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744" r:id="rId5"/>
  </p:sldMasterIdLst>
  <p:notesMasterIdLst>
    <p:notesMasterId r:id="rId48"/>
  </p:notesMasterIdLst>
  <p:handoutMasterIdLst>
    <p:handoutMasterId r:id="rId49"/>
  </p:handoutMasterIdLst>
  <p:sldIdLst>
    <p:sldId id="2920" r:id="rId6"/>
    <p:sldId id="2832" r:id="rId7"/>
    <p:sldId id="2921" r:id="rId8"/>
    <p:sldId id="2994" r:id="rId9"/>
    <p:sldId id="6433" r:id="rId10"/>
    <p:sldId id="6446" r:id="rId11"/>
    <p:sldId id="2922" r:id="rId12"/>
    <p:sldId id="2979" r:id="rId13"/>
    <p:sldId id="2995" r:id="rId14"/>
    <p:sldId id="2987" r:id="rId15"/>
    <p:sldId id="2989" r:id="rId16"/>
    <p:sldId id="2990" r:id="rId17"/>
    <p:sldId id="2991" r:id="rId18"/>
    <p:sldId id="2849" r:id="rId19"/>
    <p:sldId id="2865" r:id="rId20"/>
    <p:sldId id="2904" r:id="rId21"/>
    <p:sldId id="6441" r:id="rId22"/>
    <p:sldId id="283" r:id="rId23"/>
    <p:sldId id="6442" r:id="rId24"/>
    <p:sldId id="6421" r:id="rId25"/>
    <p:sldId id="4008" r:id="rId26"/>
    <p:sldId id="4020" r:id="rId27"/>
    <p:sldId id="2905" r:id="rId28"/>
    <p:sldId id="6423" r:id="rId29"/>
    <p:sldId id="6424" r:id="rId30"/>
    <p:sldId id="6422" r:id="rId31"/>
    <p:sldId id="2928" r:id="rId32"/>
    <p:sldId id="6425" r:id="rId33"/>
    <p:sldId id="2872" r:id="rId34"/>
    <p:sldId id="6447" r:id="rId35"/>
    <p:sldId id="6448" r:id="rId36"/>
    <p:sldId id="6449" r:id="rId37"/>
    <p:sldId id="6450" r:id="rId38"/>
    <p:sldId id="6451" r:id="rId39"/>
    <p:sldId id="6452" r:id="rId40"/>
    <p:sldId id="301" r:id="rId41"/>
    <p:sldId id="6453" r:id="rId42"/>
    <p:sldId id="6437" r:id="rId43"/>
    <p:sldId id="6436" r:id="rId44"/>
    <p:sldId id="6409" r:id="rId45"/>
    <p:sldId id="6454" r:id="rId46"/>
    <p:sldId id="6445" r:id="rId47"/>
  </p:sldIdLst>
  <p:sldSz cx="20104100" cy="1130935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ésentation du produit - Table des matières" id="{72FA8A4B-ABEB-DA4B-8176-2CE684DEFBED}">
          <p14:sldIdLst>
            <p14:sldId id="2920"/>
            <p14:sldId id="2832"/>
            <p14:sldId id="2921"/>
            <p14:sldId id="2994"/>
          </p14:sldIdLst>
        </p14:section>
        <p14:section name="Introduction - L'évolution" id="{BDAD7E05-F4FF-D842-B70A-FDA3FD039F60}">
          <p14:sldIdLst>
            <p14:sldId id="6433"/>
          </p14:sldIdLst>
        </p14:section>
        <p14:section name="ENLITEN" id="{66820200-B532-AE47-8682-88E06C736821}">
          <p14:sldIdLst>
            <p14:sldId id="6446"/>
          </p14:sldIdLst>
        </p14:section>
        <p14:section name="Étude de marché" id="{E3394075-28BC-0F4E-98E2-FDAEDAA3E45A}">
          <p14:sldIdLst>
            <p14:sldId id="2922"/>
            <p14:sldId id="2979"/>
            <p14:sldId id="2995"/>
            <p14:sldId id="2987"/>
            <p14:sldId id="2989"/>
            <p14:sldId id="2990"/>
            <p14:sldId id="2991"/>
          </p14:sldIdLst>
        </p14:section>
        <p14:section name="Info produit" id="{3B8D6107-7044-454F-B1AA-0E64B71001A4}">
          <p14:sldIdLst>
            <p14:sldId id="2849"/>
            <p14:sldId id="2865"/>
            <p14:sldId id="2904"/>
            <p14:sldId id="6441"/>
            <p14:sldId id="283"/>
          </p14:sldIdLst>
        </p14:section>
        <p14:section name="Étude de marché - Prêt pour les véhicules électriques" id="{90E88E58-F226-B24A-8DE0-28EFB0AF0CC8}">
          <p14:sldIdLst>
            <p14:sldId id="6442"/>
            <p14:sldId id="6421"/>
            <p14:sldId id="4008"/>
            <p14:sldId id="4020"/>
          </p14:sldIdLst>
        </p14:section>
        <p14:section name="Résultats des tests effectués par des tiers - TUV" id="{AA081CBC-F6C3-F149-A1E5-667D2305BF7D}">
          <p14:sldIdLst>
            <p14:sldId id="2905"/>
            <p14:sldId id="6423"/>
            <p14:sldId id="6424"/>
            <p14:sldId id="6422"/>
            <p14:sldId id="2928"/>
            <p14:sldId id="6425"/>
          </p14:sldIdLst>
        </p14:section>
        <p14:section name="Caractéristiques techniques" id="{7DDFD7FB-F72B-AE43-A97B-5DAA81D0F3C6}">
          <p14:sldIdLst>
            <p14:sldId id="2872"/>
            <p14:sldId id="6447"/>
            <p14:sldId id="6448"/>
            <p14:sldId id="6449"/>
            <p14:sldId id="6450"/>
            <p14:sldId id="6451"/>
            <p14:sldId id="6452"/>
            <p14:sldId id="301"/>
            <p14:sldId id="6453"/>
            <p14:sldId id="6437"/>
            <p14:sldId id="6436"/>
            <p14:sldId id="6409"/>
            <p14:sldId id="6454"/>
            <p14:sldId id="6445"/>
          </p14:sldIdLst>
        </p14:section>
      </p14:sectionLst>
    </p:ext>
    <p:ext uri="{EFAFB233-063F-42B5-8137-9DF3F51BA10A}">
      <p15:sldGuideLst xmlns:p15="http://schemas.microsoft.com/office/powerpoint/2012/main">
        <p15:guide id="3" pos="1070" userDrawn="1">
          <p15:clr>
            <a:srgbClr val="A4A3A4"/>
          </p15:clr>
        </p15:guide>
        <p15:guide id="12" pos="12433" userDrawn="1">
          <p15:clr>
            <a:srgbClr val="A4A3A4"/>
          </p15:clr>
        </p15:guide>
        <p15:guide id="13" pos="3747" userDrawn="1">
          <p15:clr>
            <a:srgbClr val="A4A3A4"/>
          </p15:clr>
        </p15:guide>
        <p15:guide id="17" pos="7670" userDrawn="1">
          <p15:clr>
            <a:srgbClr val="A4A3A4"/>
          </p15:clr>
        </p15:guide>
        <p15:guide id="18" orient="horz" pos="31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21833-E303-9A59-A5F7-4B425283717D}" name="CELIKYAY Bora" initials="CB" userId="S::bora.celikyay@bridgestone.eu::dadb1b39-2cb3-4a21-8f2d-a7ff9401eed7" providerId="AD"/>
  <p188:author id="{24D95E3C-5381-110F-59E2-3FD57C0FC8EF}" name="JACOBS Ellen" initials="JE" userId="S::ellen.jacobs@bridgestone.eu::b3dad56e-8cca-40f2-a479-9d8e34217182" providerId="AD"/>
  <p188:author id="{E5AF4141-1E87-7A4E-B30D-03C26635667C}" name="HADDADZADEH Mahya" initials="HM" userId="S::mahya.haddadzadeh@bridgestone.eu::d3e89592-edf8-4b04-a741-987d6e6cb813" providerId="AD"/>
  <p188:author id="{CF20034E-9806-7497-989D-95C297FADCC9}" name="ATTFIELD Stuart" initials="AS" userId="S::stuart.attfield@bridgestone.eu::a2cfcf73-445d-41b4-b1a9-d09af6cce838" providerId="AD"/>
  <p188:author id="{B9ED65F0-7234-B307-DC23-677C12522267}" name="WIRAMA Lasse" initials="WL" userId="S::lasse.wirama@bridgestone.eu::7f52e62c-3328-4a48-922c-a33bc89854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AS Amandine" initials="TA" lastIdx="20" clrIdx="6">
    <p:extLst>
      <p:ext uri="{19B8F6BF-5375-455C-9EA6-DF929625EA0E}">
        <p15:presenceInfo xmlns:p15="http://schemas.microsoft.com/office/powerpoint/2012/main" userId="S::amandine.tomas@bridgestone.eu::b08f8419-efdd-4d29-a453-5e93840a425a" providerId="AD"/>
      </p:ext>
    </p:extLst>
  </p:cmAuthor>
  <p:cmAuthor id="1" name="Ivan Waumans" initials="IW" lastIdx="10" clrIdx="0"/>
  <p:cmAuthor id="2" name="Microsoft Office User" initials="Office" lastIdx="3" clrIdx="1"/>
  <p:cmAuthor id="3" name="ATTFIELD Stuart" initials="AS" lastIdx="3" clrIdx="2">
    <p:extLst>
      <p:ext uri="{19B8F6BF-5375-455C-9EA6-DF929625EA0E}">
        <p15:presenceInfo xmlns:p15="http://schemas.microsoft.com/office/powerpoint/2012/main" userId="S::stuart.attfield@bridgestone.eu::a2cfcf73-445d-41b4-b1a9-d09af6cce838" providerId="AD"/>
      </p:ext>
    </p:extLst>
  </p:cmAuthor>
  <p:cmAuthor id="4" name="KESSEN MARK" initials="KM" lastIdx="3" clrIdx="3">
    <p:extLst>
      <p:ext uri="{19B8F6BF-5375-455C-9EA6-DF929625EA0E}">
        <p15:presenceInfo xmlns:p15="http://schemas.microsoft.com/office/powerpoint/2012/main" userId="S::mark.kessen@bridgestone.eu::83040f54-bb49-4876-9859-83b86ce5f6a8" providerId="AD"/>
      </p:ext>
    </p:extLst>
  </p:cmAuthor>
  <p:cmAuthor id="5" name="KAPPEN PEPIJN" initials="KP" lastIdx="3" clrIdx="4">
    <p:extLst>
      <p:ext uri="{19B8F6BF-5375-455C-9EA6-DF929625EA0E}">
        <p15:presenceInfo xmlns:p15="http://schemas.microsoft.com/office/powerpoint/2012/main" userId="S::pepijn.kappen@bridgestone.eu::79f2556f-ff57-4d5d-bc88-4d33b88e3c0f" providerId="AD"/>
      </p:ext>
    </p:extLst>
  </p:cmAuthor>
  <p:cmAuthor id="6" name="JACOBS Ellen" initials="JE" lastIdx="3" clrIdx="5">
    <p:extLst>
      <p:ext uri="{19B8F6BF-5375-455C-9EA6-DF929625EA0E}">
        <p15:presenceInfo xmlns:p15="http://schemas.microsoft.com/office/powerpoint/2012/main" userId="S::ellen.jacobs@bridgestone.eu::b3dad56e-8cca-40f2-a479-9d8e342171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A7D"/>
    <a:srgbClr val="344A9D"/>
    <a:srgbClr val="BE0000"/>
    <a:srgbClr val="42BE75"/>
    <a:srgbClr val="FECC38"/>
    <a:srgbClr val="12A1A0"/>
    <a:srgbClr val="3C4D86"/>
    <a:srgbClr val="88399D"/>
    <a:srgbClr val="1D2887"/>
    <a:srgbClr val="D606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93885" autoAdjust="0"/>
  </p:normalViewPr>
  <p:slideViewPr>
    <p:cSldViewPr snapToGrid="0">
      <p:cViewPr varScale="1">
        <p:scale>
          <a:sx n="66" d="100"/>
          <a:sy n="66" d="100"/>
        </p:scale>
        <p:origin x="318" y="84"/>
      </p:cViewPr>
      <p:guideLst>
        <p:guide pos="1070"/>
        <p:guide pos="12433"/>
        <p:guide pos="3747"/>
        <p:guide pos="7670"/>
        <p:guide orient="horz" pos="3131"/>
      </p:guideLst>
    </p:cSldViewPr>
  </p:slideViewPr>
  <p:notesTextViewPr>
    <p:cViewPr>
      <p:scale>
        <a:sx n="200" d="100"/>
        <a:sy n="200" d="100"/>
      </p:scale>
      <p:origin x="0" y="0"/>
    </p:cViewPr>
  </p:notesTextViewPr>
  <p:sorterViewPr>
    <p:cViewPr>
      <p:scale>
        <a:sx n="33" d="100"/>
        <a:sy n="33" d="100"/>
      </p:scale>
      <p:origin x="0" y="-6954"/>
    </p:cViewPr>
  </p:sorterViewPr>
  <p:notesViewPr>
    <p:cSldViewPr snapToGrid="0">
      <p:cViewPr varScale="1">
        <p:scale>
          <a:sx n="83" d="100"/>
          <a:sy n="83" d="100"/>
        </p:scale>
        <p:origin x="37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Data</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44BB-9D47-9667-1A06B2D564DC}"/>
              </c:ext>
            </c:extLst>
          </c:dPt>
          <c:dPt>
            <c:idx val="1"/>
            <c:bubble3D val="0"/>
            <c:spPr>
              <a:solidFill>
                <a:schemeClr val="bg1"/>
              </a:solidFill>
              <a:ln w="19050">
                <a:noFill/>
              </a:ln>
              <a:effectLst/>
            </c:spPr>
            <c:extLst>
              <c:ext xmlns:c16="http://schemas.microsoft.com/office/drawing/2014/chart" uri="{C3380CC4-5D6E-409C-BE32-E72D297353CC}">
                <c16:uniqueId val="{00000003-44BB-9D47-9667-1A06B2D564DC}"/>
              </c:ext>
            </c:extLst>
          </c:dPt>
          <c:cat>
            <c:strRef>
              <c:f>Sheet1!$A$2:$A$3</c:f>
              <c:strCache>
                <c:ptCount val="2"/>
                <c:pt idx="0">
                  <c:v>Category</c:v>
                </c:pt>
                <c:pt idx="1">
                  <c:v>Rest</c:v>
                </c:pt>
              </c:strCache>
            </c:strRef>
          </c:cat>
          <c:val>
            <c:numRef>
              <c:f>Sheet1!$B$2:$B$3</c:f>
              <c:numCache>
                <c:formatCode>0.00</c:formatCode>
                <c:ptCount val="2"/>
                <c:pt idx="0">
                  <c:v>84.43</c:v>
                </c:pt>
                <c:pt idx="1">
                  <c:v>15.569999999999993</c:v>
                </c:pt>
              </c:numCache>
            </c:numRef>
          </c:val>
          <c:extLst>
            <c:ext xmlns:c16="http://schemas.microsoft.com/office/drawing/2014/chart" uri="{C3380CC4-5D6E-409C-BE32-E72D297353CC}">
              <c16:uniqueId val="{00000004-44BB-9D47-9667-1A06B2D564D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rtl="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Data</c:v>
                </c:pt>
              </c:strCache>
            </c:strRef>
          </c:tx>
          <c:spPr>
            <a:ln>
              <a:noFill/>
            </a:ln>
          </c:spPr>
          <c:dPt>
            <c:idx val="0"/>
            <c:bubble3D val="0"/>
            <c:spPr>
              <a:solidFill>
                <a:schemeClr val="tx1"/>
              </a:solidFill>
              <a:ln w="19050">
                <a:noFill/>
              </a:ln>
              <a:effectLst/>
            </c:spPr>
            <c:extLst>
              <c:ext xmlns:c16="http://schemas.microsoft.com/office/drawing/2014/chart" uri="{C3380CC4-5D6E-409C-BE32-E72D297353CC}">
                <c16:uniqueId val="{00000001-8EE2-9742-BD52-94696E6A5399}"/>
              </c:ext>
            </c:extLst>
          </c:dPt>
          <c:dPt>
            <c:idx val="1"/>
            <c:bubble3D val="0"/>
            <c:spPr>
              <a:solidFill>
                <a:schemeClr val="bg1"/>
              </a:solidFill>
              <a:ln w="19050">
                <a:noFill/>
              </a:ln>
              <a:effectLst/>
            </c:spPr>
            <c:extLst>
              <c:ext xmlns:c16="http://schemas.microsoft.com/office/drawing/2014/chart" uri="{C3380CC4-5D6E-409C-BE32-E72D297353CC}">
                <c16:uniqueId val="{00000003-8EE2-9742-BD52-94696E6A5399}"/>
              </c:ext>
            </c:extLst>
          </c:dPt>
          <c:cat>
            <c:strRef>
              <c:f>Sheet1!$A$2:$A$3</c:f>
              <c:strCache>
                <c:ptCount val="2"/>
                <c:pt idx="0">
                  <c:v>Category</c:v>
                </c:pt>
                <c:pt idx="1">
                  <c:v>Rest</c:v>
                </c:pt>
              </c:strCache>
            </c:strRef>
          </c:cat>
          <c:val>
            <c:numRef>
              <c:f>Sheet1!$B$2:$B$3</c:f>
              <c:numCache>
                <c:formatCode>0.00</c:formatCode>
                <c:ptCount val="2"/>
                <c:pt idx="0">
                  <c:v>86.49</c:v>
                </c:pt>
                <c:pt idx="1">
                  <c:v>13.510000000000005</c:v>
                </c:pt>
              </c:numCache>
            </c:numRef>
          </c:val>
          <c:extLst>
            <c:ext xmlns:c16="http://schemas.microsoft.com/office/drawing/2014/chart" uri="{C3380CC4-5D6E-409C-BE32-E72D297353CC}">
              <c16:uniqueId val="{00000004-8EE2-9742-BD52-94696E6A539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rtl="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Data</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D577-604F-B9D9-F702A919319E}"/>
              </c:ext>
            </c:extLst>
          </c:dPt>
          <c:dPt>
            <c:idx val="1"/>
            <c:bubble3D val="0"/>
            <c:spPr>
              <a:solidFill>
                <a:schemeClr val="bg1"/>
              </a:solidFill>
              <a:ln w="19050">
                <a:noFill/>
              </a:ln>
              <a:effectLst/>
            </c:spPr>
            <c:extLst>
              <c:ext xmlns:c16="http://schemas.microsoft.com/office/drawing/2014/chart" uri="{C3380CC4-5D6E-409C-BE32-E72D297353CC}">
                <c16:uniqueId val="{00000003-D577-604F-B9D9-F702A919319E}"/>
              </c:ext>
            </c:extLst>
          </c:dPt>
          <c:cat>
            <c:strRef>
              <c:f>Sheet1!$A$2:$A$3</c:f>
              <c:strCache>
                <c:ptCount val="2"/>
                <c:pt idx="0">
                  <c:v>Category</c:v>
                </c:pt>
                <c:pt idx="1">
                  <c:v>Rest</c:v>
                </c:pt>
              </c:strCache>
            </c:strRef>
          </c:cat>
          <c:val>
            <c:numRef>
              <c:f>Sheet1!$B$2:$B$3</c:f>
              <c:numCache>
                <c:formatCode>0.00</c:formatCode>
                <c:ptCount val="2"/>
                <c:pt idx="0">
                  <c:v>63.89</c:v>
                </c:pt>
                <c:pt idx="1">
                  <c:v>36.11</c:v>
                </c:pt>
              </c:numCache>
            </c:numRef>
          </c:val>
          <c:extLst>
            <c:ext xmlns:c16="http://schemas.microsoft.com/office/drawing/2014/chart" uri="{C3380CC4-5D6E-409C-BE32-E72D297353CC}">
              <c16:uniqueId val="{00000004-D577-604F-B9D9-F702A919319E}"/>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rtl="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03117046345"/>
          <c:y val="0.11684202409339835"/>
          <c:w val="0.59037883300024085"/>
          <c:h val="0.78851440523412131"/>
        </c:manualLayout>
      </c:layout>
      <c:radarChart>
        <c:radarStyle val="marker"/>
        <c:varyColors val="0"/>
        <c:ser>
          <c:idx val="0"/>
          <c:order val="0"/>
          <c:tx>
            <c:strRef>
              <c:f>'Radar compound'!$C$4</c:f>
              <c:strCache>
                <c:ptCount val="1"/>
                <c:pt idx="0">
                  <c:v>Turanza T005</c:v>
                </c:pt>
              </c:strCache>
            </c:strRef>
          </c:tx>
          <c:spPr>
            <a:ln w="31750" cap="rnd">
              <a:solidFill>
                <a:schemeClr val="tx2">
                  <a:lumMod val="25000"/>
                </a:schemeClr>
              </a:solidFill>
              <a:round/>
            </a:ln>
            <a:effectLst>
              <a:outerShdw blurRad="40000" dist="23000" dir="5400000" rotWithShape="0">
                <a:srgbClr val="000000">
                  <a:alpha val="35000"/>
                </a:srgbClr>
              </a:outerShdw>
            </a:effectLst>
          </c:spPr>
          <c:marker>
            <c:symbol val="circle"/>
            <c:size val="6"/>
            <c:spPr>
              <a:solidFill>
                <a:srgbClr val="C00000"/>
              </a:solidFill>
              <a:ln w="12700">
                <a:solidFill>
                  <a:schemeClr val="tx2">
                    <a:lumMod val="25000"/>
                  </a:schemeClr>
                </a:solidFill>
                <a:round/>
              </a:ln>
              <a:effectLst>
                <a:outerShdw blurRad="40000" dist="23000" dir="5400000" rotWithShape="0">
                  <a:srgbClr val="000000">
                    <a:alpha val="35000"/>
                  </a:srgbClr>
                </a:outerShdw>
              </a:effectLst>
            </c:spPr>
          </c:marker>
          <c:cat>
            <c:strRef>
              <c:f>'Radar compound'!$B$5:$B$7</c:f>
              <c:strCache>
                <c:ptCount val="3"/>
                <c:pt idx="0">
                  <c:v>Usure</c:v>
                </c:pt>
                <c:pt idx="1">
                  <c:v>Sol mouillé </c:v>
                </c:pt>
                <c:pt idx="2">
                  <c:v>CRR</c:v>
                </c:pt>
              </c:strCache>
            </c:strRef>
          </c:cat>
          <c:val>
            <c:numRef>
              <c:f>'Radar compound'!$C$5:$C$7</c:f>
              <c:numCache>
                <c:formatCode>General</c:formatCode>
                <c:ptCount val="3"/>
                <c:pt idx="0">
                  <c:v>100</c:v>
                </c:pt>
                <c:pt idx="1">
                  <c:v>100</c:v>
                </c:pt>
                <c:pt idx="2">
                  <c:v>100</c:v>
                </c:pt>
              </c:numCache>
            </c:numRef>
          </c:val>
          <c:extLst>
            <c:ext xmlns:c16="http://schemas.microsoft.com/office/drawing/2014/chart" uri="{C3380CC4-5D6E-409C-BE32-E72D297353CC}">
              <c16:uniqueId val="{00000000-666A-C340-900E-6997CD65018C}"/>
            </c:ext>
          </c:extLst>
        </c:ser>
        <c:ser>
          <c:idx val="1"/>
          <c:order val="1"/>
          <c:tx>
            <c:strRef>
              <c:f>'Radar compound'!$D$4</c:f>
              <c:strCache>
                <c:ptCount val="1"/>
                <c:pt idx="0">
                  <c:v>Turanza 6</c:v>
                </c:pt>
              </c:strCache>
            </c:strRef>
          </c:tx>
          <c:spPr>
            <a:ln w="31750" cap="rnd">
              <a:solidFill>
                <a:srgbClr val="FF0000"/>
              </a:solidFill>
              <a:round/>
            </a:ln>
            <a:effectLst>
              <a:outerShdw blurRad="40000" dist="23000" dir="5400000" rotWithShape="0">
                <a:srgbClr val="000000">
                  <a:alpha val="35000"/>
                </a:srgbClr>
              </a:outerShdw>
            </a:effectLst>
          </c:spPr>
          <c:marker>
            <c:symbol val="circle"/>
            <c:size val="6"/>
            <c:spPr>
              <a:solidFill>
                <a:srgbClr val="FF0000"/>
              </a:solidFill>
              <a:ln w="12700">
                <a:solidFill>
                  <a:schemeClr val="lt2"/>
                </a:solidFill>
                <a:round/>
              </a:ln>
              <a:effectLst>
                <a:outerShdw blurRad="40000" dist="23000" dir="5400000" rotWithShape="0">
                  <a:srgbClr val="000000">
                    <a:alpha val="35000"/>
                  </a:srgbClr>
                </a:outerShdw>
              </a:effectLst>
            </c:spPr>
          </c:marker>
          <c:cat>
            <c:strRef>
              <c:f>'Radar compound'!$B$5:$B$7</c:f>
              <c:strCache>
                <c:ptCount val="3"/>
                <c:pt idx="0">
                  <c:v>Usure</c:v>
                </c:pt>
                <c:pt idx="1">
                  <c:v>Sol mouillé </c:v>
                </c:pt>
                <c:pt idx="2">
                  <c:v>CRR</c:v>
                </c:pt>
              </c:strCache>
            </c:strRef>
          </c:cat>
          <c:val>
            <c:numRef>
              <c:f>'Radar compound'!$D$5:$D$7</c:f>
              <c:numCache>
                <c:formatCode>General</c:formatCode>
                <c:ptCount val="3"/>
                <c:pt idx="0">
                  <c:v>110</c:v>
                </c:pt>
                <c:pt idx="1">
                  <c:v>105</c:v>
                </c:pt>
                <c:pt idx="2">
                  <c:v>102.5</c:v>
                </c:pt>
              </c:numCache>
            </c:numRef>
          </c:val>
          <c:extLst>
            <c:ext xmlns:c16="http://schemas.microsoft.com/office/drawing/2014/chart" uri="{C3380CC4-5D6E-409C-BE32-E72D297353CC}">
              <c16:uniqueId val="{00000001-666A-C340-900E-6997CD65018C}"/>
            </c:ext>
          </c:extLst>
        </c:ser>
        <c:dLbls>
          <c:showLegendKey val="0"/>
          <c:showVal val="0"/>
          <c:showCatName val="0"/>
          <c:showSerName val="0"/>
          <c:showPercent val="0"/>
          <c:showBubbleSize val="0"/>
        </c:dLbls>
        <c:axId val="2013037808"/>
        <c:axId val="2013162016"/>
      </c:radarChart>
      <c:catAx>
        <c:axId val="20130378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DINPro" panose="020B0504020101020102" pitchFamily="34" charset="0"/>
                <a:ea typeface="+mn-ea"/>
                <a:cs typeface="DINPro" panose="020B0504020101020102" pitchFamily="34" charset="0"/>
              </a:defRPr>
            </a:pPr>
            <a:endParaRPr lang="fr-FR"/>
          </a:p>
        </c:txPr>
        <c:crossAx val="2013162016"/>
        <c:crosses val="autoZero"/>
        <c:auto val="1"/>
        <c:lblAlgn val="ctr"/>
        <c:lblOffset val="100"/>
        <c:noMultiLvlLbl val="0"/>
      </c:catAx>
      <c:valAx>
        <c:axId val="2013162016"/>
        <c:scaling>
          <c:orientation val="minMax"/>
        </c:scaling>
        <c:delete val="1"/>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crossAx val="2013037808"/>
        <c:crosses val="autoZero"/>
        <c:crossBetween val="between"/>
        <c:majorUnit val="10"/>
      </c:valAx>
      <c:spPr>
        <a:noFill/>
        <a:ln>
          <a:noFill/>
        </a:ln>
        <a:effectLst/>
      </c:spPr>
    </c:plotArea>
    <c:legend>
      <c:legendPos val="b"/>
      <c:legendEntry>
        <c:idx val="0"/>
        <c:txPr>
          <a:bodyPr rot="0" spcFirstLastPara="1" vertOverflow="ellipsis" vert="horz" wrap="square" anchor="ctr" anchorCtr="1"/>
          <a:lstStyle/>
          <a:p>
            <a:pPr rtl="0">
              <a:defRPr sz="1197" b="0" i="0" u="none" strike="noStrike" kern="1200" baseline="0">
                <a:solidFill>
                  <a:schemeClr val="tx1"/>
                </a:solidFill>
                <a:latin typeface="DINPro" panose="020B0504020101020102" pitchFamily="34" charset="0"/>
                <a:ea typeface="+mn-ea"/>
                <a:cs typeface="DINPro" panose="020B0504020101020102" pitchFamily="34" charset="0"/>
              </a:defRPr>
            </a:pPr>
            <a:endParaRPr lang="fr-FR"/>
          </a:p>
        </c:txPr>
      </c:legendEntry>
      <c:legendEntry>
        <c:idx val="1"/>
        <c:txPr>
          <a:bodyPr rot="0" spcFirstLastPara="1" vertOverflow="ellipsis" vert="horz" wrap="square" anchor="ctr" anchorCtr="1"/>
          <a:lstStyle/>
          <a:p>
            <a:pPr rtl="0">
              <a:defRPr sz="1197" b="0" i="0" u="none" strike="noStrike" kern="1200" baseline="0">
                <a:solidFill>
                  <a:schemeClr val="tx1"/>
                </a:solidFill>
                <a:latin typeface="DINPro" panose="020B0504020101020102" pitchFamily="34" charset="0"/>
                <a:ea typeface="+mn-ea"/>
                <a:cs typeface="DINPro" panose="020B0504020101020102" pitchFamily="34" charset="0"/>
              </a:defRPr>
            </a:pPr>
            <a:endParaRPr lang="fr-FR"/>
          </a:p>
        </c:txPr>
      </c:legendEntry>
      <c:layout>
        <c:manualLayout>
          <c:xMode val="edge"/>
          <c:yMode val="edge"/>
          <c:x val="0.17081589801274799"/>
          <c:y val="0.78804592929947603"/>
          <c:w val="0.56313010873640801"/>
          <c:h val="8.7621501637208596E-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2"/>
              </a:solidFill>
              <a:latin typeface="DINPro" panose="020B0504020101020102" pitchFamily="34" charset="0"/>
              <a:ea typeface="+mn-ea"/>
              <a:cs typeface="DINPro" panose="020B0504020101020102" pitchFamily="34" charset="0"/>
            </a:defRPr>
          </a:pPr>
          <a:endParaRPr lang="fr-FR"/>
        </a:p>
      </c:txPr>
    </c:legend>
    <c:plotVisOnly val="1"/>
    <c:dispBlanksAs val="gap"/>
    <c:showDLblsOverMax val="0"/>
  </c:chart>
  <c:spPr>
    <a:noFill/>
    <a:ln>
      <a:noFill/>
    </a:ln>
    <a:effectLst/>
  </c:spPr>
  <c:txPr>
    <a:bodyPr/>
    <a:lstStyle/>
    <a:p>
      <a:pPr rtl="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19ADDC-44C2-814D-A117-28AFC0280C37}"/>
              </a:ext>
            </a:extLst>
          </p:cNvPr>
          <p:cNvSpPr>
            <a:spLocks noGrp="1"/>
          </p:cNvSpPr>
          <p:nvPr>
            <p:ph type="hdr" sz="quarter"/>
          </p:nvPr>
        </p:nvSpPr>
        <p:spPr>
          <a:xfrm>
            <a:off x="0" y="0"/>
            <a:ext cx="3066881" cy="469206"/>
          </a:xfrm>
          <a:prstGeom prst="rect">
            <a:avLst/>
          </a:prstGeom>
        </p:spPr>
        <p:txBody>
          <a:bodyPr vert="horz" lIns="47851" tIns="23925" rIns="47851" bIns="23925" rtlCol="0"/>
          <a:lstStyle>
            <a:lvl1pPr algn="l">
              <a:defRPr sz="600"/>
            </a:lvl1pPr>
          </a:lstStyle>
          <a:p>
            <a:endParaRPr lang="en-US" dirty="0">
              <a:latin typeface="DINPro" panose="020B0504020101020102" pitchFamily="34" charset="0"/>
            </a:endParaRPr>
          </a:p>
        </p:txBody>
      </p:sp>
      <p:sp>
        <p:nvSpPr>
          <p:cNvPr id="3" name="Date Placeholder 2">
            <a:extLst>
              <a:ext uri="{FF2B5EF4-FFF2-40B4-BE49-F238E27FC236}">
                <a16:creationId xmlns:a16="http://schemas.microsoft.com/office/drawing/2014/main" id="{A841BF08-12B2-574B-A5A3-323154E010D4}"/>
              </a:ext>
            </a:extLst>
          </p:cNvPr>
          <p:cNvSpPr>
            <a:spLocks noGrp="1"/>
          </p:cNvSpPr>
          <p:nvPr>
            <p:ph type="dt" sz="quarter" idx="1"/>
          </p:nvPr>
        </p:nvSpPr>
        <p:spPr>
          <a:xfrm>
            <a:off x="4008517" y="0"/>
            <a:ext cx="3066881" cy="469206"/>
          </a:xfrm>
          <a:prstGeom prst="rect">
            <a:avLst/>
          </a:prstGeom>
        </p:spPr>
        <p:txBody>
          <a:bodyPr vert="horz" lIns="47851" tIns="23925" rIns="47851" bIns="23925" rtlCol="0"/>
          <a:lstStyle>
            <a:lvl1pPr algn="r">
              <a:defRPr sz="600"/>
            </a:lvl1pPr>
          </a:lstStyle>
          <a:p>
            <a:fld id="{90B71CF9-8146-6149-B4E0-A5EB00F4C8F2}" type="datetimeFigureOut">
              <a:rPr lang="en-US" smtClean="0">
                <a:latin typeface="DINPro" panose="020B0504020101020102" pitchFamily="34" charset="0"/>
              </a:rPr>
              <a:t>2/22/2023</a:t>
            </a:fld>
            <a:endParaRPr lang="en-US" dirty="0">
              <a:latin typeface="DINPro" panose="020B0504020101020102" pitchFamily="34" charset="0"/>
            </a:endParaRPr>
          </a:p>
        </p:txBody>
      </p:sp>
      <p:sp>
        <p:nvSpPr>
          <p:cNvPr id="4" name="Footer Placeholder 3">
            <a:extLst>
              <a:ext uri="{FF2B5EF4-FFF2-40B4-BE49-F238E27FC236}">
                <a16:creationId xmlns:a16="http://schemas.microsoft.com/office/drawing/2014/main" id="{D4DCFD8B-5F1D-3144-91BA-7F0276633687}"/>
              </a:ext>
            </a:extLst>
          </p:cNvPr>
          <p:cNvSpPr>
            <a:spLocks noGrp="1"/>
          </p:cNvSpPr>
          <p:nvPr>
            <p:ph type="ftr" sz="quarter" idx="2"/>
          </p:nvPr>
        </p:nvSpPr>
        <p:spPr>
          <a:xfrm>
            <a:off x="0" y="8893871"/>
            <a:ext cx="3066881" cy="469205"/>
          </a:xfrm>
          <a:prstGeom prst="rect">
            <a:avLst/>
          </a:prstGeom>
        </p:spPr>
        <p:txBody>
          <a:bodyPr vert="horz" lIns="47851" tIns="23925" rIns="47851" bIns="23925" rtlCol="0" anchor="b"/>
          <a:lstStyle>
            <a:lvl1pPr algn="l">
              <a:defRPr sz="600"/>
            </a:lvl1pPr>
          </a:lstStyle>
          <a:p>
            <a:endParaRPr lang="en-US" dirty="0">
              <a:latin typeface="DINPro" panose="020B0504020101020102" pitchFamily="34" charset="0"/>
            </a:endParaRPr>
          </a:p>
        </p:txBody>
      </p:sp>
      <p:sp>
        <p:nvSpPr>
          <p:cNvPr id="5" name="Slide Number Placeholder 4">
            <a:extLst>
              <a:ext uri="{FF2B5EF4-FFF2-40B4-BE49-F238E27FC236}">
                <a16:creationId xmlns:a16="http://schemas.microsoft.com/office/drawing/2014/main" id="{FEB30C95-8707-B142-B25E-F122350806C8}"/>
              </a:ext>
            </a:extLst>
          </p:cNvPr>
          <p:cNvSpPr>
            <a:spLocks noGrp="1"/>
          </p:cNvSpPr>
          <p:nvPr>
            <p:ph type="sldNum" sz="quarter" idx="3"/>
          </p:nvPr>
        </p:nvSpPr>
        <p:spPr>
          <a:xfrm>
            <a:off x="4008517" y="8893871"/>
            <a:ext cx="3066881" cy="469205"/>
          </a:xfrm>
          <a:prstGeom prst="rect">
            <a:avLst/>
          </a:prstGeom>
        </p:spPr>
        <p:txBody>
          <a:bodyPr vert="horz" lIns="47851" tIns="23925" rIns="47851" bIns="23925" rtlCol="0" anchor="b"/>
          <a:lstStyle>
            <a:lvl1pPr algn="r">
              <a:defRPr sz="600"/>
            </a:lvl1pPr>
          </a:lstStyle>
          <a:p>
            <a:fld id="{844EED05-D0C1-B348-86E9-FA189A8BC1D1}" type="slidenum">
              <a:rPr lang="en-US" smtClean="0">
                <a:latin typeface="DINPro" panose="020B0504020101020102" pitchFamily="34" charset="0"/>
              </a:rPr>
              <a:t>‹N°›</a:t>
            </a:fld>
            <a:endParaRPr lang="en-US" dirty="0">
              <a:latin typeface="DINPro" panose="020B0504020101020102" pitchFamily="34" charset="0"/>
            </a:endParaRPr>
          </a:p>
        </p:txBody>
      </p:sp>
    </p:spTree>
    <p:extLst>
      <p:ext uri="{BB962C8B-B14F-4D97-AF65-F5344CB8AC3E}">
        <p14:creationId xmlns:p14="http://schemas.microsoft.com/office/powerpoint/2010/main" val="216858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881" cy="469206"/>
          </a:xfrm>
          <a:prstGeom prst="rect">
            <a:avLst/>
          </a:prstGeom>
        </p:spPr>
        <p:txBody>
          <a:bodyPr vert="horz" lIns="47851" tIns="23925" rIns="47851" bIns="23925" rtlCol="0"/>
          <a:lstStyle>
            <a:lvl1pPr algn="l">
              <a:defRPr sz="600" b="0" i="0">
                <a:latin typeface="DINPro" panose="020B0504020101020102" pitchFamily="34" charset="0"/>
              </a:defRPr>
            </a:lvl1pPr>
          </a:lstStyle>
          <a:p>
            <a:endParaRPr lang="en-US" dirty="0"/>
          </a:p>
        </p:txBody>
      </p:sp>
      <p:sp>
        <p:nvSpPr>
          <p:cNvPr id="3" name="Date Placeholder 2"/>
          <p:cNvSpPr>
            <a:spLocks noGrp="1"/>
          </p:cNvSpPr>
          <p:nvPr>
            <p:ph type="dt" idx="1"/>
          </p:nvPr>
        </p:nvSpPr>
        <p:spPr>
          <a:xfrm>
            <a:off x="4008517" y="0"/>
            <a:ext cx="3066881" cy="469206"/>
          </a:xfrm>
          <a:prstGeom prst="rect">
            <a:avLst/>
          </a:prstGeom>
        </p:spPr>
        <p:txBody>
          <a:bodyPr vert="horz" lIns="47851" tIns="23925" rIns="47851" bIns="23925" rtlCol="0"/>
          <a:lstStyle>
            <a:lvl1pPr algn="r">
              <a:defRPr sz="600" b="0" i="0">
                <a:latin typeface="DINPro" panose="020B0504020101020102" pitchFamily="34" charset="0"/>
              </a:defRPr>
            </a:lvl1pPr>
          </a:lstStyle>
          <a:p>
            <a:fld id="{1B357E83-B435-D44C-BBF8-B2F7593D5A35}" type="datetimeFigureOut">
              <a:rPr lang="en-US" smtClean="0"/>
              <a:pPr/>
              <a:t>2/22/2023</a:t>
            </a:fld>
            <a:endParaRPr lang="en-US" dirty="0"/>
          </a:p>
        </p:txBody>
      </p:sp>
      <p:sp>
        <p:nvSpPr>
          <p:cNvPr id="4" name="Slide Image Placeholder 3"/>
          <p:cNvSpPr>
            <a:spLocks noGrp="1" noRot="1" noChangeAspect="1"/>
          </p:cNvSpPr>
          <p:nvPr>
            <p:ph type="sldImg" idx="2"/>
          </p:nvPr>
        </p:nvSpPr>
        <p:spPr>
          <a:xfrm>
            <a:off x="730250" y="1171575"/>
            <a:ext cx="5616575" cy="3159125"/>
          </a:xfrm>
          <a:prstGeom prst="rect">
            <a:avLst/>
          </a:prstGeom>
          <a:noFill/>
          <a:ln w="12700">
            <a:solidFill>
              <a:prstClr val="black"/>
            </a:solidFill>
          </a:ln>
        </p:spPr>
        <p:txBody>
          <a:bodyPr vert="horz" lIns="47851" tIns="23925" rIns="47851" bIns="23925" rtlCol="0" anchor="ctr"/>
          <a:lstStyle/>
          <a:p>
            <a:endParaRPr lang="en-US" dirty="0"/>
          </a:p>
        </p:txBody>
      </p:sp>
      <p:sp>
        <p:nvSpPr>
          <p:cNvPr id="5" name="Notes Placeholder 4"/>
          <p:cNvSpPr>
            <a:spLocks noGrp="1"/>
          </p:cNvSpPr>
          <p:nvPr>
            <p:ph type="body" sz="quarter" idx="3"/>
          </p:nvPr>
        </p:nvSpPr>
        <p:spPr>
          <a:xfrm>
            <a:off x="707484" y="4505422"/>
            <a:ext cx="5662107" cy="3687927"/>
          </a:xfrm>
          <a:prstGeom prst="rect">
            <a:avLst/>
          </a:prstGeom>
        </p:spPr>
        <p:txBody>
          <a:bodyPr vert="horz" lIns="47851" tIns="23925" rIns="47851" bIns="23925" rtlCol="0"/>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
        <p:nvSpPr>
          <p:cNvPr id="6" name="Footer Placeholder 5"/>
          <p:cNvSpPr>
            <a:spLocks noGrp="1"/>
          </p:cNvSpPr>
          <p:nvPr>
            <p:ph type="ftr" sz="quarter" idx="4"/>
          </p:nvPr>
        </p:nvSpPr>
        <p:spPr>
          <a:xfrm>
            <a:off x="0" y="8893871"/>
            <a:ext cx="3066881" cy="469205"/>
          </a:xfrm>
          <a:prstGeom prst="rect">
            <a:avLst/>
          </a:prstGeom>
        </p:spPr>
        <p:txBody>
          <a:bodyPr vert="horz" lIns="47851" tIns="23925" rIns="47851" bIns="23925" rtlCol="0" anchor="b"/>
          <a:lstStyle>
            <a:lvl1pPr algn="l">
              <a:defRPr sz="600" b="0" i="0">
                <a:latin typeface="DINPro" panose="020B0504020101020102" pitchFamily="34" charset="0"/>
              </a:defRPr>
            </a:lvl1pPr>
          </a:lstStyle>
          <a:p>
            <a:endParaRPr lang="en-US" dirty="0"/>
          </a:p>
        </p:txBody>
      </p:sp>
      <p:sp>
        <p:nvSpPr>
          <p:cNvPr id="7" name="Slide Number Placeholder 6"/>
          <p:cNvSpPr>
            <a:spLocks noGrp="1"/>
          </p:cNvSpPr>
          <p:nvPr>
            <p:ph type="sldNum" sz="quarter" idx="5"/>
          </p:nvPr>
        </p:nvSpPr>
        <p:spPr>
          <a:xfrm>
            <a:off x="4008517" y="8893871"/>
            <a:ext cx="3066881" cy="469205"/>
          </a:xfrm>
          <a:prstGeom prst="rect">
            <a:avLst/>
          </a:prstGeom>
        </p:spPr>
        <p:txBody>
          <a:bodyPr vert="horz" lIns="47851" tIns="23925" rIns="47851" bIns="23925" rtlCol="0" anchor="b"/>
          <a:lstStyle>
            <a:lvl1pPr algn="r">
              <a:defRPr sz="600" b="0" i="0">
                <a:latin typeface="DINPro" panose="020B0504020101020102" pitchFamily="34" charset="0"/>
              </a:defRPr>
            </a:lvl1pPr>
          </a:lstStyle>
          <a:p>
            <a:fld id="{8F3DE827-9F21-5449-B3ED-A0705C95467A}" type="slidenum">
              <a:rPr lang="en-US" smtClean="0"/>
              <a:pPr/>
              <a:t>‹N°›</a:t>
            </a:fld>
            <a:endParaRPr lang="en-US" dirty="0"/>
          </a:p>
        </p:txBody>
      </p:sp>
    </p:spTree>
    <p:extLst>
      <p:ext uri="{BB962C8B-B14F-4D97-AF65-F5344CB8AC3E}">
        <p14:creationId xmlns:p14="http://schemas.microsoft.com/office/powerpoint/2010/main" val="1820388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INPro" panose="020B0504020101020102" pitchFamily="34" charset="0"/>
        <a:ea typeface="+mn-ea"/>
        <a:cs typeface="+mn-cs"/>
      </a:defRPr>
    </a:lvl1pPr>
    <a:lvl2pPr marL="457200" algn="l" defTabSz="914400" rtl="0" eaLnBrk="1" latinLnBrk="0" hangingPunct="1">
      <a:defRPr sz="1200" b="0" i="0" kern="1200">
        <a:solidFill>
          <a:schemeClr val="tx1"/>
        </a:solidFill>
        <a:latin typeface="DINPro" panose="020B0504020101020102" pitchFamily="34" charset="0"/>
        <a:ea typeface="+mn-ea"/>
        <a:cs typeface="+mn-cs"/>
      </a:defRPr>
    </a:lvl2pPr>
    <a:lvl3pPr marL="914400" algn="l" defTabSz="914400" rtl="0" eaLnBrk="1" latinLnBrk="0" hangingPunct="1">
      <a:defRPr sz="1200" b="0" i="0" kern="1200">
        <a:solidFill>
          <a:schemeClr val="tx1"/>
        </a:solidFill>
        <a:latin typeface="DINPro" panose="020B0504020101020102" pitchFamily="34" charset="0"/>
        <a:ea typeface="+mn-ea"/>
        <a:cs typeface="+mn-cs"/>
      </a:defRPr>
    </a:lvl3pPr>
    <a:lvl4pPr marL="1371600" algn="l" defTabSz="914400" rtl="0" eaLnBrk="1" latinLnBrk="0" hangingPunct="1">
      <a:defRPr sz="1200" b="0" i="0" kern="1200">
        <a:solidFill>
          <a:schemeClr val="tx1"/>
        </a:solidFill>
        <a:latin typeface="DINPro" panose="020B0504020101020102" pitchFamily="34" charset="0"/>
        <a:ea typeface="+mn-ea"/>
        <a:cs typeface="+mn-cs"/>
      </a:defRPr>
    </a:lvl4pPr>
    <a:lvl5pPr marL="1828800" algn="l" defTabSz="914400" rtl="0" eaLnBrk="1" latinLnBrk="0" hangingPunct="1">
      <a:defRPr sz="1200" b="0" i="0" kern="1200">
        <a:solidFill>
          <a:schemeClr val="tx1"/>
        </a:solidFill>
        <a:latin typeface="DINPro" panose="020B0504020101020102"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F3DE827-9F21-5449-B3ED-A0705C95467A}" type="slidenum">
              <a:rPr lang="en-US" smtClean="0"/>
              <a:t>1</a:t>
            </a:fld>
            <a:endParaRPr lang="en-US"/>
          </a:p>
        </p:txBody>
      </p:sp>
    </p:spTree>
    <p:extLst>
      <p:ext uri="{BB962C8B-B14F-4D97-AF65-F5344CB8AC3E}">
        <p14:creationId xmlns:p14="http://schemas.microsoft.com/office/powerpoint/2010/main" val="335286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2:notes"/>
          <p:cNvSpPr>
            <a:spLocks noGrp="1" noRot="1" noChangeAspect="1"/>
          </p:cNvSpPr>
          <p:nvPr>
            <p:ph type="sldImg" idx="2"/>
          </p:nvPr>
        </p:nvSpPr>
        <p:spPr>
          <a:xfrm>
            <a:off x="4710113" y="658813"/>
            <a:ext cx="3160712" cy="177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2:notes"/>
          <p:cNvSpPr txBox="1">
            <a:spLocks noGrp="1"/>
          </p:cNvSpPr>
          <p:nvPr>
            <p:ph type="body" idx="1"/>
          </p:nvPr>
        </p:nvSpPr>
        <p:spPr>
          <a:xfrm>
            <a:off x="1257661" y="2534478"/>
            <a:ext cx="10065261" cy="2074604"/>
          </a:xfrm>
          <a:prstGeom prst="rect">
            <a:avLst/>
          </a:prstGeom>
          <a:noFill/>
          <a:ln>
            <a:noFill/>
          </a:ln>
        </p:spPr>
        <p:txBody>
          <a:bodyPr spcFirstLastPara="1" wrap="square" lIns="47843" tIns="23915" rIns="47843" bIns="23915" anchor="t" anchorCtr="0">
            <a:noAutofit/>
          </a:bodyPr>
          <a:lstStyle/>
          <a:p>
            <a:endParaRPr dirty="0"/>
          </a:p>
        </p:txBody>
      </p:sp>
      <p:sp>
        <p:nvSpPr>
          <p:cNvPr id="429" name="Google Shape;429;p22:notes"/>
          <p:cNvSpPr txBox="1">
            <a:spLocks noGrp="1"/>
          </p:cNvSpPr>
          <p:nvPr>
            <p:ph type="sldNum" idx="12"/>
          </p:nvPr>
        </p:nvSpPr>
        <p:spPr>
          <a:xfrm>
            <a:off x="7125753" y="5003153"/>
            <a:ext cx="5451851" cy="263946"/>
          </a:xfrm>
          <a:prstGeom prst="rect">
            <a:avLst/>
          </a:prstGeom>
          <a:noFill/>
          <a:ln>
            <a:noFill/>
          </a:ln>
        </p:spPr>
        <p:txBody>
          <a:bodyPr spcFirstLastPara="1" wrap="square" lIns="47843" tIns="23915" rIns="47843" bIns="23915" anchor="b" anchorCtr="0">
            <a:noAutofit/>
          </a:bodyPr>
          <a:lstStyle/>
          <a:p>
            <a:fld id="{00000000-1234-1234-1234-123412341234}" type="slidenum">
              <a:rPr lang="en-GB">
                <a:latin typeface="DINPro" panose="020B0504020101020102" pitchFamily="34" charset="0"/>
                <a:cs typeface="DINPro" panose="020B0504020101020102" pitchFamily="34" charset="0"/>
              </a:rPr>
              <a:pPr/>
              <a:t>16</a:t>
            </a:fld>
            <a:endParaRPr dirty="0">
              <a:latin typeface="DINPro" panose="020B0504020101020102" pitchFamily="34" charset="0"/>
              <a:cs typeface="DINPro" panose="020B0504020101020102"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DE827-9F21-5449-B3ED-A0705C95467A}" type="slidenum">
              <a:rPr kumimoji="0" lang="en-US" sz="600" b="0" i="0" u="none" strike="noStrike" kern="1200" cap="none" spc="0" normalizeH="0" baseline="0" noProof="0" smtClean="0">
                <a:ln>
                  <a:noFill/>
                </a:ln>
                <a:solidFill>
                  <a:prstClr val="black"/>
                </a:solidFill>
                <a:effectLst/>
                <a:uLnTx/>
                <a:uFillTx/>
                <a:latin typeface="DINPro" panose="020B0504020101020102"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Tree>
    <p:extLst>
      <p:ext uri="{BB962C8B-B14F-4D97-AF65-F5344CB8AC3E}">
        <p14:creationId xmlns:p14="http://schemas.microsoft.com/office/powerpoint/2010/main" val="3078083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28: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2" name="Google Shape;612;p28: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DINPro" panose="020B0504020101020102" pitchFamily="34" charset="0"/>
                <a:cs typeface="DINPro" panose="020B0504020101020102"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dirty="0">
              <a:ln>
                <a:noFill/>
              </a:ln>
              <a:solidFill>
                <a:srgbClr val="000000"/>
              </a:solidFill>
              <a:effectLst/>
              <a:uLnTx/>
              <a:uFillTx/>
              <a:latin typeface="DINPro" panose="020B0504020101020102" pitchFamily="34" charset="0"/>
              <a:cs typeface="DINPro" panose="020B0504020101020102" pitchFamily="34" charset="0"/>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F3DE827-9F21-5449-B3ED-A0705C95467A}" type="slidenum">
              <a:rPr lang="en-US" smtClean="0"/>
              <a:t>19</a:t>
            </a:fld>
            <a:endParaRPr lang="en-US" dirty="0"/>
          </a:p>
        </p:txBody>
      </p:sp>
    </p:spTree>
    <p:extLst>
      <p:ext uri="{BB962C8B-B14F-4D97-AF65-F5344CB8AC3E}">
        <p14:creationId xmlns:p14="http://schemas.microsoft.com/office/powerpoint/2010/main" val="1623159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517554D-36FD-904F-9836-47214973A7A2}" type="slidenum">
              <a:rPr lang="nl-NL" smtClean="0"/>
              <a:pPr/>
              <a:t>20</a:t>
            </a:fld>
            <a:endParaRPr lang="nl-NL" dirty="0"/>
          </a:p>
        </p:txBody>
      </p:sp>
    </p:spTree>
    <p:extLst>
      <p:ext uri="{BB962C8B-B14F-4D97-AF65-F5344CB8AC3E}">
        <p14:creationId xmlns:p14="http://schemas.microsoft.com/office/powerpoint/2010/main" val="3738793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7554D-36FD-904F-9836-47214973A7A2}"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3040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7554D-36FD-904F-9836-47214973A7A2}"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76758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F3DE827-9F21-5449-B3ED-A0705C95467A}" type="slidenum">
              <a:rPr lang="en-US" smtClean="0"/>
              <a:t>23</a:t>
            </a:fld>
            <a:endParaRPr lang="en-US"/>
          </a:p>
        </p:txBody>
      </p:sp>
    </p:spTree>
    <p:extLst>
      <p:ext uri="{BB962C8B-B14F-4D97-AF65-F5344CB8AC3E}">
        <p14:creationId xmlns:p14="http://schemas.microsoft.com/office/powerpoint/2010/main" val="2556634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8506">
              <a:defRPr/>
            </a:pPr>
            <a:fld id="{8F3DE827-9F21-5449-B3ED-A0705C95467A}" type="slidenum">
              <a:rPr lang="en-US">
                <a:solidFill>
                  <a:prstClr val="black"/>
                </a:solidFill>
              </a:rPr>
              <a:pPr defTabSz="478506">
                <a:defRPr/>
              </a:pPr>
              <a:t>24</a:t>
            </a:fld>
            <a:endParaRPr lang="en-US">
              <a:solidFill>
                <a:prstClr val="black"/>
              </a:solidFill>
            </a:endParaRPr>
          </a:p>
        </p:txBody>
      </p:sp>
    </p:spTree>
    <p:extLst>
      <p:ext uri="{BB962C8B-B14F-4D97-AF65-F5344CB8AC3E}">
        <p14:creationId xmlns:p14="http://schemas.microsoft.com/office/powerpoint/2010/main" val="3751625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8506">
              <a:defRPr/>
            </a:pPr>
            <a:fld id="{8F3DE827-9F21-5449-B3ED-A0705C95467A}" type="slidenum">
              <a:rPr lang="en-US">
                <a:solidFill>
                  <a:prstClr val="black"/>
                </a:solidFill>
              </a:rPr>
              <a:pPr defTabSz="478506">
                <a:defRPr/>
              </a:pPr>
              <a:t>25</a:t>
            </a:fld>
            <a:endParaRPr lang="en-US">
              <a:solidFill>
                <a:prstClr val="black"/>
              </a:solidFill>
            </a:endParaRPr>
          </a:p>
        </p:txBody>
      </p:sp>
    </p:spTree>
    <p:extLst>
      <p:ext uri="{BB962C8B-B14F-4D97-AF65-F5344CB8AC3E}">
        <p14:creationId xmlns:p14="http://schemas.microsoft.com/office/powerpoint/2010/main" val="284492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4710113" y="658813"/>
            <a:ext cx="3160712" cy="177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1257661" y="2534478"/>
            <a:ext cx="10065261" cy="2074604"/>
          </a:xfrm>
          <a:prstGeom prst="rect">
            <a:avLst/>
          </a:prstGeom>
          <a:noFill/>
          <a:ln>
            <a:noFill/>
          </a:ln>
        </p:spPr>
        <p:txBody>
          <a:bodyPr spcFirstLastPara="1" wrap="square" lIns="47843" tIns="23915" rIns="47843" bIns="23915" anchor="t" anchorCtr="0">
            <a:noAutofit/>
          </a:bodyPr>
          <a:lstStyle/>
          <a:p>
            <a:endParaRPr/>
          </a:p>
        </p:txBody>
      </p:sp>
      <p:sp>
        <p:nvSpPr>
          <p:cNvPr id="72" name="Google Shape;72;p2:notes"/>
          <p:cNvSpPr txBox="1">
            <a:spLocks noGrp="1"/>
          </p:cNvSpPr>
          <p:nvPr>
            <p:ph type="sldNum" idx="12"/>
          </p:nvPr>
        </p:nvSpPr>
        <p:spPr>
          <a:xfrm>
            <a:off x="7125753" y="5003153"/>
            <a:ext cx="5451851" cy="263946"/>
          </a:xfrm>
          <a:prstGeom prst="rect">
            <a:avLst/>
          </a:prstGeom>
          <a:noFill/>
          <a:ln>
            <a:noFill/>
          </a:ln>
        </p:spPr>
        <p:txBody>
          <a:bodyPr spcFirstLastPara="1" wrap="square" lIns="47843" tIns="23915" rIns="47843" bIns="23915" anchor="b" anchorCtr="0">
            <a:noAutofit/>
          </a:bodyPr>
          <a:lstStyle/>
          <a:p>
            <a:fld id="{00000000-1234-1234-1234-123412341234}" type="slidenum">
              <a:rPr lang="en-GB">
                <a:latin typeface="DINPro" panose="020B0504020101020102" pitchFamily="34" charset="0"/>
                <a:cs typeface="DINPro" panose="020B0504020101020102" pitchFamily="34" charset="0"/>
              </a:rPr>
              <a:pPr/>
              <a:t>2</a:t>
            </a:fld>
            <a:endParaRPr>
              <a:latin typeface="DINPro" panose="020B0504020101020102" pitchFamily="34" charset="0"/>
              <a:cs typeface="DINPro" panose="020B0504020101020102" pitchFamily="34" charset="0"/>
            </a:endParaRPr>
          </a:p>
        </p:txBody>
      </p:sp>
    </p:spTree>
    <p:extLst>
      <p:ext uri="{BB962C8B-B14F-4D97-AF65-F5344CB8AC3E}">
        <p14:creationId xmlns:p14="http://schemas.microsoft.com/office/powerpoint/2010/main" val="855521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8506">
              <a:defRPr/>
            </a:pPr>
            <a:fld id="{8F3DE827-9F21-5449-B3ED-A0705C95467A}" type="slidenum">
              <a:rPr lang="en-US">
                <a:solidFill>
                  <a:prstClr val="black"/>
                </a:solidFill>
              </a:rPr>
              <a:pPr defTabSz="478506">
                <a:defRPr/>
              </a:pPr>
              <a:t>26</a:t>
            </a:fld>
            <a:endParaRPr lang="en-US">
              <a:solidFill>
                <a:prstClr val="black"/>
              </a:solidFill>
            </a:endParaRPr>
          </a:p>
        </p:txBody>
      </p:sp>
    </p:spTree>
    <p:extLst>
      <p:ext uri="{BB962C8B-B14F-4D97-AF65-F5344CB8AC3E}">
        <p14:creationId xmlns:p14="http://schemas.microsoft.com/office/powerpoint/2010/main" val="1397746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8506">
              <a:defRPr/>
            </a:pPr>
            <a:fld id="{8F3DE827-9F21-5449-B3ED-A0705C95467A}" type="slidenum">
              <a:rPr lang="en-US">
                <a:solidFill>
                  <a:prstClr val="black"/>
                </a:solidFill>
              </a:rPr>
              <a:pPr defTabSz="478506">
                <a:defRPr/>
              </a:pPr>
              <a:t>27</a:t>
            </a:fld>
            <a:endParaRPr lang="en-US">
              <a:solidFill>
                <a:prstClr val="black"/>
              </a:solidFill>
            </a:endParaRPr>
          </a:p>
        </p:txBody>
      </p:sp>
    </p:spTree>
    <p:extLst>
      <p:ext uri="{BB962C8B-B14F-4D97-AF65-F5344CB8AC3E}">
        <p14:creationId xmlns:p14="http://schemas.microsoft.com/office/powerpoint/2010/main" val="118377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8506">
              <a:defRPr/>
            </a:pPr>
            <a:fld id="{8F3DE827-9F21-5449-B3ED-A0705C95467A}" type="slidenum">
              <a:rPr lang="en-US">
                <a:solidFill>
                  <a:prstClr val="black"/>
                </a:solidFill>
              </a:rPr>
              <a:pPr defTabSz="478506">
                <a:defRPr/>
              </a:pPr>
              <a:t>28</a:t>
            </a:fld>
            <a:endParaRPr lang="en-US">
              <a:solidFill>
                <a:prstClr val="black"/>
              </a:solidFill>
            </a:endParaRPr>
          </a:p>
        </p:txBody>
      </p:sp>
    </p:spTree>
    <p:extLst>
      <p:ext uri="{BB962C8B-B14F-4D97-AF65-F5344CB8AC3E}">
        <p14:creationId xmlns:p14="http://schemas.microsoft.com/office/powerpoint/2010/main" val="3930958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4710113" y="658813"/>
            <a:ext cx="3160712" cy="177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1257661" y="2534478"/>
            <a:ext cx="10065261" cy="2074604"/>
          </a:xfrm>
          <a:prstGeom prst="rect">
            <a:avLst/>
          </a:prstGeom>
          <a:noFill/>
          <a:ln>
            <a:noFill/>
          </a:ln>
        </p:spPr>
        <p:txBody>
          <a:bodyPr spcFirstLastPara="1" wrap="square" lIns="47843" tIns="23915" rIns="47843" bIns="23915" anchor="t" anchorCtr="0">
            <a:noAutofit/>
          </a:bodyPr>
          <a:lstStyle/>
          <a:p>
            <a:endParaRPr/>
          </a:p>
        </p:txBody>
      </p:sp>
      <p:sp>
        <p:nvSpPr>
          <p:cNvPr id="72" name="Google Shape;72;p2:notes"/>
          <p:cNvSpPr txBox="1">
            <a:spLocks noGrp="1"/>
          </p:cNvSpPr>
          <p:nvPr>
            <p:ph type="sldNum" idx="12"/>
          </p:nvPr>
        </p:nvSpPr>
        <p:spPr>
          <a:xfrm>
            <a:off x="7125753" y="5003153"/>
            <a:ext cx="5451851" cy="263946"/>
          </a:xfrm>
          <a:prstGeom prst="rect">
            <a:avLst/>
          </a:prstGeom>
          <a:noFill/>
          <a:ln>
            <a:noFill/>
          </a:ln>
        </p:spPr>
        <p:txBody>
          <a:bodyPr spcFirstLastPara="1" wrap="square" lIns="47843" tIns="23915" rIns="47843" bIns="23915" anchor="b" anchorCtr="0">
            <a:noAutofit/>
          </a:bodyPr>
          <a:lstStyle/>
          <a:p>
            <a:fld id="{00000000-1234-1234-1234-123412341234}" type="slidenum">
              <a:rPr lang="en-GB">
                <a:latin typeface="DINPro" panose="020B0504020101020102" pitchFamily="34" charset="0"/>
                <a:cs typeface="DINPro" panose="020B0504020101020102" pitchFamily="34" charset="0"/>
              </a:rPr>
              <a:pPr/>
              <a:t>29</a:t>
            </a:fld>
            <a:endParaRPr>
              <a:latin typeface="DINPro" panose="020B0504020101020102" pitchFamily="34" charset="0"/>
              <a:cs typeface="DINPro" panose="020B0504020101020102" pitchFamily="34" charset="0"/>
            </a:endParaRPr>
          </a:p>
        </p:txBody>
      </p:sp>
    </p:spTree>
    <p:extLst>
      <p:ext uri="{BB962C8B-B14F-4D97-AF65-F5344CB8AC3E}">
        <p14:creationId xmlns:p14="http://schemas.microsoft.com/office/powerpoint/2010/main" val="485267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4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43:notes"/>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43:notes"/>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403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3DE827-9F21-5449-B3ED-A0705C95467A}" type="slidenum">
              <a:rPr lang="en-US" smtClean="0"/>
              <a:pPr/>
              <a:t>34</a:t>
            </a:fld>
            <a:endParaRPr lang="en-US"/>
          </a:p>
        </p:txBody>
      </p:sp>
    </p:spTree>
    <p:extLst>
      <p:ext uri="{BB962C8B-B14F-4D97-AF65-F5344CB8AC3E}">
        <p14:creationId xmlns:p14="http://schemas.microsoft.com/office/powerpoint/2010/main" val="2543889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7554D-36FD-904F-9836-47214973A7A2}" type="slidenum">
              <a:rPr kumimoji="0" lang="nl-NL"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98158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3DE827-9F21-5449-B3ED-A0705C95467A}" type="slidenum">
              <a:rPr lang="en-US" smtClean="0"/>
              <a:pPr/>
              <a:t>37</a:t>
            </a:fld>
            <a:endParaRPr lang="en-US"/>
          </a:p>
        </p:txBody>
      </p:sp>
    </p:spTree>
    <p:extLst>
      <p:ext uri="{BB962C8B-B14F-4D97-AF65-F5344CB8AC3E}">
        <p14:creationId xmlns:p14="http://schemas.microsoft.com/office/powerpoint/2010/main" val="3811215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3DE827-9F21-5449-B3ED-A0705C95467A}" type="slidenum">
              <a:rPr lang="en-US" smtClean="0"/>
              <a:pPr/>
              <a:t>38</a:t>
            </a:fld>
            <a:endParaRPr lang="en-US"/>
          </a:p>
        </p:txBody>
      </p:sp>
    </p:spTree>
    <p:extLst>
      <p:ext uri="{BB962C8B-B14F-4D97-AF65-F5344CB8AC3E}">
        <p14:creationId xmlns:p14="http://schemas.microsoft.com/office/powerpoint/2010/main" val="3320094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8F3DE827-9F21-5449-B3ED-A0705C95467A}" type="slidenum">
              <a:rPr lang="en-US" smtClean="0"/>
              <a:t>3</a:t>
            </a:fld>
            <a:endParaRPr lang="en-US"/>
          </a:p>
        </p:txBody>
      </p:sp>
    </p:spTree>
    <p:extLst>
      <p:ext uri="{BB962C8B-B14F-4D97-AF65-F5344CB8AC3E}">
        <p14:creationId xmlns:p14="http://schemas.microsoft.com/office/powerpoint/2010/main" val="255663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F3DE827-9F21-5449-B3ED-A0705C95467A}" type="slidenum">
              <a:rPr lang="en-US" smtClean="0"/>
              <a:pPr/>
              <a:t>5</a:t>
            </a:fld>
            <a:endParaRPr lang="en-US" dirty="0"/>
          </a:p>
        </p:txBody>
      </p:sp>
    </p:spTree>
    <p:extLst>
      <p:ext uri="{BB962C8B-B14F-4D97-AF65-F5344CB8AC3E}">
        <p14:creationId xmlns:p14="http://schemas.microsoft.com/office/powerpoint/2010/main" val="3551844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3DE827-9F21-5449-B3ED-A0705C95467A}" type="slidenum">
              <a:rPr lang="en-US" smtClean="0"/>
              <a:pPr/>
              <a:t>6</a:t>
            </a:fld>
            <a:endParaRPr lang="en-US" dirty="0"/>
          </a:p>
        </p:txBody>
      </p:sp>
    </p:spTree>
    <p:extLst>
      <p:ext uri="{BB962C8B-B14F-4D97-AF65-F5344CB8AC3E}">
        <p14:creationId xmlns:p14="http://schemas.microsoft.com/office/powerpoint/2010/main" val="209076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4710113" y="658813"/>
            <a:ext cx="3160712" cy="177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1257661" y="2534478"/>
            <a:ext cx="10065261" cy="2074604"/>
          </a:xfrm>
          <a:prstGeom prst="rect">
            <a:avLst/>
          </a:prstGeom>
          <a:noFill/>
          <a:ln>
            <a:noFill/>
          </a:ln>
        </p:spPr>
        <p:txBody>
          <a:bodyPr spcFirstLastPara="1" wrap="square" lIns="47843" tIns="23915" rIns="47843" bIns="23915" anchor="t" anchorCtr="0">
            <a:noAutofit/>
          </a:bodyPr>
          <a:lstStyle/>
          <a:p>
            <a:endParaRPr dirty="0"/>
          </a:p>
        </p:txBody>
      </p:sp>
      <p:sp>
        <p:nvSpPr>
          <p:cNvPr id="72" name="Google Shape;72;p2:notes"/>
          <p:cNvSpPr txBox="1">
            <a:spLocks noGrp="1"/>
          </p:cNvSpPr>
          <p:nvPr>
            <p:ph type="sldNum" idx="12"/>
          </p:nvPr>
        </p:nvSpPr>
        <p:spPr>
          <a:xfrm>
            <a:off x="7125753" y="5003153"/>
            <a:ext cx="5451851" cy="263946"/>
          </a:xfrm>
          <a:prstGeom prst="rect">
            <a:avLst/>
          </a:prstGeom>
          <a:noFill/>
          <a:ln>
            <a:noFill/>
          </a:ln>
        </p:spPr>
        <p:txBody>
          <a:bodyPr spcFirstLastPara="1" wrap="square" lIns="47843" tIns="23915" rIns="47843" bIns="23915" anchor="b" anchorCtr="0">
            <a:noAutofit/>
          </a:bodyPr>
          <a:lstStyle/>
          <a:p>
            <a:fld id="{00000000-1234-1234-1234-123412341234}" type="slidenum">
              <a:rPr lang="en-GB">
                <a:latin typeface="DINPro" panose="020B0504020101020102" pitchFamily="34" charset="0"/>
                <a:cs typeface="DINPro" panose="020B0504020101020102" pitchFamily="34" charset="0"/>
              </a:rPr>
              <a:pPr/>
              <a:t>7</a:t>
            </a:fld>
            <a:endParaRPr dirty="0">
              <a:latin typeface="DINPro" panose="020B0504020101020102" pitchFamily="34" charset="0"/>
              <a:cs typeface="DINPro" panose="020B0504020101020102" pitchFamily="34" charset="0"/>
            </a:endParaRPr>
          </a:p>
        </p:txBody>
      </p:sp>
    </p:spTree>
    <p:extLst>
      <p:ext uri="{BB962C8B-B14F-4D97-AF65-F5344CB8AC3E}">
        <p14:creationId xmlns:p14="http://schemas.microsoft.com/office/powerpoint/2010/main" val="3367384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3DE827-9F21-5449-B3ED-A0705C95467A}" type="slidenum">
              <a:rPr lang="en-US" smtClean="0"/>
              <a:pPr/>
              <a:t>10</a:t>
            </a:fld>
            <a:endParaRPr lang="en-US" dirty="0"/>
          </a:p>
        </p:txBody>
      </p:sp>
    </p:spTree>
    <p:extLst>
      <p:ext uri="{BB962C8B-B14F-4D97-AF65-F5344CB8AC3E}">
        <p14:creationId xmlns:p14="http://schemas.microsoft.com/office/powerpoint/2010/main" val="285531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3DE827-9F21-5449-B3ED-A0705C95467A}" type="slidenum">
              <a:rPr lang="en-US" smtClean="0"/>
              <a:pPr/>
              <a:t>11</a:t>
            </a:fld>
            <a:endParaRPr lang="en-US" dirty="0"/>
          </a:p>
        </p:txBody>
      </p:sp>
    </p:spTree>
    <p:extLst>
      <p:ext uri="{BB962C8B-B14F-4D97-AF65-F5344CB8AC3E}">
        <p14:creationId xmlns:p14="http://schemas.microsoft.com/office/powerpoint/2010/main" val="321121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F3DE827-9F21-5449-B3ED-A0705C95467A}" type="slidenum">
              <a:rPr lang="en-US" smtClean="0"/>
              <a:t>14</a:t>
            </a:fld>
            <a:endParaRPr lang="en-US" dirty="0"/>
          </a:p>
        </p:txBody>
      </p:sp>
    </p:spTree>
    <p:extLst>
      <p:ext uri="{BB962C8B-B14F-4D97-AF65-F5344CB8AC3E}">
        <p14:creationId xmlns:p14="http://schemas.microsoft.com/office/powerpoint/2010/main" val="3302805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eeting Objectiv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00749A-86AD-F44C-825C-73A0BFDD5A14}"/>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sp>
        <p:nvSpPr>
          <p:cNvPr id="20" name="Text Placeholder 3">
            <a:extLst>
              <a:ext uri="{FF2B5EF4-FFF2-40B4-BE49-F238E27FC236}">
                <a16:creationId xmlns:a16="http://schemas.microsoft.com/office/drawing/2014/main" id="{122CFBD4-55B1-9547-B066-C971454B5E88}"/>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7"/>
            <a:ext cx="2240210" cy="272793"/>
          </a:xfrm>
          <a:prstGeom prst="rect">
            <a:avLst/>
          </a:prstGeom>
        </p:spPr>
      </p:pic>
    </p:spTree>
    <p:extLst>
      <p:ext uri="{BB962C8B-B14F-4D97-AF65-F5344CB8AC3E}">
        <p14:creationId xmlns:p14="http://schemas.microsoft.com/office/powerpoint/2010/main" val="75587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Meeting Objecti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9501A9-24C1-EB44-93D2-DE0A3A5354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42070"/>
            <a:ext cx="20112038" cy="10856358"/>
          </a:xfrm>
          <a:prstGeom prst="rect">
            <a:avLst/>
          </a:prstGeom>
        </p:spPr>
      </p:pic>
      <p:sp>
        <p:nvSpPr>
          <p:cNvPr id="15" name="Google Shape;183;p70">
            <a:extLst>
              <a:ext uri="{FF2B5EF4-FFF2-40B4-BE49-F238E27FC236}">
                <a16:creationId xmlns:a16="http://schemas.microsoft.com/office/drawing/2014/main" id="{1C77EC28-90AD-2140-B459-2A5A5F5AB5FA}"/>
              </a:ext>
            </a:extLst>
          </p:cNvPr>
          <p:cNvSpPr/>
          <p:nvPr userDrawn="1"/>
        </p:nvSpPr>
        <p:spPr>
          <a:xfrm>
            <a:off x="-7938" y="-142070"/>
            <a:ext cx="20112038" cy="11293500"/>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DINPro" panose="020B0504020101020102" pitchFamily="34" charset="0"/>
            </a:endParaRPr>
          </a:p>
        </p:txBody>
      </p:sp>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3"/>
          <a:stretch>
            <a:fillRect/>
          </a:stretch>
        </p:blipFill>
        <p:spPr>
          <a:xfrm>
            <a:off x="1039107" y="2899826"/>
            <a:ext cx="22012228" cy="924851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4"/>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253FEB0E-C07C-6841-B45B-E7125933A8E0}"/>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3DEF55C2-A5B9-7E43-94CE-96BD9251DA9E}"/>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bg1"/>
                </a:solidFill>
                <a:latin typeface="DINPro-Bold" panose="020B0504020101020102" pitchFamily="34" charset="0"/>
                <a:ea typeface="+mn-ea"/>
                <a:cs typeface="DINPro-Bold" panose="020B0504020101020102" pitchFamily="34" charset="0"/>
              </a:defRPr>
            </a:lvl1pPr>
            <a:lvl2pPr>
              <a:defRPr b="0" i="0">
                <a:solidFill>
                  <a:schemeClr val="bg1"/>
                </a:solidFill>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70649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Meeting Objectives">
    <p:spTree>
      <p:nvGrpSpPr>
        <p:cNvPr id="1" name=""/>
        <p:cNvGrpSpPr/>
        <p:nvPr/>
      </p:nvGrpSpPr>
      <p:grpSpPr>
        <a:xfrm>
          <a:off x="0" y="0"/>
          <a:ext cx="0" cy="0"/>
          <a:chOff x="0" y="0"/>
          <a:chExt cx="0" cy="0"/>
        </a:xfrm>
      </p:grpSpPr>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7"/>
            <a:ext cx="2240210" cy="272793"/>
          </a:xfrm>
          <a:prstGeom prst="rect">
            <a:avLst/>
          </a:prstGeom>
        </p:spPr>
      </p:pic>
      <p:pic>
        <p:nvPicPr>
          <p:cNvPr id="10" name="Picture 9">
            <a:extLst>
              <a:ext uri="{FF2B5EF4-FFF2-40B4-BE49-F238E27FC236}">
                <a16:creationId xmlns:a16="http://schemas.microsoft.com/office/drawing/2014/main" id="{2A2EB596-059D-6D46-8483-0C7D2AB7D053}"/>
              </a:ext>
            </a:extLst>
          </p:cNvPr>
          <p:cNvPicPr>
            <a:picLocks noChangeAspect="1"/>
          </p:cNvPicPr>
          <p:nvPr userDrawn="1"/>
        </p:nvPicPr>
        <p:blipFill>
          <a:blip r:embed="rId3"/>
          <a:stretch>
            <a:fillRect/>
          </a:stretch>
        </p:blipFill>
        <p:spPr>
          <a:xfrm>
            <a:off x="3166781" y="1757927"/>
            <a:ext cx="32377854" cy="7793496"/>
          </a:xfrm>
          <a:prstGeom prst="rect">
            <a:avLst/>
          </a:prstGeom>
        </p:spPr>
      </p:pic>
      <p:sp>
        <p:nvSpPr>
          <p:cNvPr id="9" name="Text Placeholder 3">
            <a:extLst>
              <a:ext uri="{FF2B5EF4-FFF2-40B4-BE49-F238E27FC236}">
                <a16:creationId xmlns:a16="http://schemas.microsoft.com/office/drawing/2014/main" id="{ADE1287E-3D4C-6841-8050-2350CB6A9878}"/>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1A0F4884-C55F-1C4A-B441-03CE8BF9BED2}"/>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1750659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Meeting Objectives">
    <p:spTree>
      <p:nvGrpSpPr>
        <p:cNvPr id="1" name=""/>
        <p:cNvGrpSpPr/>
        <p:nvPr/>
      </p:nvGrpSpPr>
      <p:grpSpPr>
        <a:xfrm>
          <a:off x="0" y="0"/>
          <a:ext cx="0" cy="0"/>
          <a:chOff x="0" y="0"/>
          <a:chExt cx="0" cy="0"/>
        </a:xfrm>
      </p:grpSpPr>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7"/>
            <a:ext cx="2240210" cy="272793"/>
          </a:xfrm>
          <a:prstGeom prst="rect">
            <a:avLst/>
          </a:prstGeom>
        </p:spPr>
      </p:pic>
      <p:pic>
        <p:nvPicPr>
          <p:cNvPr id="10" name="Picture 9">
            <a:extLst>
              <a:ext uri="{FF2B5EF4-FFF2-40B4-BE49-F238E27FC236}">
                <a16:creationId xmlns:a16="http://schemas.microsoft.com/office/drawing/2014/main" id="{2A2EB596-059D-6D46-8483-0C7D2AB7D053}"/>
              </a:ext>
            </a:extLst>
          </p:cNvPr>
          <p:cNvPicPr>
            <a:picLocks noChangeAspect="1"/>
          </p:cNvPicPr>
          <p:nvPr userDrawn="1"/>
        </p:nvPicPr>
        <p:blipFill>
          <a:blip r:embed="rId3"/>
          <a:stretch>
            <a:fillRect/>
          </a:stretch>
        </p:blipFill>
        <p:spPr>
          <a:xfrm>
            <a:off x="743621" y="1780787"/>
            <a:ext cx="32377854" cy="7793496"/>
          </a:xfrm>
          <a:prstGeom prst="rect">
            <a:avLst/>
          </a:prstGeom>
        </p:spPr>
      </p:pic>
      <p:sp>
        <p:nvSpPr>
          <p:cNvPr id="9" name="Text Placeholder 3">
            <a:extLst>
              <a:ext uri="{FF2B5EF4-FFF2-40B4-BE49-F238E27FC236}">
                <a16:creationId xmlns:a16="http://schemas.microsoft.com/office/drawing/2014/main" id="{538B61FA-F568-F242-BF8B-AB2A81DF2425}"/>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F2FC2637-D879-774A-A2D5-9E98C1A52EE0}"/>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775083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Meeting Objectives">
    <p:spTree>
      <p:nvGrpSpPr>
        <p:cNvPr id="1" name=""/>
        <p:cNvGrpSpPr/>
        <p:nvPr/>
      </p:nvGrpSpPr>
      <p:grpSpPr>
        <a:xfrm>
          <a:off x="0" y="0"/>
          <a:ext cx="0" cy="0"/>
          <a:chOff x="0" y="0"/>
          <a:chExt cx="0" cy="0"/>
        </a:xfrm>
      </p:grpSpPr>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90"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6"/>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8"/>
            <a:ext cx="2240210" cy="272793"/>
          </a:xfrm>
          <a:prstGeom prst="rect">
            <a:avLst/>
          </a:prstGeom>
        </p:spPr>
      </p:pic>
      <p:pic>
        <p:nvPicPr>
          <p:cNvPr id="11" name="Picture 10">
            <a:extLst>
              <a:ext uri="{FF2B5EF4-FFF2-40B4-BE49-F238E27FC236}">
                <a16:creationId xmlns:a16="http://schemas.microsoft.com/office/drawing/2014/main" id="{28D96156-DEF2-D844-9D48-10AB9DD4537F}"/>
              </a:ext>
            </a:extLst>
          </p:cNvPr>
          <p:cNvPicPr>
            <a:picLocks noChangeAspect="1"/>
          </p:cNvPicPr>
          <p:nvPr userDrawn="1"/>
        </p:nvPicPr>
        <p:blipFill>
          <a:blip r:embed="rId3"/>
          <a:stretch>
            <a:fillRect/>
          </a:stretch>
        </p:blipFill>
        <p:spPr>
          <a:xfrm>
            <a:off x="1629709" y="3707586"/>
            <a:ext cx="23655130" cy="5694297"/>
          </a:xfrm>
          <a:prstGeom prst="rect">
            <a:avLst/>
          </a:prstGeom>
        </p:spPr>
      </p:pic>
      <p:sp>
        <p:nvSpPr>
          <p:cNvPr id="12" name="Text Placeholder 3">
            <a:extLst>
              <a:ext uri="{FF2B5EF4-FFF2-40B4-BE49-F238E27FC236}">
                <a16:creationId xmlns:a16="http://schemas.microsoft.com/office/drawing/2014/main" id="{780F8EAA-1909-024B-8D5B-D074E6997814}"/>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5" name="Text Placeholder 3">
            <a:extLst>
              <a:ext uri="{FF2B5EF4-FFF2-40B4-BE49-F238E27FC236}">
                <a16:creationId xmlns:a16="http://schemas.microsoft.com/office/drawing/2014/main" id="{FEF06F50-84B9-3D4A-B353-5E5C964C6865}"/>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90708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Meeting Objectives">
    <p:spTree>
      <p:nvGrpSpPr>
        <p:cNvPr id="1" name=""/>
        <p:cNvGrpSpPr/>
        <p:nvPr/>
      </p:nvGrpSpPr>
      <p:grpSpPr>
        <a:xfrm>
          <a:off x="0" y="0"/>
          <a:ext cx="0" cy="0"/>
          <a:chOff x="0" y="0"/>
          <a:chExt cx="0" cy="0"/>
        </a:xfrm>
      </p:grpSpPr>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90"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6"/>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8"/>
            <a:ext cx="2240210" cy="272793"/>
          </a:xfrm>
          <a:prstGeom prst="rect">
            <a:avLst/>
          </a:prstGeom>
        </p:spPr>
      </p:pic>
      <p:sp>
        <p:nvSpPr>
          <p:cNvPr id="2" name="Rectangle 1">
            <a:extLst>
              <a:ext uri="{FF2B5EF4-FFF2-40B4-BE49-F238E27FC236}">
                <a16:creationId xmlns:a16="http://schemas.microsoft.com/office/drawing/2014/main" id="{AEA2112A-9440-FC42-8D7A-1E3D9CD168B9}"/>
              </a:ext>
            </a:extLst>
          </p:cNvPr>
          <p:cNvSpPr/>
          <p:nvPr userDrawn="1"/>
        </p:nvSpPr>
        <p:spPr>
          <a:xfrm>
            <a:off x="0" y="2724149"/>
            <a:ext cx="20104100" cy="686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0" i="0" dirty="0">
              <a:latin typeface="DINPro" panose="020B0504020101020102" pitchFamily="34" charset="0"/>
            </a:endParaRPr>
          </a:p>
        </p:txBody>
      </p:sp>
      <p:sp>
        <p:nvSpPr>
          <p:cNvPr id="12" name="Text Placeholder 3">
            <a:extLst>
              <a:ext uri="{FF2B5EF4-FFF2-40B4-BE49-F238E27FC236}">
                <a16:creationId xmlns:a16="http://schemas.microsoft.com/office/drawing/2014/main" id="{C3B2D971-6D77-0E42-9C1B-40B87C2C3F6B}"/>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4" name="Text Placeholder 3">
            <a:extLst>
              <a:ext uri="{FF2B5EF4-FFF2-40B4-BE49-F238E27FC236}">
                <a16:creationId xmlns:a16="http://schemas.microsoft.com/office/drawing/2014/main" id="{5B19AB7D-2131-AB4E-A63D-3026ABE8BFB2}"/>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852259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Meeting Objectives">
    <p:bg>
      <p:bgPr>
        <a:solidFill>
          <a:schemeClr val="bg1"/>
        </a:solidFill>
        <a:effectLst/>
      </p:bgPr>
    </p:bg>
    <p:spTree>
      <p:nvGrpSpPr>
        <p:cNvPr id="1" name=""/>
        <p:cNvGrpSpPr/>
        <p:nvPr/>
      </p:nvGrpSpPr>
      <p:grpSpPr>
        <a:xfrm>
          <a:off x="0" y="0"/>
          <a:ext cx="0" cy="0"/>
          <a:chOff x="0" y="0"/>
          <a:chExt cx="0" cy="0"/>
        </a:xfrm>
      </p:grpSpPr>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90"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6"/>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8"/>
            <a:ext cx="2240210" cy="272793"/>
          </a:xfrm>
          <a:prstGeom prst="rect">
            <a:avLst/>
          </a:prstGeom>
        </p:spPr>
      </p:pic>
      <p:sp>
        <p:nvSpPr>
          <p:cNvPr id="12" name="Text Placeholder 3">
            <a:extLst>
              <a:ext uri="{FF2B5EF4-FFF2-40B4-BE49-F238E27FC236}">
                <a16:creationId xmlns:a16="http://schemas.microsoft.com/office/drawing/2014/main" id="{C3B2D971-6D77-0E42-9C1B-40B87C2C3F6B}"/>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256121B8-C220-CB41-93D0-94639B334F0C}"/>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95110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Meeting Objectives">
    <p:spTree>
      <p:nvGrpSpPr>
        <p:cNvPr id="1" name=""/>
        <p:cNvGrpSpPr/>
        <p:nvPr/>
      </p:nvGrpSpPr>
      <p:grpSpPr>
        <a:xfrm>
          <a:off x="0" y="0"/>
          <a:ext cx="0" cy="0"/>
          <a:chOff x="0" y="0"/>
          <a:chExt cx="0" cy="0"/>
        </a:xfrm>
      </p:grpSpPr>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2"/>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484B9488-F68B-6141-A67D-D0DA8F68C6E3}"/>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E88B3274-9FEE-A942-B852-E70221DE1EA4}"/>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1023788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Meeting Objectives">
    <p:spTree>
      <p:nvGrpSpPr>
        <p:cNvPr id="1" name=""/>
        <p:cNvGrpSpPr/>
        <p:nvPr/>
      </p:nvGrpSpPr>
      <p:grpSpPr>
        <a:xfrm>
          <a:off x="0" y="0"/>
          <a:ext cx="0" cy="0"/>
          <a:chOff x="0" y="0"/>
          <a:chExt cx="0" cy="0"/>
        </a:xfrm>
      </p:grpSpPr>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90"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6"/>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8"/>
            <a:ext cx="2240210" cy="272793"/>
          </a:xfrm>
          <a:prstGeom prst="rect">
            <a:avLst/>
          </a:prstGeom>
        </p:spPr>
      </p:pic>
      <p:pic>
        <p:nvPicPr>
          <p:cNvPr id="9" name="Picture 8">
            <a:extLst>
              <a:ext uri="{FF2B5EF4-FFF2-40B4-BE49-F238E27FC236}">
                <a16:creationId xmlns:a16="http://schemas.microsoft.com/office/drawing/2014/main" id="{1E64C8A1-89F0-DA46-A4F7-3B0B269D030F}"/>
              </a:ext>
            </a:extLst>
          </p:cNvPr>
          <p:cNvPicPr>
            <a:picLocks/>
          </p:cNvPicPr>
          <p:nvPr userDrawn="1"/>
        </p:nvPicPr>
        <p:blipFill>
          <a:blip r:embed="rId3"/>
          <a:stretch>
            <a:fillRect/>
          </a:stretch>
        </p:blipFill>
        <p:spPr>
          <a:xfrm>
            <a:off x="621072" y="2011567"/>
            <a:ext cx="5936250" cy="8014500"/>
          </a:xfrm>
          <a:prstGeom prst="rect">
            <a:avLst/>
          </a:prstGeom>
        </p:spPr>
      </p:pic>
      <p:sp>
        <p:nvSpPr>
          <p:cNvPr id="20" name="Google Shape;624;p4">
            <a:extLst>
              <a:ext uri="{FF2B5EF4-FFF2-40B4-BE49-F238E27FC236}">
                <a16:creationId xmlns:a16="http://schemas.microsoft.com/office/drawing/2014/main" id="{3B0C2584-354B-EF43-9E8A-856F6A79CB0F}"/>
              </a:ext>
            </a:extLst>
          </p:cNvPr>
          <p:cNvSpPr txBox="1"/>
          <p:nvPr userDrawn="1"/>
        </p:nvSpPr>
        <p:spPr>
          <a:xfrm>
            <a:off x="3582116" y="3197256"/>
            <a:ext cx="15434250" cy="415567"/>
          </a:xfrm>
          <a:prstGeom prst="rect">
            <a:avLst/>
          </a:prstGeom>
          <a:solidFill>
            <a:schemeClr val="bg1"/>
          </a:solidFill>
          <a:ln>
            <a:noFill/>
          </a:ln>
        </p:spPr>
        <p:txBody>
          <a:bodyPr spcFirstLastPara="1" wrap="none" lIns="150756" tIns="53426" rIns="150756" bIns="77171" anchor="t" anchorCtr="0">
            <a:noAutofit/>
          </a:bodyPr>
          <a:lstStyle>
            <a:defPPr marR="0" lvl="0" algn="l" rtl="0">
              <a:lnSpc>
                <a:spcPct val="100000"/>
              </a:lnSpc>
              <a:spcBef>
                <a:spcPts val="0"/>
              </a:spcBef>
              <a:spcAft>
                <a:spcPts val="0"/>
              </a:spcAft>
            </a:defPPr>
            <a:lvl1pPr marL="0" indent="0">
              <a:buClr>
                <a:srgbClr val="C00000"/>
              </a:buClr>
              <a:buSzPts val="2400"/>
              <a:buFont typeface="Calibri"/>
              <a:buNone/>
              <a:defRPr sz="1200" spc="150">
                <a:solidFill>
                  <a:schemeClr val="tx1"/>
                </a:solidFill>
                <a:latin typeface="Calibri"/>
                <a:ea typeface="Calibri"/>
                <a:cs typeface="Calibri"/>
              </a:defRPr>
            </a:lvl1pPr>
          </a:lstStyle>
          <a:p>
            <a:r>
              <a:rPr lang="en-US" sz="1731" b="0" i="0" spc="49" baseline="0" dirty="0">
                <a:latin typeface="DINPro-Light" panose="020B0504020101010102" pitchFamily="34" charset="0"/>
                <a:cs typeface="DINPro-Light" panose="020B0504020101010102" pitchFamily="34" charset="0"/>
                <a:sym typeface="Calibri"/>
              </a:rPr>
              <a:t>PRODUCT BRAND PROMISE</a:t>
            </a:r>
            <a:endParaRPr lang="en-US" sz="1731" b="0" i="0" spc="49" baseline="0" dirty="0">
              <a:latin typeface="DINPro-Light" panose="020B0504020101010102" pitchFamily="34" charset="0"/>
              <a:cs typeface="DINPro-Light" panose="020B0504020101010102" pitchFamily="34" charset="0"/>
            </a:endParaRPr>
          </a:p>
        </p:txBody>
      </p:sp>
      <p:sp>
        <p:nvSpPr>
          <p:cNvPr id="21" name="Google Shape;629;p4">
            <a:extLst>
              <a:ext uri="{FF2B5EF4-FFF2-40B4-BE49-F238E27FC236}">
                <a16:creationId xmlns:a16="http://schemas.microsoft.com/office/drawing/2014/main" id="{9698897E-07F1-0847-B2B9-A8F39D9C8C27}"/>
              </a:ext>
            </a:extLst>
          </p:cNvPr>
          <p:cNvSpPr txBox="1"/>
          <p:nvPr userDrawn="1"/>
        </p:nvSpPr>
        <p:spPr>
          <a:xfrm>
            <a:off x="3582116" y="2601924"/>
            <a:ext cx="15434250" cy="415567"/>
          </a:xfrm>
          <a:prstGeom prst="rect">
            <a:avLst/>
          </a:prstGeom>
          <a:solidFill>
            <a:schemeClr val="bg1"/>
          </a:solidFill>
          <a:ln>
            <a:noFill/>
          </a:ln>
        </p:spPr>
        <p:txBody>
          <a:bodyPr spcFirstLastPara="1" wrap="none" lIns="150756" tIns="53426" rIns="150756" bIns="77171" anchor="t" anchorCtr="0">
            <a:noAutofit/>
          </a:bodyPr>
          <a:lstStyle/>
          <a:p>
            <a:pPr marL="0" marR="0" lvl="0" indent="0" rtl="0">
              <a:lnSpc>
                <a:spcPct val="100000"/>
              </a:lnSpc>
              <a:spcBef>
                <a:spcPts val="0"/>
              </a:spcBef>
              <a:spcAft>
                <a:spcPts val="0"/>
              </a:spcAft>
              <a:buClr>
                <a:srgbClr val="C00000"/>
              </a:buClr>
              <a:buSzPts val="2400"/>
              <a:buFont typeface="Calibri"/>
              <a:buNone/>
            </a:pPr>
            <a:r>
              <a:rPr lang="en-US" sz="1731" b="0" i="0" u="none" strike="noStrike" cap="none" spc="49" baseline="0" dirty="0">
                <a:solidFill>
                  <a:schemeClr val="tx1"/>
                </a:solidFill>
                <a:latin typeface="DINPro-Light" panose="020B0504020101010102" pitchFamily="34" charset="0"/>
                <a:ea typeface="Calibri"/>
                <a:cs typeface="DINPro-Light" panose="020B0504020101010102" pitchFamily="34" charset="0"/>
                <a:sym typeface="Calibri"/>
              </a:rPr>
              <a:t>BRAND </a:t>
            </a:r>
            <a:r>
              <a:rPr lang="en-US" sz="1731" b="0" i="0" spc="49" baseline="0" dirty="0">
                <a:solidFill>
                  <a:schemeClr val="tx1"/>
                </a:solidFill>
                <a:latin typeface="DINPro-Light" panose="020B0504020101010102" pitchFamily="34" charset="0"/>
                <a:ea typeface="Calibri"/>
                <a:cs typeface="DINPro-Light" panose="020B0504020101010102" pitchFamily="34" charset="0"/>
                <a:sym typeface="Calibri"/>
              </a:rPr>
              <a:t>ESSENCE</a:t>
            </a:r>
            <a:endParaRPr lang="en-US" sz="1731" b="0" i="0" spc="49" baseline="0" dirty="0">
              <a:solidFill>
                <a:schemeClr val="tx1"/>
              </a:solidFill>
              <a:latin typeface="DINPro-Light" panose="020B0504020101010102" pitchFamily="34" charset="0"/>
              <a:cs typeface="DINPro-Light" panose="020B0504020101010102" pitchFamily="34" charset="0"/>
            </a:endParaRPr>
          </a:p>
        </p:txBody>
      </p:sp>
      <p:sp>
        <p:nvSpPr>
          <p:cNvPr id="24" name="Google Shape;624;p4">
            <a:extLst>
              <a:ext uri="{FF2B5EF4-FFF2-40B4-BE49-F238E27FC236}">
                <a16:creationId xmlns:a16="http://schemas.microsoft.com/office/drawing/2014/main" id="{4741BD04-FA1C-964F-ABC4-C0EB9EC3F59F}"/>
              </a:ext>
            </a:extLst>
          </p:cNvPr>
          <p:cNvSpPr txBox="1"/>
          <p:nvPr userDrawn="1"/>
        </p:nvSpPr>
        <p:spPr>
          <a:xfrm>
            <a:off x="3582116" y="7714120"/>
            <a:ext cx="15434250" cy="831133"/>
          </a:xfrm>
          <a:prstGeom prst="rect">
            <a:avLst/>
          </a:prstGeom>
          <a:solidFill>
            <a:schemeClr val="bg1"/>
          </a:solidFill>
          <a:ln>
            <a:noFill/>
          </a:ln>
        </p:spPr>
        <p:txBody>
          <a:bodyPr spcFirstLastPara="1" wrap="none" lIns="150756" tIns="53426" rIns="150756" bIns="77171" anchor="t" anchorCtr="0">
            <a:noAutofit/>
          </a:bodyPr>
          <a:lstStyle>
            <a:defPPr marR="0" lvl="0" algn="l" rtl="0">
              <a:lnSpc>
                <a:spcPct val="100000"/>
              </a:lnSpc>
              <a:spcBef>
                <a:spcPts val="0"/>
              </a:spcBef>
              <a:spcAft>
                <a:spcPts val="0"/>
              </a:spcAft>
            </a:defPPr>
            <a:lvl1pPr marL="0" indent="0">
              <a:buClr>
                <a:srgbClr val="C00000"/>
              </a:buClr>
              <a:buSzPts val="2400"/>
              <a:buFont typeface="Calibri"/>
              <a:buNone/>
              <a:defRPr sz="1200" spc="150">
                <a:solidFill>
                  <a:schemeClr val="tx1"/>
                </a:solidFill>
                <a:latin typeface="Calibri"/>
                <a:ea typeface="Calibri"/>
                <a:cs typeface="Calibri"/>
              </a:defRPr>
            </a:lvl1pPr>
          </a:lstStyle>
          <a:p>
            <a:endParaRPr lang="en-US" sz="1400" b="0" i="0" spc="49" baseline="0" dirty="0">
              <a:latin typeface="DINPro-Light" panose="020B0504020101010102" pitchFamily="34" charset="0"/>
              <a:cs typeface="DINPro-Light" panose="020B0504020101010102" pitchFamily="34" charset="0"/>
              <a:sym typeface="Calibri"/>
            </a:endParaRPr>
          </a:p>
          <a:p>
            <a:r>
              <a:rPr lang="en-US" sz="1731" b="0" i="0" spc="49" baseline="0" dirty="0">
                <a:latin typeface="DINPro-Light" panose="020B0504020101010102" pitchFamily="34" charset="0"/>
                <a:cs typeface="DINPro-Light" panose="020B0504020101010102" pitchFamily="34" charset="0"/>
                <a:sym typeface="Calibri"/>
              </a:rPr>
              <a:t>PRODUCT CLAIM</a:t>
            </a:r>
          </a:p>
        </p:txBody>
      </p:sp>
      <p:sp>
        <p:nvSpPr>
          <p:cNvPr id="25" name="Google Shape;624;p4">
            <a:extLst>
              <a:ext uri="{FF2B5EF4-FFF2-40B4-BE49-F238E27FC236}">
                <a16:creationId xmlns:a16="http://schemas.microsoft.com/office/drawing/2014/main" id="{19F5508C-06A9-A74B-AA83-4F34C11E68DE}"/>
              </a:ext>
            </a:extLst>
          </p:cNvPr>
          <p:cNvSpPr txBox="1"/>
          <p:nvPr userDrawn="1"/>
        </p:nvSpPr>
        <p:spPr>
          <a:xfrm>
            <a:off x="3582116" y="8725018"/>
            <a:ext cx="15434250" cy="415567"/>
          </a:xfrm>
          <a:prstGeom prst="rect">
            <a:avLst/>
          </a:prstGeom>
          <a:solidFill>
            <a:schemeClr val="bg1"/>
          </a:solidFill>
          <a:ln>
            <a:noFill/>
          </a:ln>
        </p:spPr>
        <p:txBody>
          <a:bodyPr spcFirstLastPara="1" wrap="none" lIns="150756" tIns="53426" rIns="150756" bIns="77171" anchor="t" anchorCtr="0">
            <a:noAutofit/>
          </a:bodyPr>
          <a:lstStyle>
            <a:defPPr marR="0" lvl="0" algn="l" rtl="0">
              <a:lnSpc>
                <a:spcPct val="100000"/>
              </a:lnSpc>
              <a:spcBef>
                <a:spcPts val="0"/>
              </a:spcBef>
              <a:spcAft>
                <a:spcPts val="0"/>
              </a:spcAft>
            </a:defPPr>
            <a:lvl1pPr marL="0" indent="0">
              <a:buClr>
                <a:srgbClr val="C00000"/>
              </a:buClr>
              <a:buSzPts val="2400"/>
              <a:buFont typeface="Calibri"/>
              <a:buNone/>
              <a:defRPr sz="1200" spc="150">
                <a:solidFill>
                  <a:schemeClr val="tx1"/>
                </a:solidFill>
                <a:latin typeface="Calibri"/>
                <a:ea typeface="Calibri"/>
                <a:cs typeface="Calibri"/>
              </a:defRPr>
            </a:lvl1pPr>
          </a:lstStyle>
          <a:p>
            <a:r>
              <a:rPr lang="en-US" sz="1731" b="0" i="0" spc="49" baseline="0" dirty="0">
                <a:latin typeface="DINPro-Light" panose="020B0504020101010102" pitchFamily="34" charset="0"/>
                <a:cs typeface="DINPro-Light" panose="020B0504020101010102" pitchFamily="34" charset="0"/>
                <a:sym typeface="Calibri"/>
              </a:rPr>
              <a:t>DESCRIPTIVES</a:t>
            </a:r>
          </a:p>
        </p:txBody>
      </p:sp>
      <p:sp>
        <p:nvSpPr>
          <p:cNvPr id="26" name="Google Shape;624;p4">
            <a:extLst>
              <a:ext uri="{FF2B5EF4-FFF2-40B4-BE49-F238E27FC236}">
                <a16:creationId xmlns:a16="http://schemas.microsoft.com/office/drawing/2014/main" id="{1D1EBD75-E902-D549-AC8E-881B1611A83C}"/>
              </a:ext>
            </a:extLst>
          </p:cNvPr>
          <p:cNvSpPr txBox="1"/>
          <p:nvPr userDrawn="1"/>
        </p:nvSpPr>
        <p:spPr>
          <a:xfrm>
            <a:off x="3582116" y="9320349"/>
            <a:ext cx="15434250" cy="415567"/>
          </a:xfrm>
          <a:prstGeom prst="rect">
            <a:avLst/>
          </a:prstGeom>
          <a:solidFill>
            <a:schemeClr val="bg1"/>
          </a:solidFill>
          <a:ln>
            <a:noFill/>
          </a:ln>
        </p:spPr>
        <p:txBody>
          <a:bodyPr spcFirstLastPara="1" wrap="none" lIns="150756" tIns="53426" rIns="150756" bIns="77171" anchor="t" anchorCtr="0">
            <a:noAutofit/>
          </a:bodyPr>
          <a:lstStyle>
            <a:defPPr marR="0" lvl="0" algn="l" rtl="0">
              <a:lnSpc>
                <a:spcPct val="100000"/>
              </a:lnSpc>
              <a:spcBef>
                <a:spcPts val="0"/>
              </a:spcBef>
              <a:spcAft>
                <a:spcPts val="0"/>
              </a:spcAft>
            </a:defPPr>
            <a:lvl1pPr marL="0" indent="0">
              <a:buClr>
                <a:srgbClr val="C00000"/>
              </a:buClr>
              <a:buSzPts val="2400"/>
              <a:buFont typeface="Calibri"/>
              <a:buNone/>
              <a:defRPr sz="1200" spc="150">
                <a:solidFill>
                  <a:schemeClr val="tx1"/>
                </a:solidFill>
                <a:latin typeface="Calibri"/>
                <a:ea typeface="Calibri"/>
                <a:cs typeface="Calibri"/>
              </a:defRPr>
            </a:lvl1pPr>
          </a:lstStyle>
          <a:p>
            <a:r>
              <a:rPr lang="en-US" sz="1731" b="0" i="0" spc="49" baseline="0" dirty="0">
                <a:latin typeface="DINPro-Light" panose="020B0504020101010102" pitchFamily="34" charset="0"/>
                <a:cs typeface="DINPro-Light" panose="020B0504020101010102" pitchFamily="34" charset="0"/>
                <a:sym typeface="Calibri"/>
              </a:rPr>
              <a:t>SEQUENCING</a:t>
            </a:r>
          </a:p>
        </p:txBody>
      </p:sp>
      <p:sp>
        <p:nvSpPr>
          <p:cNvPr id="17" name="Text Placeholder 3">
            <a:extLst>
              <a:ext uri="{FF2B5EF4-FFF2-40B4-BE49-F238E27FC236}">
                <a16:creationId xmlns:a16="http://schemas.microsoft.com/office/drawing/2014/main" id="{8FEE47D6-9406-05F2-CE0F-43E3AFD6F83A}"/>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69880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Meeting Objectives">
    <p:spTree>
      <p:nvGrpSpPr>
        <p:cNvPr id="1" name=""/>
        <p:cNvGrpSpPr/>
        <p:nvPr/>
      </p:nvGrpSpPr>
      <p:grpSpPr>
        <a:xfrm>
          <a:off x="0" y="0"/>
          <a:ext cx="0" cy="0"/>
          <a:chOff x="0" y="0"/>
          <a:chExt cx="0" cy="0"/>
        </a:xfrm>
      </p:grpSpPr>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90"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6"/>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8"/>
            <a:ext cx="2240210" cy="272793"/>
          </a:xfrm>
          <a:prstGeom prst="rect">
            <a:avLst/>
          </a:prstGeom>
        </p:spPr>
      </p:pic>
      <p:pic>
        <p:nvPicPr>
          <p:cNvPr id="9" name="Picture 8">
            <a:extLst>
              <a:ext uri="{FF2B5EF4-FFF2-40B4-BE49-F238E27FC236}">
                <a16:creationId xmlns:a16="http://schemas.microsoft.com/office/drawing/2014/main" id="{1E64C8A1-89F0-DA46-A4F7-3B0B269D030F}"/>
              </a:ext>
            </a:extLst>
          </p:cNvPr>
          <p:cNvPicPr>
            <a:picLocks/>
          </p:cNvPicPr>
          <p:nvPr userDrawn="1"/>
        </p:nvPicPr>
        <p:blipFill>
          <a:blip r:embed="rId3"/>
          <a:stretch>
            <a:fillRect/>
          </a:stretch>
        </p:blipFill>
        <p:spPr>
          <a:xfrm>
            <a:off x="621072" y="2011567"/>
            <a:ext cx="5936250" cy="8014500"/>
          </a:xfrm>
          <a:prstGeom prst="rect">
            <a:avLst/>
          </a:prstGeom>
        </p:spPr>
      </p:pic>
    </p:spTree>
    <p:extLst>
      <p:ext uri="{BB962C8B-B14F-4D97-AF65-F5344CB8AC3E}">
        <p14:creationId xmlns:p14="http://schemas.microsoft.com/office/powerpoint/2010/main" val="2536993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Meeting Objectives">
    <p:spTree>
      <p:nvGrpSpPr>
        <p:cNvPr id="1" name=""/>
        <p:cNvGrpSpPr/>
        <p:nvPr/>
      </p:nvGrpSpPr>
      <p:grpSpPr>
        <a:xfrm>
          <a:off x="0" y="0"/>
          <a:ext cx="0" cy="0"/>
          <a:chOff x="0" y="0"/>
          <a:chExt cx="0" cy="0"/>
        </a:xfrm>
      </p:grpSpPr>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2"/>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484B9488-F68B-6141-A67D-D0DA8F68C6E3}"/>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E88B3274-9FEE-A942-B852-E70221DE1EA4}"/>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26367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Meeting Objectives">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00749A-86AD-F44C-825C-73A0BFDD5A14}"/>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bg1"/>
                </a:solidFill>
                <a:latin typeface="DINPro-Bold" panose="020B0504020101020102" pitchFamily="34" charset="0"/>
                <a:ea typeface="+mn-ea"/>
                <a:cs typeface="DINPro-Bold" panose="020B0504020101020102" pitchFamily="34" charset="0"/>
              </a:defRPr>
            </a:lvl1pPr>
            <a:lvl2pPr>
              <a:defRPr b="0" i="0">
                <a:solidFill>
                  <a:schemeClr val="bg1"/>
                </a:solidFill>
                <a:latin typeface="DINPro" panose="020B0504020101020102" pitchFamily="34" charset="0"/>
              </a:defRPr>
            </a:lvl2pPr>
          </a:lstStyle>
          <a:p>
            <a:pPr lvl="0"/>
            <a:r>
              <a:rPr lang="en-GB"/>
              <a:t>CLICK TO EDIT MASTER TEXT STYLES</a:t>
            </a:r>
          </a:p>
          <a:p>
            <a:pPr lvl="1"/>
            <a:endParaRPr lang="en-GB"/>
          </a:p>
        </p:txBody>
      </p:sp>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sp>
        <p:nvSpPr>
          <p:cNvPr id="20" name="Text Placeholder 3">
            <a:extLst>
              <a:ext uri="{FF2B5EF4-FFF2-40B4-BE49-F238E27FC236}">
                <a16:creationId xmlns:a16="http://schemas.microsoft.com/office/drawing/2014/main" id="{122CFBD4-55B1-9547-B066-C971454B5E88}"/>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7"/>
            <a:ext cx="2240210" cy="272793"/>
          </a:xfrm>
          <a:prstGeom prst="rect">
            <a:avLst/>
          </a:prstGeom>
        </p:spPr>
      </p:pic>
    </p:spTree>
    <p:extLst>
      <p:ext uri="{BB962C8B-B14F-4D97-AF65-F5344CB8AC3E}">
        <p14:creationId xmlns:p14="http://schemas.microsoft.com/office/powerpoint/2010/main" val="2916984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Meeting Objecti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B0661-1697-C645-8595-2E70A8FC0B9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42070"/>
            <a:ext cx="20112038" cy="10856358"/>
          </a:xfrm>
          <a:prstGeom prst="rect">
            <a:avLst/>
          </a:prstGeom>
        </p:spPr>
      </p:pic>
      <p:sp>
        <p:nvSpPr>
          <p:cNvPr id="12" name="Google Shape;183;p70">
            <a:extLst>
              <a:ext uri="{FF2B5EF4-FFF2-40B4-BE49-F238E27FC236}">
                <a16:creationId xmlns:a16="http://schemas.microsoft.com/office/drawing/2014/main" id="{473DB070-80CD-7446-B013-6547EC4BE1BE}"/>
              </a:ext>
            </a:extLst>
          </p:cNvPr>
          <p:cNvSpPr/>
          <p:nvPr userDrawn="1"/>
        </p:nvSpPr>
        <p:spPr>
          <a:xfrm>
            <a:off x="-7938" y="-142070"/>
            <a:ext cx="20112038" cy="11293500"/>
          </a:xfrm>
          <a:prstGeom prst="rect">
            <a:avLst/>
          </a:prstGeom>
          <a:solidFill>
            <a:srgbClr val="00000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DINPro" panose="020B0504020101020102" pitchFamily="34" charset="0"/>
            </a:endParaRPr>
          </a:p>
        </p:txBody>
      </p:sp>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3"/>
          <a:stretch>
            <a:fillRect/>
          </a:stretch>
        </p:blipFill>
        <p:spPr>
          <a:xfrm>
            <a:off x="17523308" y="10878637"/>
            <a:ext cx="2240210" cy="272793"/>
          </a:xfrm>
          <a:prstGeom prst="rect">
            <a:avLst/>
          </a:prstGeom>
        </p:spPr>
      </p:pic>
      <p:pic>
        <p:nvPicPr>
          <p:cNvPr id="8" name="Picture 7">
            <a:extLst>
              <a:ext uri="{FF2B5EF4-FFF2-40B4-BE49-F238E27FC236}">
                <a16:creationId xmlns:a16="http://schemas.microsoft.com/office/drawing/2014/main" id="{84B4D63E-3EBE-FC49-ADBF-060E4D0CA0E1}"/>
              </a:ext>
            </a:extLst>
          </p:cNvPr>
          <p:cNvPicPr>
            <a:picLocks noChangeAspect="1"/>
          </p:cNvPicPr>
          <p:nvPr userDrawn="1"/>
        </p:nvPicPr>
        <p:blipFill>
          <a:blip r:embed="rId4"/>
          <a:stretch>
            <a:fillRect/>
          </a:stretch>
        </p:blipFill>
        <p:spPr>
          <a:xfrm>
            <a:off x="16786481" y="10865444"/>
            <a:ext cx="215900" cy="279400"/>
          </a:xfrm>
          <a:prstGeom prst="rect">
            <a:avLst/>
          </a:prstGeom>
        </p:spPr>
      </p:pic>
      <p:sp>
        <p:nvSpPr>
          <p:cNvPr id="10" name="Text Placeholder 3">
            <a:extLst>
              <a:ext uri="{FF2B5EF4-FFF2-40B4-BE49-F238E27FC236}">
                <a16:creationId xmlns:a16="http://schemas.microsoft.com/office/drawing/2014/main" id="{BEAF79BA-D304-7247-A140-B1E43F52C0E3}"/>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723130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4721AE-6048-F045-9310-5E24D00AA7D6}"/>
              </a:ext>
            </a:extLst>
          </p:cNvPr>
          <p:cNvPicPr>
            <a:picLocks noChangeAspect="1"/>
          </p:cNvPicPr>
          <p:nvPr userDrawn="1"/>
        </p:nvPicPr>
        <p:blipFill>
          <a:blip r:embed="rId2"/>
          <a:stretch>
            <a:fillRect/>
          </a:stretch>
        </p:blipFill>
        <p:spPr>
          <a:xfrm>
            <a:off x="-180000" y="-180000"/>
            <a:ext cx="20472400" cy="11747500"/>
          </a:xfrm>
          <a:prstGeom prst="rect">
            <a:avLst/>
          </a:prstGeom>
        </p:spPr>
      </p:pic>
    </p:spTree>
    <p:extLst>
      <p:ext uri="{BB962C8B-B14F-4D97-AF65-F5344CB8AC3E}">
        <p14:creationId xmlns:p14="http://schemas.microsoft.com/office/powerpoint/2010/main" val="2913599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4"/>
        <p:cNvGrpSpPr/>
        <p:nvPr/>
      </p:nvGrpSpPr>
      <p:grpSpPr>
        <a:xfrm>
          <a:off x="0" y="0"/>
          <a:ext cx="0" cy="0"/>
          <a:chOff x="0" y="0"/>
          <a:chExt cx="0" cy="0"/>
        </a:xfrm>
      </p:grpSpPr>
      <p:sp>
        <p:nvSpPr>
          <p:cNvPr id="25" name="Google Shape;25;p59"/>
          <p:cNvSpPr txBox="1">
            <a:spLocks noGrp="1"/>
          </p:cNvSpPr>
          <p:nvPr>
            <p:ph type="title"/>
          </p:nvPr>
        </p:nvSpPr>
        <p:spPr>
          <a:xfrm>
            <a:off x="2765425" y="10410317"/>
            <a:ext cx="14994824" cy="50092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b="0" i="0">
                <a:latin typeface="DINPro" panose="020B0504020101020102" pitchFamily="34" charset="0"/>
                <a:cs typeface="DINPro" panose="020B0504020101020102"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2063847" y="10410317"/>
            <a:ext cx="550173" cy="50092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atin typeface="DINPro" panose="020B0504020101020102"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‹N°›</a:t>
            </a:fld>
            <a:endParaRPr lang="en-GB" dirty="0"/>
          </a:p>
        </p:txBody>
      </p:sp>
    </p:spTree>
    <p:extLst>
      <p:ext uri="{BB962C8B-B14F-4D97-AF65-F5344CB8AC3E}">
        <p14:creationId xmlns:p14="http://schemas.microsoft.com/office/powerpoint/2010/main" val="1965949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8F0F21EA-AE2E-B045-8838-D89B8847FB7D}"/>
              </a:ext>
            </a:extLst>
          </p:cNvPr>
          <p:cNvSpPr>
            <a:spLocks noGrp="1"/>
          </p:cNvSpPr>
          <p:nvPr>
            <p:ph sz="quarter" idx="14" hasCustomPrompt="1"/>
          </p:nvPr>
        </p:nvSpPr>
        <p:spPr>
          <a:xfrm>
            <a:off x="1053582" y="1973751"/>
            <a:ext cx="17964164" cy="8310332"/>
          </a:xfrm>
          <a:prstGeom prst="rect">
            <a:avLst/>
          </a:prstGeom>
        </p:spPr>
        <p:txBody>
          <a:bodyPr/>
          <a:lstStyle>
            <a:lvl1pPr marL="563958" indent="-563958">
              <a:lnSpc>
                <a:spcPct val="100000"/>
              </a:lnSpc>
              <a:spcBef>
                <a:spcPts val="792"/>
              </a:spcBef>
              <a:defRPr sz="3298" b="0" i="0">
                <a:latin typeface="DINPro" panose="020B0504020101020102" pitchFamily="34" charset="0"/>
                <a:cs typeface="DINPro" panose="020B0504020101020102" pitchFamily="34" charset="0"/>
              </a:defRPr>
            </a:lvl1pPr>
            <a:lvl2pPr marL="1222898" indent="-468976">
              <a:lnSpc>
                <a:spcPct val="100000"/>
              </a:lnSpc>
              <a:spcBef>
                <a:spcPts val="712"/>
              </a:spcBef>
              <a:defRPr sz="2968" b="0" i="0">
                <a:latin typeface="DINPro" panose="020B0504020101020102" pitchFamily="34" charset="0"/>
                <a:cs typeface="DINPro" panose="020B0504020101020102" pitchFamily="34" charset="0"/>
              </a:defRPr>
            </a:lvl2pPr>
            <a:lvl3pPr marL="1881839" indent="-373993">
              <a:lnSpc>
                <a:spcPct val="100000"/>
              </a:lnSpc>
              <a:spcBef>
                <a:spcPts val="633"/>
              </a:spcBef>
              <a:defRPr sz="2638" b="0" i="0">
                <a:latin typeface="DINPro" panose="020B0504020101020102" pitchFamily="34" charset="0"/>
                <a:cs typeface="DINPro" panose="020B0504020101020102" pitchFamily="34" charset="0"/>
              </a:defRPr>
            </a:lvl3pPr>
            <a:lvl4pPr marL="2635762" indent="-373993">
              <a:lnSpc>
                <a:spcPct val="100000"/>
              </a:lnSpc>
              <a:spcBef>
                <a:spcPts val="594"/>
              </a:spcBef>
              <a:defRPr sz="2474" b="0" i="0">
                <a:latin typeface="DINPro" panose="020B0504020101020102" pitchFamily="34" charset="0"/>
                <a:cs typeface="DINPro" panose="020B0504020101020102" pitchFamily="34" charset="0"/>
              </a:defRPr>
            </a:lvl4pPr>
            <a:lvl5pPr marL="3389684" indent="-373993">
              <a:lnSpc>
                <a:spcPct val="100000"/>
              </a:lnSpc>
              <a:spcBef>
                <a:spcPts val="554"/>
              </a:spcBef>
              <a:defRPr sz="2309" b="0" i="0">
                <a:latin typeface="DINPro" panose="020B0504020101020102" pitchFamily="34" charset="0"/>
                <a:cs typeface="DINPro" panose="020B0504020101020102" pitchFamily="34" charset="0"/>
              </a:defRPr>
            </a:lvl5pPr>
            <a:lvl6pPr marL="4143607" indent="-373993">
              <a:lnSpc>
                <a:spcPct val="100000"/>
              </a:lnSpc>
              <a:spcBef>
                <a:spcPts val="514"/>
              </a:spcBef>
              <a:defRPr sz="2144" b="0" i="0">
                <a:latin typeface="DINPro" panose="020B0504020101020102" pitchFamily="34" charset="0"/>
              </a:defRPr>
            </a:lvl6pPr>
            <a:lvl7pPr marL="4897530" indent="-373993">
              <a:lnSpc>
                <a:spcPct val="100000"/>
              </a:lnSpc>
              <a:spcBef>
                <a:spcPts val="475"/>
              </a:spcBef>
              <a:defRPr sz="1979" b="0" i="0">
                <a:latin typeface="DINPro" panose="020B0504020101020102" pitchFamily="34" charset="0"/>
              </a:defRPr>
            </a:lvl7pPr>
            <a:lvl8pPr marL="5651453" marR="0" indent="-373993" algn="l" defTabSz="1507846" rtl="0" eaLnBrk="1" fontAlgn="auto" latinLnBrk="0" hangingPunct="1">
              <a:lnSpc>
                <a:spcPct val="100000"/>
              </a:lnSpc>
              <a:spcBef>
                <a:spcPts val="435"/>
              </a:spcBef>
              <a:spcAft>
                <a:spcPts val="0"/>
              </a:spcAft>
              <a:buClrTx/>
              <a:buSzTx/>
              <a:buFont typeface="Arial" panose="020B0604020202020204" pitchFamily="34" charset="0"/>
              <a:buChar char="•"/>
              <a:tabLst/>
              <a:defRPr sz="1814" b="0" i="0">
                <a:latin typeface="DINPro" panose="020B0504020101020102" pitchFamily="34" charset="0"/>
              </a:defRPr>
            </a:lvl8pPr>
            <a:lvl9pPr marL="6405376" indent="-373993">
              <a:lnSpc>
                <a:spcPct val="100000"/>
              </a:lnSpc>
              <a:spcBef>
                <a:spcPts val="396"/>
              </a:spcBef>
              <a:buFont typeface="Arial" panose="020B0604020202020204" pitchFamily="34" charset="0"/>
              <a:buChar char="•"/>
              <a:defRPr sz="1649" b="0" i="0">
                <a:latin typeface="DINPro" panose="020B0504020101020102" pitchFamily="34" charset="0"/>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Text Placeholder 8">
            <a:extLst>
              <a:ext uri="{FF2B5EF4-FFF2-40B4-BE49-F238E27FC236}">
                <a16:creationId xmlns:a16="http://schemas.microsoft.com/office/drawing/2014/main" id="{E4D0CADF-8ED9-044A-B7B5-22865BF5A8C0}"/>
              </a:ext>
            </a:extLst>
          </p:cNvPr>
          <p:cNvSpPr>
            <a:spLocks noGrp="1"/>
          </p:cNvSpPr>
          <p:nvPr>
            <p:ph type="body" sz="quarter" idx="10" hasCustomPrompt="1"/>
          </p:nvPr>
        </p:nvSpPr>
        <p:spPr>
          <a:xfrm>
            <a:off x="1055432" y="431038"/>
            <a:ext cx="17962314" cy="1319099"/>
          </a:xfrm>
        </p:spPr>
        <p:txBody>
          <a:bodyPr anchor="ctr">
            <a:normAutofit/>
          </a:bodyPr>
          <a:lstStyle>
            <a:lvl1pPr marL="0" indent="0">
              <a:spcBef>
                <a:spcPts val="0"/>
              </a:spcBef>
              <a:buNone/>
              <a:defRPr sz="3956" b="0" i="0">
                <a:latin typeface="DINPro" panose="020B0504020101020102" pitchFamily="34" charset="0"/>
                <a:ea typeface="DINPro" panose="020B0504020101020102" pitchFamily="34" charset="0"/>
                <a:cs typeface="DINPro" panose="020B0504020101020102" pitchFamily="34" charset="0"/>
              </a:defRPr>
            </a:lvl1pPr>
          </a:lstStyle>
          <a:p>
            <a:pPr lvl="0"/>
            <a:r>
              <a:rPr lang="en-US"/>
              <a:t>Insert Header Here</a:t>
            </a:r>
            <a:br>
              <a:rPr lang="en-US"/>
            </a:br>
            <a:r>
              <a:rPr lang="en-US"/>
              <a:t>(1 or 2 Lines)</a:t>
            </a:r>
          </a:p>
        </p:txBody>
      </p:sp>
      <p:sp>
        <p:nvSpPr>
          <p:cNvPr id="7" name="正方形/長方形 4">
            <a:extLst>
              <a:ext uri="{FF2B5EF4-FFF2-40B4-BE49-F238E27FC236}">
                <a16:creationId xmlns:a16="http://schemas.microsoft.com/office/drawing/2014/main" id="{CCFA841D-4840-E544-9F92-5CA3EC83C255}"/>
              </a:ext>
            </a:extLst>
          </p:cNvPr>
          <p:cNvSpPr/>
          <p:nvPr userDrawn="1"/>
        </p:nvSpPr>
        <p:spPr>
          <a:xfrm>
            <a:off x="0" y="10705205"/>
            <a:ext cx="20104100" cy="60554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pic>
        <p:nvPicPr>
          <p:cNvPr id="8" name="図 5">
            <a:extLst>
              <a:ext uri="{FF2B5EF4-FFF2-40B4-BE49-F238E27FC236}">
                <a16:creationId xmlns:a16="http://schemas.microsoft.com/office/drawing/2014/main" id="{565B01F3-F22C-B649-8489-516F951A7BAC}"/>
              </a:ext>
            </a:extLst>
          </p:cNvPr>
          <p:cNvPicPr>
            <a:picLocks noChangeAspect="1"/>
          </p:cNvPicPr>
          <p:nvPr userDrawn="1"/>
        </p:nvPicPr>
        <p:blipFill>
          <a:blip r:embed="rId2"/>
          <a:stretch>
            <a:fillRect/>
          </a:stretch>
        </p:blipFill>
        <p:spPr>
          <a:xfrm>
            <a:off x="17523308" y="10873602"/>
            <a:ext cx="2240210" cy="277829"/>
          </a:xfrm>
          <a:prstGeom prst="rect">
            <a:avLst/>
          </a:prstGeom>
        </p:spPr>
      </p:pic>
      <p:sp>
        <p:nvSpPr>
          <p:cNvPr id="10" name="Text Placeholder 3">
            <a:extLst>
              <a:ext uri="{FF2B5EF4-FFF2-40B4-BE49-F238E27FC236}">
                <a16:creationId xmlns:a16="http://schemas.microsoft.com/office/drawing/2014/main" id="{38A67D6D-CBB8-AF4A-B7A0-D8395F07D512}"/>
              </a:ext>
            </a:extLst>
          </p:cNvPr>
          <p:cNvSpPr>
            <a:spLocks noGrp="1"/>
          </p:cNvSpPr>
          <p:nvPr>
            <p:ph type="body" sz="quarter" idx="11" hasCustomPrompt="1"/>
          </p:nvPr>
        </p:nvSpPr>
        <p:spPr>
          <a:xfrm>
            <a:off x="7405435" y="10703810"/>
            <a:ext cx="5251396" cy="605540"/>
          </a:xfrm>
        </p:spPr>
        <p:txBody>
          <a:bodyPr anchor="ctr">
            <a:noAutofit/>
          </a:bodyPr>
          <a:lstStyle>
            <a:lvl1pPr marL="0" indent="0" algn="ctr">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1" name="フローチャート: 手操作入力 1">
            <a:extLst>
              <a:ext uri="{FF2B5EF4-FFF2-40B4-BE49-F238E27FC236}">
                <a16:creationId xmlns:a16="http://schemas.microsoft.com/office/drawing/2014/main" id="{4D7BBBEF-ACAA-5E4C-810B-4CB7D1FB7760}"/>
              </a:ext>
            </a:extLst>
          </p:cNvPr>
          <p:cNvSpPr/>
          <p:nvPr userDrawn="1"/>
        </p:nvSpPr>
        <p:spPr>
          <a:xfrm rot="5400000">
            <a:off x="428388"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E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ndParaRPr>
          </a:p>
        </p:txBody>
      </p:sp>
      <p:sp>
        <p:nvSpPr>
          <p:cNvPr id="15" name="TextBox 14">
            <a:extLst>
              <a:ext uri="{FF2B5EF4-FFF2-40B4-BE49-F238E27FC236}">
                <a16:creationId xmlns:a16="http://schemas.microsoft.com/office/drawing/2014/main" id="{0846CBC5-E7F8-7D49-BF2D-791FFFC09FB7}"/>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cs typeface="DINPro" panose="020B0504020101020102" pitchFamily="34" charset="0"/>
              </a:rPr>
              <a:pPr algn="ctr"/>
              <a:t>‹N°›</a:t>
            </a:fld>
            <a:endParaRPr lang="en-US" sz="1979" b="0" i="0" dirty="0">
              <a:solidFill>
                <a:schemeClr val="bg1"/>
              </a:solidFill>
              <a:latin typeface="DINPro" panose="020B0504020101020102" pitchFamily="34" charset="0"/>
              <a:cs typeface="DINPro" panose="020B0504020101020102" pitchFamily="34" charset="0"/>
            </a:endParaRPr>
          </a:p>
        </p:txBody>
      </p:sp>
      <p:cxnSp>
        <p:nvCxnSpPr>
          <p:cNvPr id="12" name="Straight Connector 11">
            <a:extLst>
              <a:ext uri="{FF2B5EF4-FFF2-40B4-BE49-F238E27FC236}">
                <a16:creationId xmlns:a16="http://schemas.microsoft.com/office/drawing/2014/main" id="{E763BD0A-C673-F843-9F26-2CD8799A2CEE}"/>
              </a:ext>
            </a:extLst>
          </p:cNvPr>
          <p:cNvCxnSpPr/>
          <p:nvPr userDrawn="1"/>
        </p:nvCxnSpPr>
        <p:spPr>
          <a:xfrm>
            <a:off x="555466" y="431038"/>
            <a:ext cx="0" cy="131909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145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50760" y="431040"/>
            <a:ext cx="16326727" cy="1244421"/>
          </a:xfrm>
          <a:prstGeom prst="rect">
            <a:avLst/>
          </a:prstGeom>
        </p:spPr>
        <p:txBody>
          <a:bodyPr lIns="0" tIns="0" rIns="0" bIns="0" anchor="ctr" anchorCtr="0">
            <a:noAutofit/>
          </a:bodyPr>
          <a:lstStyle>
            <a:lvl1pPr marL="0" indent="0">
              <a:spcBef>
                <a:spcPts val="0"/>
              </a:spcBef>
              <a:buNone/>
              <a:defRPr sz="3958" b="1" baseline="0">
                <a:solidFill>
                  <a:schemeClr val="tx1"/>
                </a:solidFill>
                <a:latin typeface="Arial" pitchFamily="34" charset="0"/>
                <a:cs typeface="Arial" pitchFamily="34" charset="0"/>
              </a:defRPr>
            </a:lvl1pPr>
          </a:lstStyle>
          <a:p>
            <a:pPr lvl="0"/>
            <a:r>
              <a:rPr lang="en-US"/>
              <a:t>INSERT HEADER HERE</a:t>
            </a:r>
            <a:br>
              <a:rPr lang="en-US"/>
            </a:br>
            <a:r>
              <a:rPr lang="en-US"/>
              <a:t>2 LINES</a:t>
            </a:r>
          </a:p>
        </p:txBody>
      </p:sp>
      <p:sp>
        <p:nvSpPr>
          <p:cNvPr id="7" name="テキスト プレースホルダー 3"/>
          <p:cNvSpPr>
            <a:spLocks noGrp="1"/>
          </p:cNvSpPr>
          <p:nvPr>
            <p:ph type="body" sz="quarter" idx="11" hasCustomPrompt="1"/>
          </p:nvPr>
        </p:nvSpPr>
        <p:spPr>
          <a:xfrm>
            <a:off x="850760" y="1973899"/>
            <a:ext cx="18402583" cy="8412064"/>
          </a:xfrm>
          <a:prstGeom prst="rect">
            <a:avLst/>
          </a:prstGeom>
        </p:spPr>
        <p:txBody>
          <a:bodyPr lIns="0" tIns="0" rIns="0" bIns="0"/>
          <a:lstStyle>
            <a:lvl1pPr marL="0" indent="0">
              <a:buNone/>
              <a:defRPr sz="4617"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kumimoji="1" lang="en-US" altLang="ja-JP"/>
              <a:t>Click to Edit Master Text Styles</a:t>
            </a:r>
            <a:endParaRPr kumimoji="1" lang="ja-JP" altLang="en-US"/>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endParaRPr kumimoji="1" lang="ja-JP" altLang="en-US"/>
          </a:p>
          <a:p>
            <a:pPr lvl="4"/>
            <a:r>
              <a:rPr kumimoji="1" lang="en-US" altLang="ja-JP"/>
              <a:t>Fifth level</a:t>
            </a:r>
            <a:endParaRPr kumimoji="1" lang="ja-JP" altLang="en-US"/>
          </a:p>
        </p:txBody>
      </p:sp>
    </p:spTree>
    <p:extLst>
      <p:ext uri="{BB962C8B-B14F-4D97-AF65-F5344CB8AC3E}">
        <p14:creationId xmlns:p14="http://schemas.microsoft.com/office/powerpoint/2010/main" val="3911287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eme title slide">
    <p:spTree>
      <p:nvGrpSpPr>
        <p:cNvPr id="1" name=""/>
        <p:cNvGrpSpPr/>
        <p:nvPr/>
      </p:nvGrpSpPr>
      <p:grpSpPr>
        <a:xfrm>
          <a:off x="0" y="0"/>
          <a:ext cx="0" cy="0"/>
          <a:chOff x="0" y="0"/>
          <a:chExt cx="0" cy="0"/>
        </a:xfrm>
      </p:grpSpPr>
      <p:sp>
        <p:nvSpPr>
          <p:cNvPr id="7" name="正方形/長方形 4">
            <a:extLst>
              <a:ext uri="{FF2B5EF4-FFF2-40B4-BE49-F238E27FC236}">
                <a16:creationId xmlns:a16="http://schemas.microsoft.com/office/drawing/2014/main" id="{CCFA841D-4840-E544-9F92-5CA3EC83C255}"/>
              </a:ext>
            </a:extLst>
          </p:cNvPr>
          <p:cNvSpPr/>
          <p:nvPr userDrawn="1"/>
        </p:nvSpPr>
        <p:spPr>
          <a:xfrm>
            <a:off x="0" y="10705205"/>
            <a:ext cx="20104100" cy="60554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pic>
        <p:nvPicPr>
          <p:cNvPr id="8" name="図 5">
            <a:extLst>
              <a:ext uri="{FF2B5EF4-FFF2-40B4-BE49-F238E27FC236}">
                <a16:creationId xmlns:a16="http://schemas.microsoft.com/office/drawing/2014/main" id="{565B01F3-F22C-B649-8489-516F951A7BAC}"/>
              </a:ext>
            </a:extLst>
          </p:cNvPr>
          <p:cNvPicPr>
            <a:picLocks noChangeAspect="1"/>
          </p:cNvPicPr>
          <p:nvPr userDrawn="1"/>
        </p:nvPicPr>
        <p:blipFill>
          <a:blip r:embed="rId2"/>
          <a:stretch>
            <a:fillRect/>
          </a:stretch>
        </p:blipFill>
        <p:spPr>
          <a:xfrm>
            <a:off x="17523308" y="10873602"/>
            <a:ext cx="2240210" cy="277829"/>
          </a:xfrm>
          <a:prstGeom prst="rect">
            <a:avLst/>
          </a:prstGeom>
        </p:spPr>
      </p:pic>
      <p:sp>
        <p:nvSpPr>
          <p:cNvPr id="10" name="Text Placeholder 3">
            <a:extLst>
              <a:ext uri="{FF2B5EF4-FFF2-40B4-BE49-F238E27FC236}">
                <a16:creationId xmlns:a16="http://schemas.microsoft.com/office/drawing/2014/main" id="{38A67D6D-CBB8-AF4A-B7A0-D8395F07D512}"/>
              </a:ext>
            </a:extLst>
          </p:cNvPr>
          <p:cNvSpPr>
            <a:spLocks noGrp="1"/>
          </p:cNvSpPr>
          <p:nvPr>
            <p:ph type="body" sz="quarter" idx="11" hasCustomPrompt="1"/>
          </p:nvPr>
        </p:nvSpPr>
        <p:spPr>
          <a:xfrm>
            <a:off x="7405435" y="10703810"/>
            <a:ext cx="5251396" cy="605540"/>
          </a:xfrm>
        </p:spPr>
        <p:txBody>
          <a:bodyPr anchor="ctr">
            <a:noAutofit/>
          </a:bodyPr>
          <a:lstStyle>
            <a:lvl1pPr marL="0" indent="0" algn="ctr">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1" name="フローチャート: 手操作入力 1">
            <a:extLst>
              <a:ext uri="{FF2B5EF4-FFF2-40B4-BE49-F238E27FC236}">
                <a16:creationId xmlns:a16="http://schemas.microsoft.com/office/drawing/2014/main" id="{4D7BBBEF-ACAA-5E4C-810B-4CB7D1FB7760}"/>
              </a:ext>
            </a:extLst>
          </p:cNvPr>
          <p:cNvSpPr/>
          <p:nvPr userDrawn="1"/>
        </p:nvSpPr>
        <p:spPr>
          <a:xfrm rot="5400000">
            <a:off x="428388"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E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ndParaRPr>
          </a:p>
        </p:txBody>
      </p:sp>
      <p:sp>
        <p:nvSpPr>
          <p:cNvPr id="15" name="TextBox 14">
            <a:extLst>
              <a:ext uri="{FF2B5EF4-FFF2-40B4-BE49-F238E27FC236}">
                <a16:creationId xmlns:a16="http://schemas.microsoft.com/office/drawing/2014/main" id="{0846CBC5-E7F8-7D49-BF2D-791FFFC09FB7}"/>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cs typeface="DINPro" panose="020B0504020101020102" pitchFamily="34" charset="0"/>
              </a:rPr>
              <a:pPr algn="ctr"/>
              <a:t>‹N°›</a:t>
            </a:fld>
            <a:endParaRPr lang="en-US" sz="1979" b="0" i="0" dirty="0">
              <a:solidFill>
                <a:schemeClr val="bg1"/>
              </a:solidFill>
              <a:latin typeface="DINPro" panose="020B0504020101020102" pitchFamily="34" charset="0"/>
              <a:cs typeface="DINPro" panose="020B0504020101020102" pitchFamily="34" charset="0"/>
            </a:endParaRPr>
          </a:p>
        </p:txBody>
      </p:sp>
      <p:sp>
        <p:nvSpPr>
          <p:cNvPr id="9" name="Title 1">
            <a:extLst>
              <a:ext uri="{FF2B5EF4-FFF2-40B4-BE49-F238E27FC236}">
                <a16:creationId xmlns:a16="http://schemas.microsoft.com/office/drawing/2014/main" id="{5D276036-2F75-DD41-820E-4BBFD6867C85}"/>
              </a:ext>
            </a:extLst>
          </p:cNvPr>
          <p:cNvSpPr>
            <a:spLocks noGrp="1"/>
          </p:cNvSpPr>
          <p:nvPr>
            <p:ph type="title" hasCustomPrompt="1"/>
          </p:nvPr>
        </p:nvSpPr>
        <p:spPr>
          <a:xfrm>
            <a:off x="1943108" y="3969247"/>
            <a:ext cx="17074639" cy="700415"/>
          </a:xfrm>
          <a:prstGeom prst="rect">
            <a:avLst/>
          </a:prstGeom>
        </p:spPr>
        <p:txBody>
          <a:bodyPr wrap="square">
            <a:spAutoFit/>
          </a:bodyPr>
          <a:lstStyle>
            <a:lvl1pPr>
              <a:defRPr sz="3958" b="0" i="0">
                <a:latin typeface="DINPro" panose="020B0504020101020102" pitchFamily="34" charset="0"/>
                <a:cs typeface="DINPro" panose="020B0504020101020102" pitchFamily="34" charset="0"/>
              </a:defRPr>
            </a:lvl1pPr>
          </a:lstStyle>
          <a:p>
            <a:r>
              <a:rPr lang="en-US"/>
              <a:t>Theme Title of Presentation</a:t>
            </a:r>
          </a:p>
        </p:txBody>
      </p:sp>
      <p:sp>
        <p:nvSpPr>
          <p:cNvPr id="12" name="Text Placeholder 6">
            <a:extLst>
              <a:ext uri="{FF2B5EF4-FFF2-40B4-BE49-F238E27FC236}">
                <a16:creationId xmlns:a16="http://schemas.microsoft.com/office/drawing/2014/main" id="{BF41363F-5324-9D4C-BAC5-9FC8E84B0951}"/>
              </a:ext>
            </a:extLst>
          </p:cNvPr>
          <p:cNvSpPr>
            <a:spLocks noGrp="1"/>
          </p:cNvSpPr>
          <p:nvPr>
            <p:ph type="body" sz="quarter" idx="12" hasCustomPrompt="1"/>
          </p:nvPr>
        </p:nvSpPr>
        <p:spPr>
          <a:xfrm>
            <a:off x="1943109" y="4788862"/>
            <a:ext cx="17074637" cy="609056"/>
          </a:xfrm>
          <a:prstGeom prst="rect">
            <a:avLst/>
          </a:prstGeom>
        </p:spPr>
        <p:txBody>
          <a:bodyPr wrap="square">
            <a:spAutoFit/>
          </a:bodyPr>
          <a:lstStyle>
            <a:lvl1pPr marL="0" indent="0">
              <a:buFontTx/>
              <a:buNone/>
              <a:defRPr sz="3298" b="0" i="0">
                <a:solidFill>
                  <a:schemeClr val="tx1"/>
                </a:solidFill>
                <a:latin typeface="DINPro" panose="020B0504020101020102" pitchFamily="34" charset="0"/>
                <a:cs typeface="DINPro" panose="020B0504020101020102" pitchFamily="34" charset="0"/>
              </a:defRPr>
            </a:lvl1pPr>
            <a:lvl2pPr marL="753923" indent="0">
              <a:buFontTx/>
              <a:buNone/>
              <a:defRPr/>
            </a:lvl2pPr>
            <a:lvl3pPr marL="1507846" indent="0">
              <a:buFontTx/>
              <a:buNone/>
              <a:defRPr/>
            </a:lvl3pPr>
            <a:lvl4pPr marL="2261768" indent="0">
              <a:buFontTx/>
              <a:buNone/>
              <a:defRPr/>
            </a:lvl4pPr>
            <a:lvl5pPr marL="3015691" indent="0">
              <a:buFontTx/>
              <a:buNone/>
              <a:defRPr/>
            </a:lvl5pPr>
          </a:lstStyle>
          <a:p>
            <a:pPr lvl="0"/>
            <a:r>
              <a:rPr lang="en-US"/>
              <a:t>Sub-Title of Presentation</a:t>
            </a:r>
          </a:p>
        </p:txBody>
      </p:sp>
    </p:spTree>
    <p:extLst>
      <p:ext uri="{BB962C8B-B14F-4D97-AF65-F5344CB8AC3E}">
        <p14:creationId xmlns:p14="http://schemas.microsoft.com/office/powerpoint/2010/main" val="2171687766"/>
      </p:ext>
    </p:extLst>
  </p:cSld>
  <p:clrMapOvr>
    <a:masterClrMapping/>
  </p:clrMapOvr>
  <p:extLst>
    <p:ext uri="{DCECCB84-F9BA-43D5-87BE-67443E8EF086}">
      <p15:sldGuideLst xmlns:p15="http://schemas.microsoft.com/office/powerpoint/2012/main">
        <p15:guide id="1" pos="73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Meeting Objectives">
    <p:spTree>
      <p:nvGrpSpPr>
        <p:cNvPr id="1" name=""/>
        <p:cNvGrpSpPr/>
        <p:nvPr/>
      </p:nvGrpSpPr>
      <p:grpSpPr>
        <a:xfrm>
          <a:off x="0" y="0"/>
          <a:ext cx="0" cy="0"/>
          <a:chOff x="0" y="0"/>
          <a:chExt cx="0" cy="0"/>
        </a:xfrm>
      </p:grpSpPr>
      <p:pic>
        <p:nvPicPr>
          <p:cNvPr id="10" name="Google Shape;291;p4">
            <a:extLst>
              <a:ext uri="{FF2B5EF4-FFF2-40B4-BE49-F238E27FC236}">
                <a16:creationId xmlns:a16="http://schemas.microsoft.com/office/drawing/2014/main" id="{07C1E2CA-A6C6-8A4B-BB89-9AC71AF871CA}"/>
              </a:ext>
            </a:extLst>
          </p:cNvPr>
          <p:cNvPicPr preferRelativeResize="0"/>
          <p:nvPr userDrawn="1"/>
        </p:nvPicPr>
        <p:blipFill rotWithShape="1">
          <a:blip r:embed="rId2">
            <a:alphaModFix/>
            <a:extLst>
              <a:ext uri="{28A0092B-C50C-407E-A947-70E740481C1C}">
                <a14:useLocalDpi xmlns:a14="http://schemas.microsoft.com/office/drawing/2010/main"/>
              </a:ext>
            </a:extLst>
          </a:blip>
          <a:srcRect t="-1"/>
          <a:stretch/>
        </p:blipFill>
        <p:spPr>
          <a:xfrm>
            <a:off x="0" y="-10526"/>
            <a:ext cx="20104100" cy="11155370"/>
          </a:xfrm>
          <a:prstGeom prst="rect">
            <a:avLst/>
          </a:prstGeom>
          <a:solidFill>
            <a:srgbClr val="182736">
              <a:alpha val="91372"/>
            </a:srgbClr>
          </a:solidFill>
          <a:ln>
            <a:noFill/>
          </a:ln>
        </p:spPr>
      </p:pic>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3"/>
          <a:stretch>
            <a:fillRect/>
          </a:stretch>
        </p:blipFill>
        <p:spPr>
          <a:xfrm>
            <a:off x="17523308" y="10878637"/>
            <a:ext cx="2240210" cy="272793"/>
          </a:xfrm>
          <a:prstGeom prst="rect">
            <a:avLst/>
          </a:prstGeom>
        </p:spPr>
      </p:pic>
      <p:pic>
        <p:nvPicPr>
          <p:cNvPr id="8" name="Picture 7">
            <a:extLst>
              <a:ext uri="{FF2B5EF4-FFF2-40B4-BE49-F238E27FC236}">
                <a16:creationId xmlns:a16="http://schemas.microsoft.com/office/drawing/2014/main" id="{84B4D63E-3EBE-FC49-ADBF-060E4D0CA0E1}"/>
              </a:ext>
            </a:extLst>
          </p:cNvPr>
          <p:cNvPicPr>
            <a:picLocks noChangeAspect="1"/>
          </p:cNvPicPr>
          <p:nvPr userDrawn="1"/>
        </p:nvPicPr>
        <p:blipFill>
          <a:blip r:embed="rId4"/>
          <a:stretch>
            <a:fillRect/>
          </a:stretch>
        </p:blipFill>
        <p:spPr>
          <a:xfrm>
            <a:off x="16786481" y="10865444"/>
            <a:ext cx="215900" cy="279400"/>
          </a:xfrm>
          <a:prstGeom prst="rect">
            <a:avLst/>
          </a:prstGeom>
        </p:spPr>
      </p:pic>
      <p:sp>
        <p:nvSpPr>
          <p:cNvPr id="11" name="Text Placeholder 3">
            <a:extLst>
              <a:ext uri="{FF2B5EF4-FFF2-40B4-BE49-F238E27FC236}">
                <a16:creationId xmlns:a16="http://schemas.microsoft.com/office/drawing/2014/main" id="{06AAEA2E-CD9C-3742-83F6-FBD0188060CA}"/>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829126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Meeting Objectives">
    <p:spTree>
      <p:nvGrpSpPr>
        <p:cNvPr id="1" name=""/>
        <p:cNvGrpSpPr/>
        <p:nvPr/>
      </p:nvGrpSpPr>
      <p:grpSpPr>
        <a:xfrm>
          <a:off x="0" y="0"/>
          <a:ext cx="0" cy="0"/>
          <a:chOff x="0" y="0"/>
          <a:chExt cx="0" cy="0"/>
        </a:xfrm>
      </p:grpSpPr>
      <p:pic>
        <p:nvPicPr>
          <p:cNvPr id="10" name="Google Shape;291;p4">
            <a:extLst>
              <a:ext uri="{FF2B5EF4-FFF2-40B4-BE49-F238E27FC236}">
                <a16:creationId xmlns:a16="http://schemas.microsoft.com/office/drawing/2014/main" id="{07C1E2CA-A6C6-8A4B-BB89-9AC71AF871CA}"/>
              </a:ext>
            </a:extLst>
          </p:cNvPr>
          <p:cNvPicPr preferRelativeResize="0"/>
          <p:nvPr userDrawn="1"/>
        </p:nvPicPr>
        <p:blipFill rotWithShape="1">
          <a:blip r:embed="rId2">
            <a:alphaModFix/>
            <a:extLst>
              <a:ext uri="{28A0092B-C50C-407E-A947-70E740481C1C}">
                <a14:useLocalDpi xmlns:a14="http://schemas.microsoft.com/office/drawing/2010/main"/>
              </a:ext>
            </a:extLst>
          </a:blip>
          <a:srcRect t="-1"/>
          <a:stretch/>
        </p:blipFill>
        <p:spPr>
          <a:xfrm>
            <a:off x="0" y="-10526"/>
            <a:ext cx="20104100" cy="11155370"/>
          </a:xfrm>
          <a:prstGeom prst="rect">
            <a:avLst/>
          </a:prstGeom>
          <a:solidFill>
            <a:srgbClr val="182736">
              <a:alpha val="91372"/>
            </a:srgbClr>
          </a:solidFill>
          <a:ln>
            <a:noFill/>
          </a:ln>
        </p:spPr>
      </p:pic>
      <p:sp>
        <p:nvSpPr>
          <p:cNvPr id="11" name="Google Shape;183;p70">
            <a:extLst>
              <a:ext uri="{FF2B5EF4-FFF2-40B4-BE49-F238E27FC236}">
                <a16:creationId xmlns:a16="http://schemas.microsoft.com/office/drawing/2014/main" id="{48A76FD4-6771-AD45-BC89-EECB09CA6E3D}"/>
              </a:ext>
            </a:extLst>
          </p:cNvPr>
          <p:cNvSpPr/>
          <p:nvPr userDrawn="1"/>
        </p:nvSpPr>
        <p:spPr>
          <a:xfrm>
            <a:off x="0" y="0"/>
            <a:ext cx="20112038" cy="11293500"/>
          </a:xfrm>
          <a:prstGeom prst="rect">
            <a:avLst/>
          </a:prstGeom>
          <a:solidFill>
            <a:srgbClr val="000000">
              <a:alpha val="512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DINPro" panose="020B0504020101020102" pitchFamily="34" charset="0"/>
            </a:endParaRPr>
          </a:p>
        </p:txBody>
      </p:sp>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3"/>
          <a:stretch>
            <a:fillRect/>
          </a:stretch>
        </p:blipFill>
        <p:spPr>
          <a:xfrm>
            <a:off x="17523308" y="10878637"/>
            <a:ext cx="2240210" cy="272793"/>
          </a:xfrm>
          <a:prstGeom prst="rect">
            <a:avLst/>
          </a:prstGeom>
        </p:spPr>
      </p:pic>
      <p:pic>
        <p:nvPicPr>
          <p:cNvPr id="8" name="Picture 7">
            <a:extLst>
              <a:ext uri="{FF2B5EF4-FFF2-40B4-BE49-F238E27FC236}">
                <a16:creationId xmlns:a16="http://schemas.microsoft.com/office/drawing/2014/main" id="{84B4D63E-3EBE-FC49-ADBF-060E4D0CA0E1}"/>
              </a:ext>
            </a:extLst>
          </p:cNvPr>
          <p:cNvPicPr>
            <a:picLocks noChangeAspect="1"/>
          </p:cNvPicPr>
          <p:nvPr userDrawn="1"/>
        </p:nvPicPr>
        <p:blipFill>
          <a:blip r:embed="rId4"/>
          <a:stretch>
            <a:fillRect/>
          </a:stretch>
        </p:blipFill>
        <p:spPr>
          <a:xfrm>
            <a:off x="16786481" y="10865444"/>
            <a:ext cx="215900" cy="279400"/>
          </a:xfrm>
          <a:prstGeom prst="rect">
            <a:avLst/>
          </a:prstGeom>
        </p:spPr>
      </p:pic>
      <p:sp>
        <p:nvSpPr>
          <p:cNvPr id="12" name="Text Placeholder 3">
            <a:extLst>
              <a:ext uri="{FF2B5EF4-FFF2-40B4-BE49-F238E27FC236}">
                <a16:creationId xmlns:a16="http://schemas.microsoft.com/office/drawing/2014/main" id="{2CB11464-31EA-3E4C-8DF5-488C107BDD70}"/>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228364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Meeting Objectives">
    <p:spTree>
      <p:nvGrpSpPr>
        <p:cNvPr id="1" name=""/>
        <p:cNvGrpSpPr/>
        <p:nvPr/>
      </p:nvGrpSpPr>
      <p:grpSpPr>
        <a:xfrm>
          <a:off x="0" y="0"/>
          <a:ext cx="0" cy="0"/>
          <a:chOff x="0" y="0"/>
          <a:chExt cx="0" cy="0"/>
        </a:xfrm>
      </p:grpSpPr>
      <p:pic>
        <p:nvPicPr>
          <p:cNvPr id="11" name="Google Shape;182;p70">
            <a:extLst>
              <a:ext uri="{FF2B5EF4-FFF2-40B4-BE49-F238E27FC236}">
                <a16:creationId xmlns:a16="http://schemas.microsoft.com/office/drawing/2014/main" id="{ADCB1424-400E-DF45-B2EF-CE53414F0550}"/>
              </a:ext>
            </a:extLst>
          </p:cNvPr>
          <p:cNvPicPr preferRelativeResize="0"/>
          <p:nvPr userDrawn="1"/>
        </p:nvPicPr>
        <p:blipFill rotWithShape="1">
          <a:blip r:embed="rId2">
            <a:extLst>
              <a:ext uri="{28A0092B-C50C-407E-A947-70E740481C1C}">
                <a14:useLocalDpi xmlns:a14="http://schemas.microsoft.com/office/drawing/2010/main"/>
              </a:ext>
            </a:extLst>
          </a:blip>
          <a:srcRect/>
          <a:stretch/>
        </p:blipFill>
        <p:spPr>
          <a:xfrm>
            <a:off x="-7938" y="0"/>
            <a:ext cx="20112038" cy="11309350"/>
          </a:xfrm>
          <a:prstGeom prst="rect">
            <a:avLst/>
          </a:prstGeom>
          <a:noFill/>
          <a:ln>
            <a:noFill/>
          </a:ln>
        </p:spPr>
      </p:pic>
      <p:sp>
        <p:nvSpPr>
          <p:cNvPr id="12" name="Google Shape;183;p70">
            <a:extLst>
              <a:ext uri="{FF2B5EF4-FFF2-40B4-BE49-F238E27FC236}">
                <a16:creationId xmlns:a16="http://schemas.microsoft.com/office/drawing/2014/main" id="{473DB070-80CD-7446-B013-6547EC4BE1BE}"/>
              </a:ext>
            </a:extLst>
          </p:cNvPr>
          <p:cNvSpPr/>
          <p:nvPr userDrawn="1"/>
        </p:nvSpPr>
        <p:spPr>
          <a:xfrm>
            <a:off x="0" y="0"/>
            <a:ext cx="20112038" cy="11293500"/>
          </a:xfrm>
          <a:prstGeom prst="rect">
            <a:avLst/>
          </a:prstGeom>
          <a:solidFill>
            <a:srgbClr val="000000">
              <a:alpha val="512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DINPro" panose="020B0504020101020102" pitchFamily="34" charset="0"/>
            </a:endParaRPr>
          </a:p>
        </p:txBody>
      </p:sp>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3"/>
          <a:stretch>
            <a:fillRect/>
          </a:stretch>
        </p:blipFill>
        <p:spPr>
          <a:xfrm>
            <a:off x="17523308" y="10878637"/>
            <a:ext cx="2240210" cy="272793"/>
          </a:xfrm>
          <a:prstGeom prst="rect">
            <a:avLst/>
          </a:prstGeom>
        </p:spPr>
      </p:pic>
      <p:pic>
        <p:nvPicPr>
          <p:cNvPr id="8" name="Picture 7">
            <a:extLst>
              <a:ext uri="{FF2B5EF4-FFF2-40B4-BE49-F238E27FC236}">
                <a16:creationId xmlns:a16="http://schemas.microsoft.com/office/drawing/2014/main" id="{84B4D63E-3EBE-FC49-ADBF-060E4D0CA0E1}"/>
              </a:ext>
            </a:extLst>
          </p:cNvPr>
          <p:cNvPicPr>
            <a:picLocks noChangeAspect="1"/>
          </p:cNvPicPr>
          <p:nvPr userDrawn="1"/>
        </p:nvPicPr>
        <p:blipFill>
          <a:blip r:embed="rId4"/>
          <a:stretch>
            <a:fillRect/>
          </a:stretch>
        </p:blipFill>
        <p:spPr>
          <a:xfrm>
            <a:off x="16786481" y="10865444"/>
            <a:ext cx="215900" cy="279400"/>
          </a:xfrm>
          <a:prstGeom prst="rect">
            <a:avLst/>
          </a:prstGeom>
        </p:spPr>
      </p:pic>
      <p:sp>
        <p:nvSpPr>
          <p:cNvPr id="10" name="Text Placeholder 3">
            <a:extLst>
              <a:ext uri="{FF2B5EF4-FFF2-40B4-BE49-F238E27FC236}">
                <a16:creationId xmlns:a16="http://schemas.microsoft.com/office/drawing/2014/main" id="{60E894BE-1F44-6E40-B78C-2DEAEBB06C46}"/>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2095466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Meeting Objectives">
    <p:spTree>
      <p:nvGrpSpPr>
        <p:cNvPr id="1" name=""/>
        <p:cNvGrpSpPr/>
        <p:nvPr/>
      </p:nvGrpSpPr>
      <p:grpSpPr>
        <a:xfrm>
          <a:off x="0" y="0"/>
          <a:ext cx="0" cy="0"/>
          <a:chOff x="0" y="0"/>
          <a:chExt cx="0" cy="0"/>
        </a:xfrm>
      </p:grpSpPr>
      <p:pic>
        <p:nvPicPr>
          <p:cNvPr id="11" name="Google Shape;182;p70">
            <a:extLst>
              <a:ext uri="{FF2B5EF4-FFF2-40B4-BE49-F238E27FC236}">
                <a16:creationId xmlns:a16="http://schemas.microsoft.com/office/drawing/2014/main" id="{ADCB1424-400E-DF45-B2EF-CE53414F0550}"/>
              </a:ext>
            </a:extLst>
          </p:cNvPr>
          <p:cNvPicPr preferRelativeResize="0"/>
          <p:nvPr userDrawn="1"/>
        </p:nvPicPr>
        <p:blipFill rotWithShape="1">
          <a:blip r:embed="rId2">
            <a:extLst>
              <a:ext uri="{28A0092B-C50C-407E-A947-70E740481C1C}">
                <a14:useLocalDpi xmlns:a14="http://schemas.microsoft.com/office/drawing/2010/main"/>
              </a:ext>
            </a:extLst>
          </a:blip>
          <a:srcRect/>
          <a:stretch/>
        </p:blipFill>
        <p:spPr>
          <a:xfrm>
            <a:off x="-26598" y="-18661"/>
            <a:ext cx="20130698" cy="10722765"/>
          </a:xfrm>
          <a:prstGeom prst="rect">
            <a:avLst/>
          </a:prstGeom>
          <a:noFill/>
          <a:ln>
            <a:noFill/>
          </a:ln>
        </p:spPr>
      </p:pic>
      <p:sp>
        <p:nvSpPr>
          <p:cNvPr id="13" name="Google Shape;183;p70">
            <a:extLst>
              <a:ext uri="{FF2B5EF4-FFF2-40B4-BE49-F238E27FC236}">
                <a16:creationId xmlns:a16="http://schemas.microsoft.com/office/drawing/2014/main" id="{F6A9CE23-4556-8649-A096-1D7A88684164}"/>
              </a:ext>
            </a:extLst>
          </p:cNvPr>
          <p:cNvSpPr/>
          <p:nvPr userDrawn="1"/>
        </p:nvSpPr>
        <p:spPr>
          <a:xfrm>
            <a:off x="-26598" y="-18661"/>
            <a:ext cx="20130698" cy="11293500"/>
          </a:xfrm>
          <a:prstGeom prst="rect">
            <a:avLst/>
          </a:prstGeom>
          <a:solidFill>
            <a:srgbClr val="000000">
              <a:alpha val="512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DINPro" panose="020B0504020101020102" pitchFamily="34" charset="0"/>
            </a:endParaRPr>
          </a:p>
        </p:txBody>
      </p:sp>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3"/>
          <a:stretch>
            <a:fillRect/>
          </a:stretch>
        </p:blipFill>
        <p:spPr>
          <a:xfrm>
            <a:off x="17523308" y="10878637"/>
            <a:ext cx="2240210" cy="272793"/>
          </a:xfrm>
          <a:prstGeom prst="rect">
            <a:avLst/>
          </a:prstGeom>
        </p:spPr>
      </p:pic>
      <p:pic>
        <p:nvPicPr>
          <p:cNvPr id="8" name="Picture 7">
            <a:extLst>
              <a:ext uri="{FF2B5EF4-FFF2-40B4-BE49-F238E27FC236}">
                <a16:creationId xmlns:a16="http://schemas.microsoft.com/office/drawing/2014/main" id="{84B4D63E-3EBE-FC49-ADBF-060E4D0CA0E1}"/>
              </a:ext>
            </a:extLst>
          </p:cNvPr>
          <p:cNvPicPr>
            <a:picLocks noChangeAspect="1"/>
          </p:cNvPicPr>
          <p:nvPr userDrawn="1"/>
        </p:nvPicPr>
        <p:blipFill>
          <a:blip r:embed="rId4"/>
          <a:stretch>
            <a:fillRect/>
          </a:stretch>
        </p:blipFill>
        <p:spPr>
          <a:xfrm>
            <a:off x="16786481" y="10865444"/>
            <a:ext cx="215900" cy="279400"/>
          </a:xfrm>
          <a:prstGeom prst="rect">
            <a:avLst/>
          </a:prstGeom>
        </p:spPr>
      </p:pic>
      <p:sp>
        <p:nvSpPr>
          <p:cNvPr id="10" name="Text Placeholder 3">
            <a:extLst>
              <a:ext uri="{FF2B5EF4-FFF2-40B4-BE49-F238E27FC236}">
                <a16:creationId xmlns:a16="http://schemas.microsoft.com/office/drawing/2014/main" id="{150156B8-5DC1-AE4A-8071-68B1FE773BCC}"/>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343482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7545379" y="1861884"/>
            <a:ext cx="21071573" cy="885329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9A68B383-0E8A-294C-8C48-9352E20CD7C3}"/>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6" name="Text Placeholder 3">
            <a:extLst>
              <a:ext uri="{FF2B5EF4-FFF2-40B4-BE49-F238E27FC236}">
                <a16:creationId xmlns:a16="http://schemas.microsoft.com/office/drawing/2014/main" id="{3C56F4E3-A354-BA4A-B891-9C53A868D2C9}"/>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1926229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Meeting Objectives">
    <p:spTree>
      <p:nvGrpSpPr>
        <p:cNvPr id="1" name=""/>
        <p:cNvGrpSpPr/>
        <p:nvPr/>
      </p:nvGrpSpPr>
      <p:grpSpPr>
        <a:xfrm>
          <a:off x="0" y="0"/>
          <a:ext cx="0" cy="0"/>
          <a:chOff x="0" y="0"/>
          <a:chExt cx="0" cy="0"/>
        </a:xfrm>
      </p:grpSpPr>
      <p:pic>
        <p:nvPicPr>
          <p:cNvPr id="11" name="Google Shape;182;p70">
            <a:extLst>
              <a:ext uri="{FF2B5EF4-FFF2-40B4-BE49-F238E27FC236}">
                <a16:creationId xmlns:a16="http://schemas.microsoft.com/office/drawing/2014/main" id="{ADCB1424-400E-DF45-B2EF-CE53414F0550}"/>
              </a:ext>
            </a:extLst>
          </p:cNvPr>
          <p:cNvPicPr preferRelativeResize="0"/>
          <p:nvPr userDrawn="1"/>
        </p:nvPicPr>
        <p:blipFill rotWithShape="1">
          <a:blip r:embed="rId2">
            <a:extLst>
              <a:ext uri="{28A0092B-C50C-407E-A947-70E740481C1C}">
                <a14:useLocalDpi xmlns:a14="http://schemas.microsoft.com/office/drawing/2010/main"/>
              </a:ext>
            </a:extLst>
          </a:blip>
          <a:srcRect/>
          <a:stretch/>
        </p:blipFill>
        <p:spPr>
          <a:xfrm>
            <a:off x="0" y="8019"/>
            <a:ext cx="20112038" cy="10720717"/>
          </a:xfrm>
          <a:prstGeom prst="rect">
            <a:avLst/>
          </a:prstGeom>
          <a:noFill/>
          <a:ln>
            <a:noFill/>
          </a:ln>
        </p:spPr>
      </p:pic>
      <p:sp>
        <p:nvSpPr>
          <p:cNvPr id="12" name="Google Shape;183;p70">
            <a:extLst>
              <a:ext uri="{FF2B5EF4-FFF2-40B4-BE49-F238E27FC236}">
                <a16:creationId xmlns:a16="http://schemas.microsoft.com/office/drawing/2014/main" id="{473DB070-80CD-7446-B013-6547EC4BE1BE}"/>
              </a:ext>
            </a:extLst>
          </p:cNvPr>
          <p:cNvSpPr/>
          <p:nvPr userDrawn="1"/>
        </p:nvSpPr>
        <p:spPr>
          <a:xfrm>
            <a:off x="0" y="15850"/>
            <a:ext cx="20112038" cy="11293500"/>
          </a:xfrm>
          <a:prstGeom prst="rect">
            <a:avLst/>
          </a:prstGeom>
          <a:solidFill>
            <a:srgbClr val="000000">
              <a:alpha val="6198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DINPro" panose="020B0504020101020102" pitchFamily="34" charset="0"/>
            </a:endParaRPr>
          </a:p>
        </p:txBody>
      </p:sp>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3"/>
          <a:stretch>
            <a:fillRect/>
          </a:stretch>
        </p:blipFill>
        <p:spPr>
          <a:xfrm>
            <a:off x="17523308" y="10878637"/>
            <a:ext cx="2240210" cy="272793"/>
          </a:xfrm>
          <a:prstGeom prst="rect">
            <a:avLst/>
          </a:prstGeom>
        </p:spPr>
      </p:pic>
      <p:pic>
        <p:nvPicPr>
          <p:cNvPr id="8" name="Picture 7">
            <a:extLst>
              <a:ext uri="{FF2B5EF4-FFF2-40B4-BE49-F238E27FC236}">
                <a16:creationId xmlns:a16="http://schemas.microsoft.com/office/drawing/2014/main" id="{84B4D63E-3EBE-FC49-ADBF-060E4D0CA0E1}"/>
              </a:ext>
            </a:extLst>
          </p:cNvPr>
          <p:cNvPicPr>
            <a:picLocks noChangeAspect="1"/>
          </p:cNvPicPr>
          <p:nvPr userDrawn="1"/>
        </p:nvPicPr>
        <p:blipFill>
          <a:blip r:embed="rId4"/>
          <a:stretch>
            <a:fillRect/>
          </a:stretch>
        </p:blipFill>
        <p:spPr>
          <a:xfrm>
            <a:off x="16786481" y="10865444"/>
            <a:ext cx="215900" cy="279400"/>
          </a:xfrm>
          <a:prstGeom prst="rect">
            <a:avLst/>
          </a:prstGeom>
        </p:spPr>
      </p:pic>
      <p:sp>
        <p:nvSpPr>
          <p:cNvPr id="10" name="Text Placeholder 3">
            <a:extLst>
              <a:ext uri="{FF2B5EF4-FFF2-40B4-BE49-F238E27FC236}">
                <a16:creationId xmlns:a16="http://schemas.microsoft.com/office/drawing/2014/main" id="{BEAF79BA-D304-7247-A140-B1E43F52C0E3}"/>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1658949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Meeting Objectives">
    <p:spTree>
      <p:nvGrpSpPr>
        <p:cNvPr id="1" name=""/>
        <p:cNvGrpSpPr/>
        <p:nvPr/>
      </p:nvGrpSpPr>
      <p:grpSpPr>
        <a:xfrm>
          <a:off x="0" y="0"/>
          <a:ext cx="0" cy="0"/>
          <a:chOff x="0" y="0"/>
          <a:chExt cx="0" cy="0"/>
        </a:xfrm>
      </p:grpSpPr>
      <p:pic>
        <p:nvPicPr>
          <p:cNvPr id="11" name="Google Shape;182;p70">
            <a:extLst>
              <a:ext uri="{FF2B5EF4-FFF2-40B4-BE49-F238E27FC236}">
                <a16:creationId xmlns:a16="http://schemas.microsoft.com/office/drawing/2014/main" id="{ADCB1424-400E-DF45-B2EF-CE53414F0550}"/>
              </a:ext>
            </a:extLst>
          </p:cNvPr>
          <p:cNvPicPr preferRelativeResize="0"/>
          <p:nvPr userDrawn="1"/>
        </p:nvPicPr>
        <p:blipFill rotWithShape="1">
          <a:blip r:embed="rId2">
            <a:extLst>
              <a:ext uri="{28A0092B-C50C-407E-A947-70E740481C1C}">
                <a14:useLocalDpi xmlns:a14="http://schemas.microsoft.com/office/drawing/2010/main"/>
              </a:ext>
            </a:extLst>
          </a:blip>
          <a:srcRect/>
          <a:stretch/>
        </p:blipFill>
        <p:spPr>
          <a:xfrm flipH="1">
            <a:off x="0" y="8019"/>
            <a:ext cx="20116007" cy="10720717"/>
          </a:xfrm>
          <a:prstGeom prst="rect">
            <a:avLst/>
          </a:prstGeom>
          <a:noFill/>
          <a:ln>
            <a:noFill/>
          </a:ln>
        </p:spPr>
      </p:pic>
      <p:sp>
        <p:nvSpPr>
          <p:cNvPr id="12" name="Google Shape;183;p70">
            <a:extLst>
              <a:ext uri="{FF2B5EF4-FFF2-40B4-BE49-F238E27FC236}">
                <a16:creationId xmlns:a16="http://schemas.microsoft.com/office/drawing/2014/main" id="{473DB070-80CD-7446-B013-6547EC4BE1BE}"/>
              </a:ext>
            </a:extLst>
          </p:cNvPr>
          <p:cNvSpPr/>
          <p:nvPr userDrawn="1"/>
        </p:nvSpPr>
        <p:spPr>
          <a:xfrm>
            <a:off x="0" y="0"/>
            <a:ext cx="20112038" cy="11293500"/>
          </a:xfrm>
          <a:prstGeom prst="rect">
            <a:avLst/>
          </a:prstGeom>
          <a:solidFill>
            <a:srgbClr val="000000">
              <a:alpha val="6198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DINPro" panose="020B0504020101020102" pitchFamily="34" charset="0"/>
            </a:endParaRPr>
          </a:p>
        </p:txBody>
      </p:sp>
      <p:sp>
        <p:nvSpPr>
          <p:cNvPr id="9" name="正方形/長方形 4">
            <a:extLst>
              <a:ext uri="{FF2B5EF4-FFF2-40B4-BE49-F238E27FC236}">
                <a16:creationId xmlns:a16="http://schemas.microsoft.com/office/drawing/2014/main" id="{FD4297BC-BC87-5A4D-A3CD-A32A18F0EF04}"/>
              </a:ext>
            </a:extLst>
          </p:cNvPr>
          <p:cNvSpPr/>
          <p:nvPr userDrawn="1"/>
        </p:nvSpPr>
        <p:spPr>
          <a:xfrm>
            <a:off x="0" y="10714288"/>
            <a:ext cx="20104100" cy="595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4" name="フローチャート: 手操作入力 1">
            <a:extLst>
              <a:ext uri="{FF2B5EF4-FFF2-40B4-BE49-F238E27FC236}">
                <a16:creationId xmlns:a16="http://schemas.microsoft.com/office/drawing/2014/main" id="{278C083D-491C-BB4A-B604-6CB831CA2BBC}"/>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5" name="TextBox 4">
            <a:extLst>
              <a:ext uri="{FF2B5EF4-FFF2-40B4-BE49-F238E27FC236}">
                <a16:creationId xmlns:a16="http://schemas.microsoft.com/office/drawing/2014/main" id="{CD149F37-8A00-D845-AB49-FADA65197262}"/>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7" name="Picture 6">
            <a:extLst>
              <a:ext uri="{FF2B5EF4-FFF2-40B4-BE49-F238E27FC236}">
                <a16:creationId xmlns:a16="http://schemas.microsoft.com/office/drawing/2014/main" id="{AAA78E5C-4144-3844-BF89-66F3000FD964}"/>
              </a:ext>
            </a:extLst>
          </p:cNvPr>
          <p:cNvPicPr>
            <a:picLocks noChangeAspect="1"/>
          </p:cNvPicPr>
          <p:nvPr userDrawn="1"/>
        </p:nvPicPr>
        <p:blipFill>
          <a:blip r:embed="rId3"/>
          <a:stretch>
            <a:fillRect/>
          </a:stretch>
        </p:blipFill>
        <p:spPr>
          <a:xfrm>
            <a:off x="17523308" y="10878637"/>
            <a:ext cx="2240210" cy="272793"/>
          </a:xfrm>
          <a:prstGeom prst="rect">
            <a:avLst/>
          </a:prstGeom>
        </p:spPr>
      </p:pic>
      <p:pic>
        <p:nvPicPr>
          <p:cNvPr id="8" name="Picture 7">
            <a:extLst>
              <a:ext uri="{FF2B5EF4-FFF2-40B4-BE49-F238E27FC236}">
                <a16:creationId xmlns:a16="http://schemas.microsoft.com/office/drawing/2014/main" id="{84B4D63E-3EBE-FC49-ADBF-060E4D0CA0E1}"/>
              </a:ext>
            </a:extLst>
          </p:cNvPr>
          <p:cNvPicPr>
            <a:picLocks noChangeAspect="1"/>
          </p:cNvPicPr>
          <p:nvPr userDrawn="1"/>
        </p:nvPicPr>
        <p:blipFill>
          <a:blip r:embed="rId4"/>
          <a:stretch>
            <a:fillRect/>
          </a:stretch>
        </p:blipFill>
        <p:spPr>
          <a:xfrm>
            <a:off x="16786481" y="10865444"/>
            <a:ext cx="215900" cy="279400"/>
          </a:xfrm>
          <a:prstGeom prst="rect">
            <a:avLst/>
          </a:prstGeom>
        </p:spPr>
      </p:pic>
      <p:sp>
        <p:nvSpPr>
          <p:cNvPr id="10" name="Text Placeholder 3">
            <a:extLst>
              <a:ext uri="{FF2B5EF4-FFF2-40B4-BE49-F238E27FC236}">
                <a16:creationId xmlns:a16="http://schemas.microsoft.com/office/drawing/2014/main" id="{8B72423F-F9E7-044D-BE06-A6023849E6D8}"/>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3175471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4721AE-6048-F045-9310-5E24D00AA7D6}"/>
              </a:ext>
            </a:extLst>
          </p:cNvPr>
          <p:cNvPicPr>
            <a:picLocks noChangeAspect="1"/>
          </p:cNvPicPr>
          <p:nvPr userDrawn="1"/>
        </p:nvPicPr>
        <p:blipFill>
          <a:blip r:embed="rId2"/>
          <a:stretch>
            <a:fillRect/>
          </a:stretch>
        </p:blipFill>
        <p:spPr>
          <a:xfrm>
            <a:off x="-180000" y="-180000"/>
            <a:ext cx="20472400" cy="11747500"/>
          </a:xfrm>
          <a:prstGeom prst="rect">
            <a:avLst/>
          </a:prstGeom>
        </p:spPr>
      </p:pic>
    </p:spTree>
    <p:extLst>
      <p:ext uri="{BB962C8B-B14F-4D97-AF65-F5344CB8AC3E}">
        <p14:creationId xmlns:p14="http://schemas.microsoft.com/office/powerpoint/2010/main" val="4197138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nd slide" preserve="1">
  <p:cSld name="End slide">
    <p:spTree>
      <p:nvGrpSpPr>
        <p:cNvPr id="1" name="Shape 114"/>
        <p:cNvGrpSpPr/>
        <p:nvPr/>
      </p:nvGrpSpPr>
      <p:grpSpPr>
        <a:xfrm>
          <a:off x="0" y="0"/>
          <a:ext cx="0" cy="0"/>
          <a:chOff x="0" y="0"/>
          <a:chExt cx="0" cy="0"/>
        </a:xfrm>
      </p:grpSpPr>
      <p:pic>
        <p:nvPicPr>
          <p:cNvPr id="115" name="Google Shape;115;p21" descr="A close up of a logo&#10;&#10;Description automatically generated"/>
          <p:cNvPicPr preferRelativeResize="0"/>
          <p:nvPr/>
        </p:nvPicPr>
        <p:blipFill rotWithShape="1">
          <a:blip r:embed="rId2">
            <a:alphaModFix/>
          </a:blip>
          <a:srcRect/>
          <a:stretch/>
        </p:blipFill>
        <p:spPr>
          <a:xfrm>
            <a:off x="7472780" y="4929474"/>
            <a:ext cx="5158530" cy="1525557"/>
          </a:xfrm>
          <a:prstGeom prst="rect">
            <a:avLst/>
          </a:prstGeom>
          <a:noFill/>
          <a:ln>
            <a:noFill/>
          </a:ln>
        </p:spPr>
      </p:pic>
      <p:sp>
        <p:nvSpPr>
          <p:cNvPr id="117" name="Google Shape;117;p21"/>
          <p:cNvSpPr txBox="1"/>
          <p:nvPr/>
        </p:nvSpPr>
        <p:spPr>
          <a:xfrm>
            <a:off x="7083553" y="10403555"/>
            <a:ext cx="5936994" cy="298443"/>
          </a:xfrm>
          <a:prstGeom prst="rect">
            <a:avLst/>
          </a:prstGeom>
          <a:noFill/>
          <a:ln>
            <a:noFill/>
          </a:ln>
        </p:spPr>
        <p:txBody>
          <a:bodyPr spcFirstLastPara="1" wrap="square" lIns="109161" tIns="54581" rIns="109161" bIns="54581" anchor="ctr" anchorCtr="0">
            <a:noAutofit/>
          </a:bodyPr>
          <a:lstStyle/>
          <a:p>
            <a:pPr marL="0" marR="0" lvl="0" indent="0" algn="ctr" rtl="0">
              <a:spcBef>
                <a:spcPts val="0"/>
              </a:spcBef>
              <a:spcAft>
                <a:spcPts val="0"/>
              </a:spcAft>
              <a:buNone/>
            </a:pPr>
            <a:r>
              <a:rPr lang="en-US" sz="1484" b="0" i="0" dirty="0">
                <a:solidFill>
                  <a:schemeClr val="tx1"/>
                </a:solidFill>
                <a:latin typeface="DINPro" panose="020B0504020101020102" pitchFamily="34" charset="0"/>
                <a:ea typeface="Arial"/>
                <a:cs typeface="DINPro" panose="020B0504020101020102" pitchFamily="34" charset="0"/>
                <a:sym typeface="Arial"/>
              </a:rPr>
              <a:t>Copyright © Bridgestone Corporation</a:t>
            </a:r>
            <a:endParaRPr sz="2968" b="0" i="0" dirty="0">
              <a:solidFill>
                <a:schemeClr val="tx1"/>
              </a:solidFill>
              <a:latin typeface="DINPro" panose="020B0504020101020102" pitchFamily="34" charset="0"/>
            </a:endParaRPr>
          </a:p>
        </p:txBody>
      </p:sp>
    </p:spTree>
    <p:extLst>
      <p:ext uri="{BB962C8B-B14F-4D97-AF65-F5344CB8AC3E}">
        <p14:creationId xmlns:p14="http://schemas.microsoft.com/office/powerpoint/2010/main" val="575523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1298448" y="1060704"/>
            <a:ext cx="21666464" cy="10248645"/>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9463E077-6370-DA44-BDCE-D3C78B8B074A}"/>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Tree>
    <p:extLst>
      <p:ext uri="{BB962C8B-B14F-4D97-AF65-F5344CB8AC3E}">
        <p14:creationId xmlns:p14="http://schemas.microsoft.com/office/powerpoint/2010/main" val="2495542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8F0F21EA-AE2E-B045-8838-D89B8847FB7D}"/>
              </a:ext>
            </a:extLst>
          </p:cNvPr>
          <p:cNvSpPr>
            <a:spLocks noGrp="1"/>
          </p:cNvSpPr>
          <p:nvPr>
            <p:ph sz="quarter" idx="14" hasCustomPrompt="1"/>
          </p:nvPr>
        </p:nvSpPr>
        <p:spPr>
          <a:xfrm>
            <a:off x="1053582" y="1973751"/>
            <a:ext cx="17964164" cy="8310332"/>
          </a:xfrm>
          <a:prstGeom prst="rect">
            <a:avLst/>
          </a:prstGeom>
        </p:spPr>
        <p:txBody>
          <a:bodyPr/>
          <a:lstStyle>
            <a:lvl1pPr marL="563958" indent="-563958">
              <a:lnSpc>
                <a:spcPct val="100000"/>
              </a:lnSpc>
              <a:spcBef>
                <a:spcPts val="792"/>
              </a:spcBef>
              <a:defRPr sz="3298" b="0" i="0">
                <a:latin typeface="DINPro" panose="020B0504020101020102" pitchFamily="34" charset="0"/>
                <a:cs typeface="DINPro" panose="020B0504020101020102" pitchFamily="34" charset="0"/>
              </a:defRPr>
            </a:lvl1pPr>
            <a:lvl2pPr marL="1222898" indent="-468976">
              <a:lnSpc>
                <a:spcPct val="100000"/>
              </a:lnSpc>
              <a:spcBef>
                <a:spcPts val="712"/>
              </a:spcBef>
              <a:defRPr sz="2968" b="0" i="0">
                <a:latin typeface="DINPro" panose="020B0504020101020102" pitchFamily="34" charset="0"/>
                <a:cs typeface="DINPro" panose="020B0504020101020102" pitchFamily="34" charset="0"/>
              </a:defRPr>
            </a:lvl2pPr>
            <a:lvl3pPr marL="1881839" indent="-373993">
              <a:lnSpc>
                <a:spcPct val="100000"/>
              </a:lnSpc>
              <a:spcBef>
                <a:spcPts val="633"/>
              </a:spcBef>
              <a:defRPr sz="2638" b="0" i="0">
                <a:latin typeface="DINPro" panose="020B0504020101020102" pitchFamily="34" charset="0"/>
                <a:cs typeface="DINPro" panose="020B0504020101020102" pitchFamily="34" charset="0"/>
              </a:defRPr>
            </a:lvl3pPr>
            <a:lvl4pPr marL="2635762" indent="-373993">
              <a:lnSpc>
                <a:spcPct val="100000"/>
              </a:lnSpc>
              <a:spcBef>
                <a:spcPts val="594"/>
              </a:spcBef>
              <a:defRPr sz="2474" b="0" i="0">
                <a:latin typeface="DINPro" panose="020B0504020101020102" pitchFamily="34" charset="0"/>
                <a:cs typeface="DINPro" panose="020B0504020101020102" pitchFamily="34" charset="0"/>
              </a:defRPr>
            </a:lvl4pPr>
            <a:lvl5pPr marL="3389684" indent="-373993">
              <a:lnSpc>
                <a:spcPct val="100000"/>
              </a:lnSpc>
              <a:spcBef>
                <a:spcPts val="554"/>
              </a:spcBef>
              <a:defRPr sz="2309" b="0" i="0">
                <a:latin typeface="DINPro" panose="020B0504020101020102" pitchFamily="34" charset="0"/>
                <a:cs typeface="DINPro" panose="020B0504020101020102" pitchFamily="34" charset="0"/>
              </a:defRPr>
            </a:lvl5pPr>
            <a:lvl6pPr marL="4143607" indent="-373993">
              <a:lnSpc>
                <a:spcPct val="100000"/>
              </a:lnSpc>
              <a:spcBef>
                <a:spcPts val="514"/>
              </a:spcBef>
              <a:defRPr sz="2144" b="0" i="0">
                <a:latin typeface="DINPro" panose="020B0504020101020102" pitchFamily="34" charset="0"/>
              </a:defRPr>
            </a:lvl6pPr>
            <a:lvl7pPr marL="4897530" indent="-373993">
              <a:lnSpc>
                <a:spcPct val="100000"/>
              </a:lnSpc>
              <a:spcBef>
                <a:spcPts val="475"/>
              </a:spcBef>
              <a:defRPr sz="1979" b="0" i="0">
                <a:latin typeface="DINPro" panose="020B0504020101020102" pitchFamily="34" charset="0"/>
              </a:defRPr>
            </a:lvl7pPr>
            <a:lvl8pPr marL="5651453" marR="0" indent="-373993" algn="l" defTabSz="1507846" rtl="0" eaLnBrk="1" fontAlgn="auto" latinLnBrk="0" hangingPunct="1">
              <a:lnSpc>
                <a:spcPct val="100000"/>
              </a:lnSpc>
              <a:spcBef>
                <a:spcPts val="435"/>
              </a:spcBef>
              <a:spcAft>
                <a:spcPts val="0"/>
              </a:spcAft>
              <a:buClrTx/>
              <a:buSzTx/>
              <a:buFont typeface="Arial" panose="020B0604020202020204" pitchFamily="34" charset="0"/>
              <a:buChar char="•"/>
              <a:tabLst/>
              <a:defRPr sz="1814" b="0" i="0">
                <a:latin typeface="DINPro" panose="020B0504020101020102" pitchFamily="34" charset="0"/>
              </a:defRPr>
            </a:lvl8pPr>
            <a:lvl9pPr marL="6405376" indent="-373993">
              <a:lnSpc>
                <a:spcPct val="100000"/>
              </a:lnSpc>
              <a:spcBef>
                <a:spcPts val="396"/>
              </a:spcBef>
              <a:buFont typeface="Arial" panose="020B0604020202020204" pitchFamily="34" charset="0"/>
              <a:buChar char="•"/>
              <a:defRPr sz="1649" b="0" i="0">
                <a:latin typeface="DINPro" panose="020B0504020101020102" pitchFamily="34" charset="0"/>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Text Placeholder 8">
            <a:extLst>
              <a:ext uri="{FF2B5EF4-FFF2-40B4-BE49-F238E27FC236}">
                <a16:creationId xmlns:a16="http://schemas.microsoft.com/office/drawing/2014/main" id="{E4D0CADF-8ED9-044A-B7B5-22865BF5A8C0}"/>
              </a:ext>
            </a:extLst>
          </p:cNvPr>
          <p:cNvSpPr>
            <a:spLocks noGrp="1"/>
          </p:cNvSpPr>
          <p:nvPr>
            <p:ph type="body" sz="quarter" idx="10" hasCustomPrompt="1"/>
          </p:nvPr>
        </p:nvSpPr>
        <p:spPr>
          <a:xfrm>
            <a:off x="1055432" y="431038"/>
            <a:ext cx="17962314" cy="1319099"/>
          </a:xfrm>
        </p:spPr>
        <p:txBody>
          <a:bodyPr anchor="ctr">
            <a:normAutofit/>
          </a:bodyPr>
          <a:lstStyle>
            <a:lvl1pPr marL="0" indent="0">
              <a:spcBef>
                <a:spcPts val="0"/>
              </a:spcBef>
              <a:buNone/>
              <a:defRPr sz="3956" b="0" i="0">
                <a:latin typeface="DINPro" panose="020B0504020101020102" pitchFamily="34" charset="0"/>
                <a:ea typeface="DINPro" panose="020B0504020101020102" pitchFamily="34" charset="0"/>
                <a:cs typeface="DINPro" panose="020B0504020101020102" pitchFamily="34" charset="0"/>
              </a:defRPr>
            </a:lvl1pPr>
          </a:lstStyle>
          <a:p>
            <a:pPr lvl="0"/>
            <a:r>
              <a:rPr lang="en-US"/>
              <a:t>Insert Header Here</a:t>
            </a:r>
            <a:br>
              <a:rPr lang="en-US"/>
            </a:br>
            <a:r>
              <a:rPr lang="en-US"/>
              <a:t>(1 or 2 Lines)</a:t>
            </a:r>
          </a:p>
        </p:txBody>
      </p:sp>
      <p:sp>
        <p:nvSpPr>
          <p:cNvPr id="7" name="正方形/長方形 4">
            <a:extLst>
              <a:ext uri="{FF2B5EF4-FFF2-40B4-BE49-F238E27FC236}">
                <a16:creationId xmlns:a16="http://schemas.microsoft.com/office/drawing/2014/main" id="{CCFA841D-4840-E544-9F92-5CA3EC83C255}"/>
              </a:ext>
            </a:extLst>
          </p:cNvPr>
          <p:cNvSpPr/>
          <p:nvPr userDrawn="1"/>
        </p:nvSpPr>
        <p:spPr>
          <a:xfrm>
            <a:off x="0" y="10705205"/>
            <a:ext cx="20104100" cy="605540"/>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pic>
        <p:nvPicPr>
          <p:cNvPr id="8" name="図 5">
            <a:extLst>
              <a:ext uri="{FF2B5EF4-FFF2-40B4-BE49-F238E27FC236}">
                <a16:creationId xmlns:a16="http://schemas.microsoft.com/office/drawing/2014/main" id="{565B01F3-F22C-B649-8489-516F951A7BAC}"/>
              </a:ext>
            </a:extLst>
          </p:cNvPr>
          <p:cNvPicPr>
            <a:picLocks noChangeAspect="1"/>
          </p:cNvPicPr>
          <p:nvPr userDrawn="1"/>
        </p:nvPicPr>
        <p:blipFill>
          <a:blip r:embed="rId2"/>
          <a:stretch>
            <a:fillRect/>
          </a:stretch>
        </p:blipFill>
        <p:spPr>
          <a:xfrm>
            <a:off x="17523308" y="10873602"/>
            <a:ext cx="2240210" cy="277829"/>
          </a:xfrm>
          <a:prstGeom prst="rect">
            <a:avLst/>
          </a:prstGeom>
        </p:spPr>
      </p:pic>
      <p:sp>
        <p:nvSpPr>
          <p:cNvPr id="10" name="Text Placeholder 3">
            <a:extLst>
              <a:ext uri="{FF2B5EF4-FFF2-40B4-BE49-F238E27FC236}">
                <a16:creationId xmlns:a16="http://schemas.microsoft.com/office/drawing/2014/main" id="{38A67D6D-CBB8-AF4A-B7A0-D8395F07D512}"/>
              </a:ext>
            </a:extLst>
          </p:cNvPr>
          <p:cNvSpPr>
            <a:spLocks noGrp="1"/>
          </p:cNvSpPr>
          <p:nvPr>
            <p:ph type="body" sz="quarter" idx="11" hasCustomPrompt="1"/>
          </p:nvPr>
        </p:nvSpPr>
        <p:spPr>
          <a:xfrm>
            <a:off x="7405435" y="10703810"/>
            <a:ext cx="5251396" cy="605540"/>
          </a:xfrm>
        </p:spPr>
        <p:txBody>
          <a:bodyPr anchor="ctr">
            <a:noAutofit/>
          </a:bodyPr>
          <a:lstStyle>
            <a:lvl1pPr marL="0" indent="0" algn="ctr">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1" name="フローチャート: 手操作入力 1">
            <a:extLst>
              <a:ext uri="{FF2B5EF4-FFF2-40B4-BE49-F238E27FC236}">
                <a16:creationId xmlns:a16="http://schemas.microsoft.com/office/drawing/2014/main" id="{4D7BBBEF-ACAA-5E4C-810B-4CB7D1FB7760}"/>
              </a:ext>
            </a:extLst>
          </p:cNvPr>
          <p:cNvSpPr/>
          <p:nvPr userDrawn="1"/>
        </p:nvSpPr>
        <p:spPr>
          <a:xfrm rot="5400000">
            <a:off x="428388" y="10287295"/>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E12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ndParaRPr>
          </a:p>
        </p:txBody>
      </p:sp>
      <p:sp>
        <p:nvSpPr>
          <p:cNvPr id="15" name="TextBox 14">
            <a:extLst>
              <a:ext uri="{FF2B5EF4-FFF2-40B4-BE49-F238E27FC236}">
                <a16:creationId xmlns:a16="http://schemas.microsoft.com/office/drawing/2014/main" id="{0846CBC5-E7F8-7D49-BF2D-791FFFC09FB7}"/>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cs typeface="DINPro" panose="020B0504020101020102" pitchFamily="34" charset="0"/>
              </a:rPr>
              <a:pPr algn="ctr"/>
              <a:t>‹N°›</a:t>
            </a:fld>
            <a:endParaRPr lang="en-US" sz="1979" b="0" i="0" dirty="0">
              <a:solidFill>
                <a:schemeClr val="bg1"/>
              </a:solidFill>
              <a:latin typeface="DINPro" panose="020B0504020101020102" pitchFamily="34" charset="0"/>
              <a:cs typeface="DINPro" panose="020B0504020101020102" pitchFamily="34" charset="0"/>
            </a:endParaRPr>
          </a:p>
        </p:txBody>
      </p:sp>
      <p:cxnSp>
        <p:nvCxnSpPr>
          <p:cNvPr id="12" name="Straight Connector 11">
            <a:extLst>
              <a:ext uri="{FF2B5EF4-FFF2-40B4-BE49-F238E27FC236}">
                <a16:creationId xmlns:a16="http://schemas.microsoft.com/office/drawing/2014/main" id="{E763BD0A-C673-F843-9F26-2CD8799A2CEE}"/>
              </a:ext>
            </a:extLst>
          </p:cNvPr>
          <p:cNvCxnSpPr/>
          <p:nvPr userDrawn="1"/>
        </p:nvCxnSpPr>
        <p:spPr>
          <a:xfrm>
            <a:off x="555466" y="431038"/>
            <a:ext cx="0" cy="131909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964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8"/>
          <p:cNvSpPr>
            <a:spLocks noGrp="1"/>
          </p:cNvSpPr>
          <p:nvPr>
            <p:ph type="body" sz="quarter" idx="10" hasCustomPrompt="1"/>
          </p:nvPr>
        </p:nvSpPr>
        <p:spPr>
          <a:xfrm>
            <a:off x="1031117" y="431039"/>
            <a:ext cx="15430067" cy="1424628"/>
          </a:xfrm>
        </p:spPr>
        <p:txBody>
          <a:bodyPr>
            <a:normAutofit/>
          </a:bodyPr>
          <a:lstStyle>
            <a:lvl1pPr marL="0" indent="0">
              <a:spcBef>
                <a:spcPts val="0"/>
              </a:spcBef>
              <a:buNone/>
              <a:defRPr sz="3954" b="1">
                <a:latin typeface="Arial" pitchFamily="34" charset="0"/>
                <a:cs typeface="Arial" pitchFamily="34" charset="0"/>
              </a:defRPr>
            </a:lvl1pPr>
          </a:lstStyle>
          <a:p>
            <a:pPr lvl="0"/>
            <a:r>
              <a:rPr lang="en-US"/>
              <a:t>INSERT HEADER HERE</a:t>
            </a:r>
            <a:br>
              <a:rPr lang="en-US"/>
            </a:br>
            <a:r>
              <a:rPr lang="en-US"/>
              <a:t>2 LINES</a:t>
            </a:r>
          </a:p>
        </p:txBody>
      </p:sp>
      <p:cxnSp>
        <p:nvCxnSpPr>
          <p:cNvPr id="4" name="Straight Connector 3"/>
          <p:cNvCxnSpPr/>
          <p:nvPr userDrawn="1"/>
        </p:nvCxnSpPr>
        <p:spPr>
          <a:xfrm>
            <a:off x="555466" y="431038"/>
            <a:ext cx="0" cy="131909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1" hasCustomPrompt="1"/>
          </p:nvPr>
        </p:nvSpPr>
        <p:spPr>
          <a:xfrm>
            <a:off x="7405451" y="10803665"/>
            <a:ext cx="5251396" cy="505689"/>
          </a:xfrm>
        </p:spPr>
        <p:txBody>
          <a:bodyPr>
            <a:noAutofit/>
          </a:bodyPr>
          <a:lstStyle>
            <a:lvl1pPr marL="0" indent="0" algn="ctr">
              <a:buNone/>
              <a:defRPr sz="1482" b="0" i="0">
                <a:latin typeface="DINPro" panose="020B0504020101020102" pitchFamily="34" charset="0"/>
              </a:defRPr>
            </a:lvl1pPr>
            <a:lvl2pPr>
              <a:defRPr sz="1482"/>
            </a:lvl2pPr>
            <a:lvl3pPr>
              <a:defRPr sz="1482"/>
            </a:lvl3pPr>
            <a:lvl4pPr>
              <a:defRPr sz="1482"/>
            </a:lvl4pPr>
            <a:lvl5pPr>
              <a:defRPr sz="1482"/>
            </a:lvl5pPr>
          </a:lstStyle>
          <a:p>
            <a:pPr lvl="0"/>
            <a:r>
              <a:rPr lang="en-US"/>
              <a:t>Security Classification</a:t>
            </a:r>
          </a:p>
        </p:txBody>
      </p:sp>
    </p:spTree>
    <p:extLst>
      <p:ext uri="{BB962C8B-B14F-4D97-AF65-F5344CB8AC3E}">
        <p14:creationId xmlns:p14="http://schemas.microsoft.com/office/powerpoint/2010/main" val="4250103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eeting Objectiv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00749A-86AD-F44C-825C-73A0BFDD5A14}"/>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
        <p:nvSpPr>
          <p:cNvPr id="10" name="正方形/長方形 4">
            <a:extLst>
              <a:ext uri="{FF2B5EF4-FFF2-40B4-BE49-F238E27FC236}">
                <a16:creationId xmlns:a16="http://schemas.microsoft.com/office/drawing/2014/main" id="{8142E042-B752-0F4E-99DB-22C2B2DABD5A}"/>
              </a:ext>
            </a:extLst>
          </p:cNvPr>
          <p:cNvSpPr/>
          <p:nvPr userDrawn="1"/>
        </p:nvSpPr>
        <p:spPr>
          <a:xfrm>
            <a:off x="0" y="10714288"/>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sp>
        <p:nvSpPr>
          <p:cNvPr id="20" name="Text Placeholder 3">
            <a:extLst>
              <a:ext uri="{FF2B5EF4-FFF2-40B4-BE49-F238E27FC236}">
                <a16:creationId xmlns:a16="http://schemas.microsoft.com/office/drawing/2014/main" id="{122CFBD4-55B1-9547-B066-C971454B5E88}"/>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2"/>
          <a:stretch>
            <a:fillRect/>
          </a:stretch>
        </p:blipFill>
        <p:spPr>
          <a:xfrm>
            <a:off x="17523308" y="10878637"/>
            <a:ext cx="2240210" cy="272793"/>
          </a:xfrm>
          <a:prstGeom prst="rect">
            <a:avLst/>
          </a:prstGeom>
        </p:spPr>
      </p:pic>
    </p:spTree>
    <p:extLst>
      <p:ext uri="{BB962C8B-B14F-4D97-AF65-F5344CB8AC3E}">
        <p14:creationId xmlns:p14="http://schemas.microsoft.com/office/powerpoint/2010/main" val="241708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7290199" y="2988932"/>
            <a:ext cx="21071573" cy="885329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5DB9653A-3743-9346-86D3-CD89B5B297F5}"/>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6" name="Text Placeholder 3">
            <a:extLst>
              <a:ext uri="{FF2B5EF4-FFF2-40B4-BE49-F238E27FC236}">
                <a16:creationId xmlns:a16="http://schemas.microsoft.com/office/drawing/2014/main" id="{8D366286-CE98-1746-8DCE-F5AF16E90A18}"/>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314016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4963540" y="1861884"/>
            <a:ext cx="21071573" cy="885329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85510B9A-F2D7-5C4B-A378-5308295E174C}"/>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5" name="Text Placeholder 3">
            <a:extLst>
              <a:ext uri="{FF2B5EF4-FFF2-40B4-BE49-F238E27FC236}">
                <a16:creationId xmlns:a16="http://schemas.microsoft.com/office/drawing/2014/main" id="{AA26AE65-380D-4043-912A-3D50C6A82678}"/>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116674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2389673" y="1861884"/>
            <a:ext cx="21071573" cy="885329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4C0C5793-0A97-4146-A952-9599FC6E89B4}"/>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EB79E945-84A4-6549-981D-CFD06F24C382}"/>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278119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2306546" y="2629660"/>
            <a:ext cx="20658366" cy="867968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4339D5A5-E79F-FF45-8A6D-EAAEF7CF6E83}"/>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FD0AA3A0-7336-2A4C-A596-BFDAEFE33019}"/>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256690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1039107" y="2899826"/>
            <a:ext cx="22012228" cy="924851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253FEB0E-C07C-6841-B45B-E7125933A8E0}"/>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3DEF55C2-A5B9-7E43-94CE-96BD9251DA9E}"/>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6547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Meet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F9A47-0DBE-6E4C-9D04-C3933D36D877}"/>
              </a:ext>
            </a:extLst>
          </p:cNvPr>
          <p:cNvPicPr>
            <a:picLocks noChangeAspect="1"/>
          </p:cNvPicPr>
          <p:nvPr userDrawn="1"/>
        </p:nvPicPr>
        <p:blipFill>
          <a:blip r:embed="rId2"/>
          <a:stretch>
            <a:fillRect/>
          </a:stretch>
        </p:blipFill>
        <p:spPr>
          <a:xfrm>
            <a:off x="1235694" y="2225529"/>
            <a:ext cx="22012228" cy="9248519"/>
          </a:xfrm>
          <a:prstGeom prst="rect">
            <a:avLst/>
          </a:prstGeom>
        </p:spPr>
      </p:pic>
      <p:sp>
        <p:nvSpPr>
          <p:cNvPr id="6" name="正方形/長方形 4">
            <a:extLst>
              <a:ext uri="{FF2B5EF4-FFF2-40B4-BE49-F238E27FC236}">
                <a16:creationId xmlns:a16="http://schemas.microsoft.com/office/drawing/2014/main" id="{27BBB89C-7D87-6341-8ED5-A8F98FB9B3F6}"/>
              </a:ext>
            </a:extLst>
          </p:cNvPr>
          <p:cNvSpPr/>
          <p:nvPr userDrawn="1"/>
        </p:nvSpPr>
        <p:spPr>
          <a:xfrm>
            <a:off x="0" y="10715683"/>
            <a:ext cx="20104100" cy="595062"/>
          </a:xfrm>
          <a:prstGeom prst="rect">
            <a:avLst/>
          </a:prstGeom>
          <a:solidFill>
            <a:schemeClr val="bg1"/>
          </a:solidFill>
          <a:ln>
            <a:noFill/>
          </a:ln>
          <a:effectLst>
            <a:glow rad="101600">
              <a:schemeClr val="tx1">
                <a:alpha val="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7" name="フローチャート: 手操作入力 1">
            <a:extLst>
              <a:ext uri="{FF2B5EF4-FFF2-40B4-BE49-F238E27FC236}">
                <a16:creationId xmlns:a16="http://schemas.microsoft.com/office/drawing/2014/main" id="{16C884FF-587B-4B46-99A3-95DBB6B2FF84}"/>
              </a:ext>
            </a:extLst>
          </p:cNvPr>
          <p:cNvSpPr/>
          <p:nvPr userDrawn="1"/>
        </p:nvSpPr>
        <p:spPr>
          <a:xfrm rot="5400000">
            <a:off x="428389" y="10287294"/>
            <a:ext cx="593667" cy="14504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7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78 h 10000"/>
              <a:gd name="connsiteX0" fmla="*/ 0 w 10069"/>
              <a:gd name="connsiteY0" fmla="*/ 0 h 9822"/>
              <a:gd name="connsiteX1" fmla="*/ 10069 w 10069"/>
              <a:gd name="connsiteY1" fmla="*/ 4122 h 9822"/>
              <a:gd name="connsiteX2" fmla="*/ 10000 w 10069"/>
              <a:gd name="connsiteY2" fmla="*/ 9822 h 9822"/>
              <a:gd name="connsiteX3" fmla="*/ 0 w 10069"/>
              <a:gd name="connsiteY3" fmla="*/ 9822 h 9822"/>
              <a:gd name="connsiteX4" fmla="*/ 0 w 10069"/>
              <a:gd name="connsiteY4" fmla="*/ 0 h 9822"/>
              <a:gd name="connsiteX0" fmla="*/ 0 w 10000"/>
              <a:gd name="connsiteY0" fmla="*/ 0 h 10000"/>
              <a:gd name="connsiteX1" fmla="*/ 10000 w 10000"/>
              <a:gd name="connsiteY1" fmla="*/ 1126 h 10000"/>
              <a:gd name="connsiteX2" fmla="*/ 9931 w 10000"/>
              <a:gd name="connsiteY2" fmla="*/ 10000 h 10000"/>
              <a:gd name="connsiteX3" fmla="*/ 0 w 10000"/>
              <a:gd name="connsiteY3" fmla="*/ 10000 h 10000"/>
              <a:gd name="connsiteX4" fmla="*/ 0 w 10000"/>
              <a:gd name="connsiteY4" fmla="*/ 0 h 10000"/>
              <a:gd name="connsiteX0" fmla="*/ 0 w 10000"/>
              <a:gd name="connsiteY0" fmla="*/ 0 h 10061"/>
              <a:gd name="connsiteX1" fmla="*/ 10000 w 10000"/>
              <a:gd name="connsiteY1" fmla="*/ 1187 h 10061"/>
              <a:gd name="connsiteX2" fmla="*/ 9931 w 10000"/>
              <a:gd name="connsiteY2" fmla="*/ 10061 h 10061"/>
              <a:gd name="connsiteX3" fmla="*/ 0 w 10000"/>
              <a:gd name="connsiteY3" fmla="*/ 10061 h 10061"/>
              <a:gd name="connsiteX4" fmla="*/ 0 w 10000"/>
              <a:gd name="connsiteY4" fmla="*/ 0 h 1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1">
                <a:moveTo>
                  <a:pt x="0" y="0"/>
                </a:moveTo>
                <a:lnTo>
                  <a:pt x="10000" y="1187"/>
                </a:lnTo>
                <a:lnTo>
                  <a:pt x="9931" y="10061"/>
                </a:lnTo>
                <a:lnTo>
                  <a:pt x="0" y="1006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968" b="0" i="0">
              <a:latin typeface="DINPro" panose="020B0504020101020102" pitchFamily="34" charset="0"/>
              <a:ea typeface="Calibri" charset="0"/>
              <a:cs typeface="DINPro" panose="020B0504020101020102" pitchFamily="34" charset="0"/>
            </a:endParaRPr>
          </a:p>
        </p:txBody>
      </p:sp>
      <p:sp>
        <p:nvSpPr>
          <p:cNvPr id="8" name="TextBox 7">
            <a:extLst>
              <a:ext uri="{FF2B5EF4-FFF2-40B4-BE49-F238E27FC236}">
                <a16:creationId xmlns:a16="http://schemas.microsoft.com/office/drawing/2014/main" id="{180F65CF-8F35-0846-931D-4E81F2947495}"/>
              </a:ext>
            </a:extLst>
          </p:cNvPr>
          <p:cNvSpPr txBox="1"/>
          <p:nvPr userDrawn="1"/>
        </p:nvSpPr>
        <p:spPr>
          <a:xfrm>
            <a:off x="80639" y="10809525"/>
            <a:ext cx="1127888" cy="396904"/>
          </a:xfrm>
          <a:prstGeom prst="rect">
            <a:avLst/>
          </a:prstGeom>
          <a:noFill/>
        </p:spPr>
        <p:txBody>
          <a:bodyPr wrap="square" rtlCol="0" anchor="ctr">
            <a:spAutoFit/>
          </a:bodyPr>
          <a:lstStyle/>
          <a:p>
            <a:pPr algn="ctr"/>
            <a:fld id="{8C17012A-8817-2E4B-A434-2D76F82FA116}" type="slidenum">
              <a:rPr lang="en-US" sz="1979" b="0" i="0" smtClean="0">
                <a:solidFill>
                  <a:schemeClr val="bg1"/>
                </a:solidFill>
                <a:latin typeface="DINPro" panose="020B0504020101020102" pitchFamily="34" charset="0"/>
                <a:ea typeface="Calibri" charset="0"/>
                <a:cs typeface="DINPro" panose="020B0504020101020102" pitchFamily="34" charset="0"/>
              </a:rPr>
              <a:pPr algn="ctr"/>
              <a:t>‹N°›</a:t>
            </a:fld>
            <a:endParaRPr lang="en-US" sz="1979" b="0" i="0" dirty="0">
              <a:solidFill>
                <a:schemeClr val="bg1"/>
              </a:solidFill>
              <a:latin typeface="DINPro" panose="020B0504020101020102" pitchFamily="34" charset="0"/>
              <a:ea typeface="Calibri" charset="0"/>
              <a:cs typeface="DINPro" panose="020B0504020101020102" pitchFamily="34" charset="0"/>
            </a:endParaRPr>
          </a:p>
        </p:txBody>
      </p:sp>
      <p:pic>
        <p:nvPicPr>
          <p:cNvPr id="3" name="Picture 2">
            <a:extLst>
              <a:ext uri="{FF2B5EF4-FFF2-40B4-BE49-F238E27FC236}">
                <a16:creationId xmlns:a16="http://schemas.microsoft.com/office/drawing/2014/main" id="{626F1066-C908-7A47-9BE6-E0B560E5FA29}"/>
              </a:ext>
            </a:extLst>
          </p:cNvPr>
          <p:cNvPicPr>
            <a:picLocks noChangeAspect="1"/>
          </p:cNvPicPr>
          <p:nvPr userDrawn="1"/>
        </p:nvPicPr>
        <p:blipFill>
          <a:blip r:embed="rId3"/>
          <a:stretch>
            <a:fillRect/>
          </a:stretch>
        </p:blipFill>
        <p:spPr>
          <a:xfrm>
            <a:off x="17523308" y="10878637"/>
            <a:ext cx="2240210" cy="272793"/>
          </a:xfrm>
          <a:prstGeom prst="rect">
            <a:avLst/>
          </a:prstGeom>
        </p:spPr>
      </p:pic>
      <p:sp>
        <p:nvSpPr>
          <p:cNvPr id="10" name="Text Placeholder 3">
            <a:extLst>
              <a:ext uri="{FF2B5EF4-FFF2-40B4-BE49-F238E27FC236}">
                <a16:creationId xmlns:a16="http://schemas.microsoft.com/office/drawing/2014/main" id="{253FEB0E-C07C-6841-B45B-E7125933A8E0}"/>
              </a:ext>
            </a:extLst>
          </p:cNvPr>
          <p:cNvSpPr>
            <a:spLocks noGrp="1"/>
          </p:cNvSpPr>
          <p:nvPr>
            <p:ph type="body" sz="quarter" idx="11" hasCustomPrompt="1"/>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a:defRPr sz="1484"/>
            </a:lvl2pPr>
            <a:lvl3pPr>
              <a:defRPr sz="1484"/>
            </a:lvl3pPr>
            <a:lvl4pPr>
              <a:defRPr sz="1484"/>
            </a:lvl4pPr>
            <a:lvl5pPr>
              <a:defRPr sz="1484"/>
            </a:lvl5pPr>
          </a:lstStyle>
          <a:p>
            <a:pPr lvl="0"/>
            <a:r>
              <a:rPr lang="en-US"/>
              <a:t>Security Classification</a:t>
            </a:r>
          </a:p>
        </p:txBody>
      </p:sp>
      <p:sp>
        <p:nvSpPr>
          <p:cNvPr id="13" name="Text Placeholder 3">
            <a:extLst>
              <a:ext uri="{FF2B5EF4-FFF2-40B4-BE49-F238E27FC236}">
                <a16:creationId xmlns:a16="http://schemas.microsoft.com/office/drawing/2014/main" id="{3DEF55C2-A5B9-7E43-94CE-96BD9251DA9E}"/>
              </a:ext>
            </a:extLst>
          </p:cNvPr>
          <p:cNvSpPr>
            <a:spLocks noGrp="1"/>
          </p:cNvSpPr>
          <p:nvPr>
            <p:ph type="body" sz="quarter" idx="12" hasCustomPrompt="1"/>
          </p:nvPr>
        </p:nvSpPr>
        <p:spPr>
          <a:xfrm>
            <a:off x="925250" y="896947"/>
            <a:ext cx="10487025" cy="595062"/>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a:defRPr b="0" i="0">
                <a:latin typeface="DINPro" panose="020B0504020101020102" pitchFamily="34" charset="0"/>
              </a:defRPr>
            </a:lvl2pPr>
          </a:lstStyle>
          <a:p>
            <a:pPr lvl="0"/>
            <a:r>
              <a:rPr lang="en-GB"/>
              <a:t>CLICK TO EDIT MASTER TEXT STYLES</a:t>
            </a:r>
          </a:p>
          <a:p>
            <a:pPr lvl="1"/>
            <a:endParaRPr lang="en-GB"/>
          </a:p>
        </p:txBody>
      </p:sp>
    </p:spTree>
    <p:extLst>
      <p:ext uri="{BB962C8B-B14F-4D97-AF65-F5344CB8AC3E}">
        <p14:creationId xmlns:p14="http://schemas.microsoft.com/office/powerpoint/2010/main" val="373429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8000"/>
              </a:schemeClr>
            </a:gs>
            <a:gs pos="100000">
              <a:schemeClr val="bg1">
                <a:lumMod val="91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458441"/>
      </p:ext>
    </p:extLst>
  </p:cSld>
  <p:clrMap bg1="lt1" tx1="dk1" bg2="lt2" tx2="dk2" accent1="accent1" accent2="accent2" accent3="accent3" accent4="accent4" accent5="accent5" accent6="accent6" hlink="hlink" folHlink="folHlink"/>
  <p:sldLayoutIdLst>
    <p:sldLayoutId id="2147483689" r:id="rId1"/>
    <p:sldLayoutId id="2147483771" r:id="rId2"/>
    <p:sldLayoutId id="2147483694" r:id="rId3"/>
    <p:sldLayoutId id="2147483735" r:id="rId4"/>
    <p:sldLayoutId id="2147483707" r:id="rId5"/>
    <p:sldLayoutId id="2147483721" r:id="rId6"/>
    <p:sldLayoutId id="2147483722" r:id="rId7"/>
    <p:sldLayoutId id="2147483723" r:id="rId8"/>
    <p:sldLayoutId id="2147483774" r:id="rId9"/>
    <p:sldLayoutId id="2147483767" r:id="rId10"/>
    <p:sldLayoutId id="2147483730" r:id="rId11"/>
    <p:sldLayoutId id="2147483733" r:id="rId12"/>
    <p:sldLayoutId id="2147483731" r:id="rId13"/>
    <p:sldLayoutId id="2147483732" r:id="rId14"/>
    <p:sldLayoutId id="2147483743" r:id="rId15"/>
    <p:sldLayoutId id="2147483693" r:id="rId16"/>
    <p:sldLayoutId id="2147483776" r:id="rId17"/>
    <p:sldLayoutId id="2147483777" r:id="rId18"/>
    <p:sldLayoutId id="2147483775" r:id="rId19"/>
    <p:sldLayoutId id="2147483726" r:id="rId20"/>
    <p:sldLayoutId id="2147483769" r:id="rId21"/>
    <p:sldLayoutId id="2147483770" r:id="rId22"/>
    <p:sldLayoutId id="2147483778" r:id="rId23"/>
    <p:sldLayoutId id="2147483779" r:id="rId24"/>
    <p:sldLayoutId id="2147483781" r:id="rId2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8000"/>
              </a:schemeClr>
            </a:gs>
            <a:gs pos="100000">
              <a:schemeClr val="bg1">
                <a:lumMod val="91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34319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73" r:id="rId10"/>
    <p:sldLayoutId id="2147483780" r:id="rId11"/>
    <p:sldLayoutId id="2147483783" r:id="rId1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chart" Target="../charts/chart3.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emf"/><Relationship Id="rId1" Type="http://schemas.openxmlformats.org/officeDocument/2006/relationships/slideLayout" Target="../slideLayouts/slideLayout1.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78.emf"/><Relationship Id="rId4" Type="http://schemas.openxmlformats.org/officeDocument/2006/relationships/image" Target="../media/image46.sv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2.svg"/><Relationship Id="rId11" Type="http://schemas.openxmlformats.org/officeDocument/2006/relationships/image" Target="../media/image87.sv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17.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7.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3.svg"/><Relationship Id="rId4" Type="http://schemas.openxmlformats.org/officeDocument/2006/relationships/image" Target="../media/image98.svg"/><Relationship Id="rId9"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49.png"/><Relationship Id="rId10" Type="http://schemas.openxmlformats.org/officeDocument/2006/relationships/image" Target="../media/image110.png"/><Relationship Id="rId4" Type="http://schemas.openxmlformats.org/officeDocument/2006/relationships/image" Target="../media/image105.svg"/><Relationship Id="rId9"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emf"/><Relationship Id="rId7" Type="http://schemas.openxmlformats.org/officeDocument/2006/relationships/image" Target="../media/image116.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16.emf"/><Relationship Id="rId7"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3.emf"/><Relationship Id="rId9" Type="http://schemas.openxmlformats.org/officeDocument/2006/relationships/image" Target="../media/image105.svg"/></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3.emf"/><Relationship Id="rId7"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14.svg"/><Relationship Id="rId4" Type="http://schemas.openxmlformats.org/officeDocument/2006/relationships/image" Target="../media/image99.png"/><Relationship Id="rId9" Type="http://schemas.openxmlformats.org/officeDocument/2006/relationships/image" Target="../media/image116.emf"/></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16.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13.emf"/><Relationship Id="rId4" Type="http://schemas.openxmlformats.org/officeDocument/2006/relationships/image" Target="../media/image124.svg"/></Relationships>
</file>

<file path=ppt/slides/_rels/slide28.xml.rels><?xml version="1.0" encoding="UTF-8" standalone="yes"?>
<Relationships xmlns="http://schemas.openxmlformats.org/package/2006/relationships"><Relationship Id="rId3" Type="http://schemas.openxmlformats.org/officeDocument/2006/relationships/image" Target="../media/image113.emf"/><Relationship Id="rId7" Type="http://schemas.openxmlformats.org/officeDocument/2006/relationships/image" Target="../media/image116.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19.svg"/><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128.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47.png"/><Relationship Id="rId7" Type="http://schemas.openxmlformats.org/officeDocument/2006/relationships/image" Target="../media/image130.png"/><Relationship Id="rId2" Type="http://schemas.openxmlformats.org/officeDocument/2006/relationships/image" Target="../media/image112.png"/><Relationship Id="rId1" Type="http://schemas.openxmlformats.org/officeDocument/2006/relationships/slideLayout" Target="../slideLayouts/slideLayout37.xml"/><Relationship Id="rId6" Type="http://schemas.microsoft.com/office/2007/relationships/hdphoto" Target="../media/hdphoto1.wdp"/><Relationship Id="rId11" Type="http://schemas.openxmlformats.org/officeDocument/2006/relationships/image" Target="../media/image134.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image" Target="../media/image48.svg"/><Relationship Id="rId9" Type="http://schemas.openxmlformats.org/officeDocument/2006/relationships/image" Target="../media/image132.png"/></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49.png"/><Relationship Id="rId7" Type="http://schemas.microsoft.com/office/2007/relationships/hdphoto" Target="../media/hdphoto2.wdp"/><Relationship Id="rId12" Type="http://schemas.openxmlformats.org/officeDocument/2006/relationships/image" Target="../media/image140.emf"/><Relationship Id="rId2" Type="http://schemas.openxmlformats.org/officeDocument/2006/relationships/image" Target="../media/image135.png"/><Relationship Id="rId1" Type="http://schemas.openxmlformats.org/officeDocument/2006/relationships/slideLayout" Target="../slideLayouts/slideLayout37.xml"/><Relationship Id="rId6" Type="http://schemas.openxmlformats.org/officeDocument/2006/relationships/image" Target="../media/image137.png"/><Relationship Id="rId11" Type="http://schemas.openxmlformats.org/officeDocument/2006/relationships/image" Target="../media/image139.emf"/><Relationship Id="rId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50.sv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2.png"/><Relationship Id="rId7" Type="http://schemas.openxmlformats.org/officeDocument/2006/relationships/image" Target="../media/image46.svg"/><Relationship Id="rId2" Type="http://schemas.openxmlformats.org/officeDocument/2006/relationships/image" Target="../media/image141.png"/><Relationship Id="rId1" Type="http://schemas.openxmlformats.org/officeDocument/2006/relationships/slideLayout" Target="../slideLayouts/slideLayout37.xml"/><Relationship Id="rId6" Type="http://schemas.openxmlformats.org/officeDocument/2006/relationships/image" Target="../media/image45.png"/><Relationship Id="rId11" Type="http://schemas.openxmlformats.org/officeDocument/2006/relationships/image" Target="../media/image146.png"/><Relationship Id="rId5" Type="http://schemas.openxmlformats.org/officeDocument/2006/relationships/image" Target="../media/image131.png"/><Relationship Id="rId10" Type="http://schemas.openxmlformats.org/officeDocument/2006/relationships/image" Target="../media/image145.png"/><Relationship Id="rId4" Type="http://schemas.openxmlformats.org/officeDocument/2006/relationships/image" Target="../media/image112.png"/><Relationship Id="rId9" Type="http://schemas.openxmlformats.org/officeDocument/2006/relationships/image" Target="../media/image144.png"/></Relationships>
</file>

<file path=ppt/slides/_rels/slide3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chart" Target="../charts/chart4.xml"/><Relationship Id="rId7"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51.jpeg"/><Relationship Id="rId7" Type="http://schemas.openxmlformats.org/officeDocument/2006/relationships/image" Target="../media/image46.sv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45.png"/><Relationship Id="rId11" Type="http://schemas.openxmlformats.org/officeDocument/2006/relationships/image" Target="../media/image154.svg"/><Relationship Id="rId5" Type="http://schemas.openxmlformats.org/officeDocument/2006/relationships/image" Target="../media/image101.svg"/><Relationship Id="rId10" Type="http://schemas.openxmlformats.org/officeDocument/2006/relationships/image" Target="../media/image153.png"/><Relationship Id="rId4" Type="http://schemas.openxmlformats.org/officeDocument/2006/relationships/image" Target="../media/image49.png"/><Relationship Id="rId9" Type="http://schemas.openxmlformats.org/officeDocument/2006/relationships/image" Target="../media/image152.jpeg"/></Relationships>
</file>

<file path=ppt/slides/_rels/slide3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156.png"/><Relationship Id="rId4" Type="http://schemas.openxmlformats.org/officeDocument/2006/relationships/image" Target="../media/image155.png"/></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0.png"/><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58.svg"/></Relationships>
</file>

<file path=ppt/slides/_rels/slide3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63.png"/><Relationship Id="rId11" Type="http://schemas.openxmlformats.org/officeDocument/2006/relationships/image" Target="../media/image145.png"/><Relationship Id="rId5" Type="http://schemas.openxmlformats.org/officeDocument/2006/relationships/image" Target="../media/image162.emf"/><Relationship Id="rId10" Type="http://schemas.openxmlformats.org/officeDocument/2006/relationships/image" Target="../media/image144.png"/><Relationship Id="rId4" Type="http://schemas.openxmlformats.org/officeDocument/2006/relationships/image" Target="../media/image161.svg"/><Relationship Id="rId9" Type="http://schemas.openxmlformats.org/officeDocument/2006/relationships/image" Target="../media/image143.png"/></Relationships>
</file>

<file path=ppt/slides/_rels/slide3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3.png"/><Relationship Id="rId7" Type="http://schemas.openxmlformats.org/officeDocument/2006/relationships/image" Target="../media/image172.png"/><Relationship Id="rId12" Type="http://schemas.openxmlformats.org/officeDocument/2006/relationships/image" Target="../media/image49.png"/><Relationship Id="rId2" Type="http://schemas.openxmlformats.org/officeDocument/2006/relationships/image" Target="../media/image42.png"/><Relationship Id="rId16" Type="http://schemas.openxmlformats.org/officeDocument/2006/relationships/image" Target="../media/image174.png"/><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48.svg"/><Relationship Id="rId5" Type="http://schemas.openxmlformats.org/officeDocument/2006/relationships/image" Target="../media/image171.svg"/><Relationship Id="rId15" Type="http://schemas.openxmlformats.org/officeDocument/2006/relationships/image" Target="../media/image134.png"/><Relationship Id="rId10" Type="http://schemas.openxmlformats.org/officeDocument/2006/relationships/image" Target="../media/image47.png"/><Relationship Id="rId4" Type="http://schemas.openxmlformats.org/officeDocument/2006/relationships/image" Target="../media/image170.png"/><Relationship Id="rId9" Type="http://schemas.openxmlformats.org/officeDocument/2006/relationships/image" Target="../media/image46.svg"/><Relationship Id="rId14" Type="http://schemas.openxmlformats.org/officeDocument/2006/relationships/image" Target="../media/image1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emf"/><Relationship Id="rId18" Type="http://schemas.openxmlformats.org/officeDocument/2006/relationships/image" Target="../media/image40.png"/><Relationship Id="rId3" Type="http://schemas.openxmlformats.org/officeDocument/2006/relationships/image" Target="../media/image25.emf"/><Relationship Id="rId7" Type="http://schemas.openxmlformats.org/officeDocument/2006/relationships/image" Target="../media/image29.emf"/><Relationship Id="rId12" Type="http://schemas.openxmlformats.org/officeDocument/2006/relationships/image" Target="../media/image34.emf"/><Relationship Id="rId17" Type="http://schemas.openxmlformats.org/officeDocument/2006/relationships/image" Target="../media/image39.emf"/><Relationship Id="rId2" Type="http://schemas.openxmlformats.org/officeDocument/2006/relationships/notesSlide" Target="../notesSlides/notesSlide4.xml"/><Relationship Id="rId16" Type="http://schemas.openxmlformats.org/officeDocument/2006/relationships/image" Target="../media/image38.emf"/><Relationship Id="rId1" Type="http://schemas.openxmlformats.org/officeDocument/2006/relationships/slideLayout" Target="../slideLayouts/slideLayout16.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5" Type="http://schemas.openxmlformats.org/officeDocument/2006/relationships/image" Target="../media/image37.emf"/><Relationship Id="rId10" Type="http://schemas.openxmlformats.org/officeDocument/2006/relationships/image" Target="../media/image32.emf"/><Relationship Id="rId19" Type="http://schemas.openxmlformats.org/officeDocument/2006/relationships/image" Target="../media/image41.svg"/><Relationship Id="rId4" Type="http://schemas.openxmlformats.org/officeDocument/2006/relationships/image" Target="../media/image26.emf"/><Relationship Id="rId9" Type="http://schemas.openxmlformats.org/officeDocument/2006/relationships/image" Target="../media/image31.emf"/><Relationship Id="rId14" Type="http://schemas.openxmlformats.org/officeDocument/2006/relationships/image" Target="../media/image36.emf"/></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FE1A42D-5AB1-2E9B-97A6-2E41AE433A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530" y="5112385"/>
            <a:ext cx="9520631" cy="1209804"/>
          </a:xfrm>
          <a:prstGeom prst="rect">
            <a:avLst/>
          </a:prstGeom>
        </p:spPr>
      </p:pic>
      <p:sp>
        <p:nvSpPr>
          <p:cNvPr id="10" name="Titel 1">
            <a:extLst>
              <a:ext uri="{FF2B5EF4-FFF2-40B4-BE49-F238E27FC236}">
                <a16:creationId xmlns:a16="http://schemas.microsoft.com/office/drawing/2014/main" id="{F582275E-13DC-E947-AD9D-56740485C65E}"/>
              </a:ext>
            </a:extLst>
          </p:cNvPr>
          <p:cNvSpPr txBox="1">
            <a:spLocks/>
          </p:cNvSpPr>
          <p:nvPr/>
        </p:nvSpPr>
        <p:spPr>
          <a:xfrm>
            <a:off x="1712719" y="6457102"/>
            <a:ext cx="5498296" cy="427489"/>
          </a:xfrm>
          <a:prstGeom prst="rect">
            <a:avLst/>
          </a:prstGeom>
        </p:spPr>
        <p:txBody>
          <a:bodyPr wrap="square" lIns="0" tIns="0" rIns="0" bIns="0">
            <a:spAutoFit/>
          </a:bodyPr>
          <a:lstStyle>
            <a:lvl1pPr>
              <a:defRPr sz="2450" b="0" i="0">
                <a:solidFill>
                  <a:schemeClr val="tx1"/>
                </a:solidFill>
                <a:latin typeface="PraxisCom-Light"/>
                <a:ea typeface="+mj-ea"/>
                <a:cs typeface="PraxisCom-Light"/>
              </a:defRPr>
            </a:lvl1pPr>
          </a:lstStyle>
          <a:p>
            <a:pPr>
              <a:lnSpc>
                <a:spcPct val="125000"/>
              </a:lnSpc>
            </a:pPr>
            <a:r>
              <a:rPr lang="nl-NL" sz="2400" kern="0" spc="600" dirty="0">
                <a:latin typeface="DINPro" panose="020B0504020101020102" pitchFamily="34" charset="0"/>
                <a:cs typeface="DINPro" panose="020B0504020101020102" pitchFamily="34" charset="0"/>
              </a:rPr>
              <a:t>P</a:t>
            </a:r>
            <a:r>
              <a:rPr lang="nl-NL" sz="2400" kern="0" spc="600" dirty="0">
                <a:latin typeface="DINPro" panose="020B0504020101020102" pitchFamily="34" charset="0"/>
              </a:rPr>
              <a:t>RÉS</a:t>
            </a:r>
            <a:r>
              <a:rPr lang="nl-NL" sz="2400" kern="0" spc="600" dirty="0">
                <a:latin typeface="DINPro" panose="020B0504020101020102" pitchFamily="34" charset="0"/>
                <a:cs typeface="DINPro" panose="020B0504020101020102" pitchFamily="34" charset="0"/>
              </a:rPr>
              <a:t>ENTATION PRODUIT</a:t>
            </a:r>
          </a:p>
        </p:txBody>
      </p:sp>
      <p:sp>
        <p:nvSpPr>
          <p:cNvPr id="11" name="object 22">
            <a:extLst>
              <a:ext uri="{FF2B5EF4-FFF2-40B4-BE49-F238E27FC236}">
                <a16:creationId xmlns:a16="http://schemas.microsoft.com/office/drawing/2014/main" id="{56B27754-5A1C-7D43-AE6B-5BB2C44CF2D7}"/>
              </a:ext>
            </a:extLst>
          </p:cNvPr>
          <p:cNvSpPr txBox="1"/>
          <p:nvPr/>
        </p:nvSpPr>
        <p:spPr>
          <a:xfrm>
            <a:off x="1698625" y="9882286"/>
            <a:ext cx="3490267" cy="201978"/>
          </a:xfrm>
          <a:prstGeom prst="rect">
            <a:avLst/>
          </a:prstGeom>
        </p:spPr>
        <p:txBody>
          <a:bodyPr vert="horz" wrap="square" lIns="0" tIns="17145" rIns="0" bIns="0" rtlCol="0">
            <a:spAutoFit/>
          </a:bodyPr>
          <a:lstStyle/>
          <a:p>
            <a:pPr marL="12700">
              <a:lnSpc>
                <a:spcPct val="100000"/>
              </a:lnSpc>
              <a:spcBef>
                <a:spcPts val="135"/>
              </a:spcBef>
            </a:pPr>
            <a:r>
              <a:rPr sz="1200" spc="300">
                <a:latin typeface="DINPro" panose="020B0504020101020102" pitchFamily="34" charset="0"/>
                <a:ea typeface="Arial" charset="0"/>
                <a:cs typeface="DINPro" panose="020B0504020101020102" pitchFamily="34" charset="0"/>
              </a:rPr>
              <a:t>20</a:t>
            </a:r>
            <a:r>
              <a:rPr lang="en-US" sz="1200" spc="300">
                <a:latin typeface="DINPro" panose="020B0504020101020102" pitchFamily="34" charset="0"/>
                <a:ea typeface="Arial" charset="0"/>
                <a:cs typeface="DINPro" panose="020B0504020101020102" pitchFamily="34" charset="0"/>
              </a:rPr>
              <a:t>22 </a:t>
            </a:r>
            <a:r>
              <a:rPr sz="1200" spc="300">
                <a:latin typeface="DINPro" panose="020B0504020101020102" pitchFamily="34" charset="0"/>
                <a:ea typeface="Arial" charset="0"/>
                <a:cs typeface="DINPro" panose="020B0504020101020102" pitchFamily="34" charset="0"/>
              </a:rPr>
              <a:t>© BRIDGESTONE EM</a:t>
            </a:r>
            <a:r>
              <a:rPr lang="en-US" sz="1200" spc="300">
                <a:latin typeface="DINPro" panose="020B0504020101020102" pitchFamily="34" charset="0"/>
                <a:ea typeface="Arial" charset="0"/>
                <a:cs typeface="DINPro" panose="020B0504020101020102" pitchFamily="34" charset="0"/>
              </a:rPr>
              <a:t>IA</a:t>
            </a:r>
            <a:endParaRPr sz="1200" spc="300">
              <a:latin typeface="DINPro" panose="020B0504020101020102" pitchFamily="34" charset="0"/>
              <a:ea typeface="Arial" charset="0"/>
              <a:cs typeface="DINPro" panose="020B0504020101020102" pitchFamily="34" charset="0"/>
            </a:endParaRPr>
          </a:p>
        </p:txBody>
      </p:sp>
      <p:sp>
        <p:nvSpPr>
          <p:cNvPr id="13" name="Right Triangle 5">
            <a:extLst>
              <a:ext uri="{FF2B5EF4-FFF2-40B4-BE49-F238E27FC236}">
                <a16:creationId xmlns:a16="http://schemas.microsoft.com/office/drawing/2014/main" id="{0B612517-836C-4107-95CF-41C1144ABF2D}"/>
              </a:ext>
            </a:extLst>
          </p:cNvPr>
          <p:cNvSpPr/>
          <p:nvPr/>
        </p:nvSpPr>
        <p:spPr>
          <a:xfrm rot="10800000" flipV="1">
            <a:off x="16291030" y="7399283"/>
            <a:ext cx="2173231" cy="142058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alpha val="0"/>
                  <a:lumMod val="0"/>
                  <a:lumOff val="10000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pic>
        <p:nvPicPr>
          <p:cNvPr id="14" name="Picture 17">
            <a:extLst>
              <a:ext uri="{FF2B5EF4-FFF2-40B4-BE49-F238E27FC236}">
                <a16:creationId xmlns:a16="http://schemas.microsoft.com/office/drawing/2014/main" id="{E5F9A2D5-910B-43B5-9F90-DDF84D58EE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734" y="4461563"/>
            <a:ext cx="3488293" cy="4483103"/>
          </a:xfrm>
          <a:prstGeom prst="rect">
            <a:avLst/>
          </a:prstGeom>
        </p:spPr>
      </p:pic>
      <p:grpSp>
        <p:nvGrpSpPr>
          <p:cNvPr id="15" name="Groep 18">
            <a:extLst>
              <a:ext uri="{FF2B5EF4-FFF2-40B4-BE49-F238E27FC236}">
                <a16:creationId xmlns:a16="http://schemas.microsoft.com/office/drawing/2014/main" id="{F3B2EA08-943A-4166-B1EF-486222B3F059}"/>
              </a:ext>
            </a:extLst>
          </p:cNvPr>
          <p:cNvGrpSpPr/>
          <p:nvPr/>
        </p:nvGrpSpPr>
        <p:grpSpPr>
          <a:xfrm>
            <a:off x="16306495" y="4993373"/>
            <a:ext cx="2732588" cy="468000"/>
            <a:chOff x="16350807" y="4993373"/>
            <a:chExt cx="1203917" cy="468000"/>
          </a:xfrm>
        </p:grpSpPr>
        <p:sp>
          <p:nvSpPr>
            <p:cNvPr id="16" name="Rectangle 4">
              <a:extLst>
                <a:ext uri="{FF2B5EF4-FFF2-40B4-BE49-F238E27FC236}">
                  <a16:creationId xmlns:a16="http://schemas.microsoft.com/office/drawing/2014/main" id="{ACFAED3A-C9F2-49AD-87C6-65A8A5A22B23}"/>
                </a:ext>
              </a:extLst>
            </p:cNvPr>
            <p:cNvSpPr>
              <a:spLocks noChangeAspect="1"/>
            </p:cNvSpPr>
            <p:nvPr/>
          </p:nvSpPr>
          <p:spPr>
            <a:xfrm>
              <a:off x="16350807" y="4993373"/>
              <a:ext cx="957475" cy="468000"/>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569067"/>
                <a:gd name="connsiteY0" fmla="*/ 0 h 711434"/>
                <a:gd name="connsiteX1" fmla="*/ 2267033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267034"/>
                <a:gd name="connsiteY0" fmla="*/ 0 h 711434"/>
                <a:gd name="connsiteX1" fmla="*/ 2267033 w 2267034"/>
                <a:gd name="connsiteY1" fmla="*/ 0 h 711434"/>
                <a:gd name="connsiteX2" fmla="*/ 2267034 w 2267034"/>
                <a:gd name="connsiteY2" fmla="*/ 711434 h 711434"/>
                <a:gd name="connsiteX3" fmla="*/ 0 w 2267034"/>
                <a:gd name="connsiteY3" fmla="*/ 711434 h 711434"/>
                <a:gd name="connsiteX4" fmla="*/ 212725 w 2267034"/>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034" h="711434">
                  <a:moveTo>
                    <a:pt x="212725" y="0"/>
                  </a:moveTo>
                  <a:lnTo>
                    <a:pt x="2267033" y="0"/>
                  </a:lnTo>
                  <a:cubicBezTo>
                    <a:pt x="2267033" y="237145"/>
                    <a:pt x="2267034" y="474289"/>
                    <a:pt x="2267034" y="711434"/>
                  </a:cubicBezTo>
                  <a:lnTo>
                    <a:pt x="0" y="711434"/>
                  </a:lnTo>
                  <a:lnTo>
                    <a:pt x="212725" y="0"/>
                  </a:lnTo>
                  <a:close/>
                </a:path>
              </a:pathLst>
            </a:custGeom>
            <a:gradFill>
              <a:gsLst>
                <a:gs pos="0">
                  <a:schemeClr val="accent1">
                    <a:lumMod val="5000"/>
                    <a:lumOff val="95000"/>
                    <a:alpha val="0"/>
                  </a:schemeClr>
                </a:gs>
                <a:gs pos="3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sp>
          <p:nvSpPr>
            <p:cNvPr id="21" name="object 152">
              <a:extLst>
                <a:ext uri="{FF2B5EF4-FFF2-40B4-BE49-F238E27FC236}">
                  <a16:creationId xmlns:a16="http://schemas.microsoft.com/office/drawing/2014/main" id="{EFF5BEAF-3A77-4B81-8585-10230DE07CCC}"/>
                </a:ext>
              </a:extLst>
            </p:cNvPr>
            <p:cNvSpPr txBox="1"/>
            <p:nvPr/>
          </p:nvSpPr>
          <p:spPr>
            <a:xfrm>
              <a:off x="16428042" y="5083810"/>
              <a:ext cx="1126682" cy="344838"/>
            </a:xfrm>
            <a:prstGeom prst="rect">
              <a:avLst/>
            </a:prstGeom>
          </p:spPr>
          <p:txBody>
            <a:bodyPr vert="horz" wrap="square" lIns="0" tIns="0" rIns="0" bIns="0" rtlCol="0">
              <a:spAutoFit/>
            </a:bodyPr>
            <a:lstStyle/>
            <a:p>
              <a:pPr marL="12700" marR="5080" algn="l" rtl="0">
                <a:lnSpc>
                  <a:spcPct val="83482"/>
                </a:lnSpc>
              </a:pPr>
              <a:r>
                <a:rPr lang="fr" sz="2700" b="1" i="1" u="none" baseline="0" dirty="0">
                  <a:solidFill>
                    <a:srgbClr val="FF161F"/>
                  </a:solidFill>
                  <a:latin typeface="DINPro-Bold" panose="02000503030000020004" pitchFamily="50" charset="0"/>
                  <a:cs typeface="DINPro-Medium" panose="020B0504020101020102" pitchFamily="34" charset="0"/>
                </a:rPr>
                <a:t>NOUVEAU</a:t>
              </a:r>
              <a:endParaRPr sz="2700" b="1" i="1" dirty="0">
                <a:solidFill>
                  <a:srgbClr val="FF161F"/>
                </a:solidFill>
                <a:latin typeface="DINPro-Bold" panose="02000503030000020004" pitchFamily="50" charset="0"/>
                <a:cs typeface="DINPro-Medium" panose="020B0504020101020102" pitchFamily="34" charset="0"/>
              </a:endParaRPr>
            </a:p>
          </p:txBody>
        </p:sp>
      </p:grpSp>
    </p:spTree>
    <p:extLst>
      <p:ext uri="{BB962C8B-B14F-4D97-AF65-F5344CB8AC3E}">
        <p14:creationId xmlns:p14="http://schemas.microsoft.com/office/powerpoint/2010/main" val="2721236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5269FE9-1D20-F141-85F4-4897617BCCA5}"/>
              </a:ext>
            </a:extLst>
          </p:cNvPr>
          <p:cNvSpPr>
            <a:spLocks noGrp="1"/>
          </p:cNvSpPr>
          <p:nvPr>
            <p:ph type="body" sz="quarter" idx="12"/>
          </p:nvPr>
        </p:nvSpPr>
        <p:spPr>
          <a:xfrm>
            <a:off x="925250" y="896946"/>
            <a:ext cx="18159163" cy="1005005"/>
          </a:xfrm>
        </p:spPr>
        <p:txBody>
          <a:bodyPr/>
          <a:lstStyle/>
          <a:p>
            <a:pPr algn="l" rtl="0"/>
            <a:r>
              <a:rPr lang="fr" b="1" i="0" u="none" spc="-20" dirty="0"/>
              <a:t>L'IMPORTANCE DES DISPOSITIFS DE SÉCURITÉ EST VALIDÉE PAR LES ÉTUDES LES PLUS RÉCENTES, TANDIS QUE LA DURABILITÉ COMMENCE À FAIRE L'OBJET D'UNE PRISE DE CONSCIENCE À UN RYTHME TRÈS LENT</a:t>
            </a:r>
          </a:p>
        </p:txBody>
      </p:sp>
      <p:sp>
        <p:nvSpPr>
          <p:cNvPr id="34" name="Text Placeholder 33">
            <a:extLst>
              <a:ext uri="{FF2B5EF4-FFF2-40B4-BE49-F238E27FC236}">
                <a16:creationId xmlns:a16="http://schemas.microsoft.com/office/drawing/2014/main" id="{2CD36E53-199B-8C49-8AA9-1ACFA1E5CC87}"/>
              </a:ext>
            </a:extLst>
          </p:cNvPr>
          <p:cNvSpPr>
            <a:spLocks noGrp="1"/>
          </p:cNvSpPr>
          <p:nvPr>
            <p:ph type="body" sz="quarter" idx="11"/>
          </p:nvPr>
        </p:nvSpPr>
        <p:spPr/>
        <p:txBody>
          <a:bodyPr/>
          <a:lstStyle/>
          <a:p>
            <a:pPr algn="l" rtl="0"/>
            <a:r>
              <a:rPr lang="fr" b="0" i="0" u="none" baseline="0" dirty="0"/>
              <a:t>ÉTUDE DE MARCHÉ – APERÇU DE LA SEGMENTATION DU MARCHÉ</a:t>
            </a:r>
            <a:endParaRPr lang="fr" dirty="0"/>
          </a:p>
        </p:txBody>
      </p:sp>
      <p:sp>
        <p:nvSpPr>
          <p:cNvPr id="3" name="TextBox 2">
            <a:extLst>
              <a:ext uri="{FF2B5EF4-FFF2-40B4-BE49-F238E27FC236}">
                <a16:creationId xmlns:a16="http://schemas.microsoft.com/office/drawing/2014/main" id="{4DDA2809-BA9E-69DF-A997-2CD8406024F0}"/>
              </a:ext>
            </a:extLst>
          </p:cNvPr>
          <p:cNvSpPr txBox="1"/>
          <p:nvPr/>
        </p:nvSpPr>
        <p:spPr>
          <a:xfrm>
            <a:off x="939538" y="1973300"/>
            <a:ext cx="11726287" cy="369332"/>
          </a:xfrm>
          <a:prstGeom prst="rect">
            <a:avLst/>
          </a:prstGeom>
          <a:noFill/>
        </p:spPr>
        <p:txBody>
          <a:bodyPr wrap="none" rtlCol="0">
            <a:spAutoFit/>
          </a:bodyPr>
          <a:lstStyle/>
          <a:p>
            <a:pPr algn="l" rtl="0"/>
            <a:r>
              <a:rPr lang="fr" b="0" i="0" u="none" baseline="0" dirty="0">
                <a:latin typeface="DINPro" panose="020B0504020101020102" pitchFamily="34" charset="0"/>
                <a:ea typeface="DINPro" panose="020B0504020101020102" pitchFamily="34" charset="0"/>
                <a:cs typeface="DINPro" panose="020B0504020101020102" pitchFamily="34" charset="0"/>
              </a:rPr>
              <a:t>FACTEURS DE CHOIX – 3 ASPECTS LES PLUS IMPORTANTS – 13 PREMIERS FACTEURS </a:t>
            </a:r>
            <a:r>
              <a:rPr lang="fr" b="1" i="0" u="none" baseline="0" dirty="0">
                <a:latin typeface="DINPro" panose="020B0504020101020102" pitchFamily="34" charset="0"/>
                <a:ea typeface="DINPro" panose="020B0504020101020102" pitchFamily="34" charset="0"/>
                <a:cs typeface="DINPro" panose="020B0504020101020102" pitchFamily="34" charset="0"/>
              </a:rPr>
              <a:t>CLASSÉS PAR TYPE DE MOTEUR</a:t>
            </a:r>
          </a:p>
        </p:txBody>
      </p:sp>
      <p:sp>
        <p:nvSpPr>
          <p:cNvPr id="4" name="TextBox 3">
            <a:extLst>
              <a:ext uri="{FF2B5EF4-FFF2-40B4-BE49-F238E27FC236}">
                <a16:creationId xmlns:a16="http://schemas.microsoft.com/office/drawing/2014/main" id="{8D422021-AC64-0E52-D5FF-6C3FF8B7DC6E}"/>
              </a:ext>
            </a:extLst>
          </p:cNvPr>
          <p:cNvSpPr txBox="1"/>
          <p:nvPr/>
        </p:nvSpPr>
        <p:spPr>
          <a:xfrm>
            <a:off x="925250" y="2659116"/>
            <a:ext cx="17720101" cy="923330"/>
          </a:xfrm>
          <a:prstGeom prst="rect">
            <a:avLst/>
          </a:prstGeom>
          <a:noFill/>
        </p:spPr>
        <p:txBody>
          <a:bodyPr wrap="square" rtlCol="0">
            <a:spAutoFit/>
          </a:bodyPr>
          <a:lstStyle/>
          <a:p>
            <a:pPr algn="l" rtl="0"/>
            <a:r>
              <a:rPr lang="fr" b="0" i="0" u="none" baseline="0" dirty="0">
                <a:latin typeface="DINPro" panose="020B0504020101020102" pitchFamily="34" charset="0"/>
                <a:ea typeface="DINPro" panose="020B0504020101020102" pitchFamily="34" charset="0"/>
                <a:cs typeface="DINPro" panose="020B0504020101020102" pitchFamily="34" charset="0"/>
              </a:rPr>
              <a:t>Pour les véhicules hybrides et électriques, </a:t>
            </a:r>
            <a:r>
              <a:rPr lang="fr" b="1" i="0" u="none" baseline="0" dirty="0">
                <a:latin typeface="DINPro-Bold" panose="020B0504020101020102" pitchFamily="34" charset="0"/>
                <a:ea typeface="DINPro-Bold" panose="020B0504020101020102" pitchFamily="34" charset="0"/>
                <a:cs typeface="DINPro-Bold" panose="020B0504020101020102" pitchFamily="34" charset="0"/>
              </a:rPr>
              <a:t>la tenue de route </a:t>
            </a:r>
            <a:r>
              <a:rPr lang="fr" b="0" i="0" u="none" baseline="0" dirty="0">
                <a:latin typeface="DINPro" panose="020B0504020101020102" pitchFamily="34" charset="0"/>
                <a:ea typeface="DINPro" panose="020B0504020101020102" pitchFamily="34" charset="0"/>
                <a:cs typeface="DINPro" panose="020B0504020101020102" pitchFamily="34" charset="0"/>
              </a:rPr>
              <a:t>reste un facteur clé. Toutefois, le prix et </a:t>
            </a:r>
            <a:r>
              <a:rPr lang="fr" b="1" i="0" u="none" baseline="0" dirty="0">
                <a:latin typeface="DINPro-Bold" panose="020B0504020101020102" pitchFamily="34" charset="0"/>
                <a:ea typeface="DINPro-Bold" panose="020B0504020101020102" pitchFamily="34" charset="0"/>
                <a:cs typeface="DINPro-Bold" panose="020B0504020101020102" pitchFamily="34" charset="0"/>
              </a:rPr>
              <a:t>les performances de freinage sur sol mouillé </a:t>
            </a:r>
            <a:r>
              <a:rPr lang="fr" b="0" i="0" u="none" baseline="0" dirty="0">
                <a:latin typeface="DINPro" panose="020B0504020101020102" pitchFamily="34" charset="0"/>
                <a:ea typeface="DINPro" panose="020B0504020101020102" pitchFamily="34" charset="0"/>
                <a:cs typeface="DINPro" panose="020B0504020101020102" pitchFamily="34" charset="0"/>
              </a:rPr>
              <a:t>ne sont plus capitaux, mais plutôt d'une grande importance. En outre, les propriétaires de véhicule électrique accordent une grande importance au respect de l'environnement, alors que les propriétaires de véhicule hybride et surtout de véhicule à moteur à combustion interne ne le font pas.</a:t>
            </a:r>
          </a:p>
          <a:p>
            <a:endParaRPr lang="fr" dirty="0"/>
          </a:p>
        </p:txBody>
      </p:sp>
      <p:sp>
        <p:nvSpPr>
          <p:cNvPr id="17" name="(c) Ipsos">
            <a:extLst>
              <a:ext uri="{FF2B5EF4-FFF2-40B4-BE49-F238E27FC236}">
                <a16:creationId xmlns:a16="http://schemas.microsoft.com/office/drawing/2014/main" id="{DC5F476F-8F75-BD7C-6A72-3F7087C9C264}"/>
              </a:ext>
            </a:extLst>
          </p:cNvPr>
          <p:cNvSpPr txBox="1"/>
          <p:nvPr/>
        </p:nvSpPr>
        <p:spPr>
          <a:xfrm>
            <a:off x="19244691" y="10218674"/>
            <a:ext cx="392736" cy="313350"/>
          </a:xfrm>
          <a:prstGeom prst="rect">
            <a:avLst/>
          </a:prstGeom>
          <a:noFill/>
        </p:spPr>
        <p:txBody>
          <a:bodyPr wrap="square" lIns="0" tIns="36000" rIns="0" bIns="0" rtlCol="0">
            <a:spAutoFit/>
          </a:bodyPr>
          <a:lstStyle/>
          <a:p>
            <a:pPr algn="l" rtl="0"/>
            <a:r>
              <a:rPr lang="fr" sz="900" b="0" i="0" u="none" baseline="0">
                <a:solidFill>
                  <a:schemeClr val="bg2">
                    <a:lumMod val="75000"/>
                  </a:schemeClr>
                </a:solidFill>
                <a:latin typeface="DINPro" panose="020B0504020101020102" pitchFamily="34" charset="0"/>
                <a:ea typeface="DINPro" panose="020B0504020101020102" pitchFamily="34" charset="0"/>
                <a:cs typeface="DINPro" panose="020B0504020101020102" pitchFamily="34" charset="0"/>
              </a:rPr>
              <a:t>© Ipsos</a:t>
            </a:r>
          </a:p>
        </p:txBody>
      </p:sp>
      <p:pic>
        <p:nvPicPr>
          <p:cNvPr id="18" name="Graphique 8">
            <a:extLst>
              <a:ext uri="{FF2B5EF4-FFF2-40B4-BE49-F238E27FC236}">
                <a16:creationId xmlns:a16="http://schemas.microsoft.com/office/drawing/2014/main" id="{052C6C42-A041-98E9-1C6D-5C3F142D5FB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9244691" y="9817664"/>
            <a:ext cx="446881" cy="409329"/>
          </a:xfrm>
          <a:prstGeom prst="rect">
            <a:avLst/>
          </a:prstGeom>
        </p:spPr>
      </p:pic>
      <p:sp>
        <p:nvSpPr>
          <p:cNvPr id="57" name="Text Placeholder 2">
            <a:extLst>
              <a:ext uri="{FF2B5EF4-FFF2-40B4-BE49-F238E27FC236}">
                <a16:creationId xmlns:a16="http://schemas.microsoft.com/office/drawing/2014/main" id="{37EFAF4F-6D01-1C0E-A855-27FC5F72B0F2}"/>
              </a:ext>
            </a:extLst>
          </p:cNvPr>
          <p:cNvSpPr txBox="1">
            <a:spLocks/>
          </p:cNvSpPr>
          <p:nvPr/>
        </p:nvSpPr>
        <p:spPr>
          <a:xfrm>
            <a:off x="1567973" y="10282686"/>
            <a:ext cx="16621500" cy="609056"/>
          </a:xfr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800" b="0" i="0" u="none" kern="0" baseline="0" dirty="0">
                <a:solidFill>
                  <a:schemeClr val="tx1"/>
                </a:solidFill>
                <a:latin typeface="DINPro" panose="020B0504020101020102" pitchFamily="34" charset="0"/>
                <a:ea typeface="DINPro" panose="020B0504020101020102" pitchFamily="34" charset="0"/>
                <a:cs typeface="DINPro" panose="020B0504020101020102" pitchFamily="34" charset="0"/>
              </a:rPr>
              <a:t>Base : Tous les pays européens (n=21501)</a:t>
            </a:r>
          </a:p>
          <a:p>
            <a:pPr algn="l" rtl="0"/>
            <a:r>
              <a:rPr lang="fr" sz="800" b="0" i="0" u="none" kern="0" baseline="0" dirty="0">
                <a:solidFill>
                  <a:schemeClr val="tx1"/>
                </a:solidFill>
                <a:latin typeface="DINPro" panose="020B0504020101020102" pitchFamily="34" charset="0"/>
                <a:ea typeface="DINPro" panose="020B0504020101020102" pitchFamily="34" charset="0"/>
                <a:cs typeface="DINPro" panose="020B0504020101020102" pitchFamily="34" charset="0"/>
              </a:rPr>
              <a:t>Question : PD5.Quels sont les éléments les plus importants que vous prendriez en considération lors du choix des pneus ? Classement de </a:t>
            </a:r>
            <a:r>
              <a:rPr lang="fr" sz="800" kern="0" dirty="0">
                <a:latin typeface="DINPro" panose="020B0504020101020102" pitchFamily="34" charset="0"/>
                <a:ea typeface="DINPro" panose="020B0504020101020102" pitchFamily="34" charset="0"/>
                <a:cs typeface="DINPro" panose="020B0504020101020102" pitchFamily="34" charset="0"/>
              </a:rPr>
              <a:t>‘’</a:t>
            </a:r>
            <a:r>
              <a:rPr lang="fr" sz="800" b="0" i="0" u="none" kern="0" baseline="0" dirty="0">
                <a:solidFill>
                  <a:schemeClr val="tx1"/>
                </a:solidFill>
                <a:latin typeface="DINPro" panose="020B0504020101020102" pitchFamily="34" charset="0"/>
                <a:ea typeface="DINPro" panose="020B0504020101020102" pitchFamily="34" charset="0"/>
                <a:cs typeface="DINPro" panose="020B0504020101020102" pitchFamily="34" charset="0"/>
              </a:rPr>
              <a:t>Élevé’’ à ‘’Faible’’ des 13 facteurs proposés (Considérer) – sélectionné</a:t>
            </a:r>
          </a:p>
        </p:txBody>
      </p:sp>
      <p:pic>
        <p:nvPicPr>
          <p:cNvPr id="8" name="Picture 7">
            <a:extLst>
              <a:ext uri="{FF2B5EF4-FFF2-40B4-BE49-F238E27FC236}">
                <a16:creationId xmlns:a16="http://schemas.microsoft.com/office/drawing/2014/main" id="{4FCD304D-2140-61B5-45AB-B7CF0C9325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454" y="4187882"/>
            <a:ext cx="17538700" cy="4846460"/>
          </a:xfrm>
          <a:prstGeom prst="rect">
            <a:avLst/>
          </a:prstGeom>
        </p:spPr>
      </p:pic>
      <p:sp>
        <p:nvSpPr>
          <p:cNvPr id="99" name="Tekstvak 98">
            <a:extLst>
              <a:ext uri="{FF2B5EF4-FFF2-40B4-BE49-F238E27FC236}">
                <a16:creationId xmlns:a16="http://schemas.microsoft.com/office/drawing/2014/main" id="{3FFE3CA1-8581-48E8-A903-9D7330E5E286}"/>
              </a:ext>
            </a:extLst>
          </p:cNvPr>
          <p:cNvSpPr txBox="1"/>
          <p:nvPr/>
        </p:nvSpPr>
        <p:spPr>
          <a:xfrm>
            <a:off x="1030451" y="4073315"/>
            <a:ext cx="5530005" cy="400110"/>
          </a:xfrm>
          <a:prstGeom prst="rect">
            <a:avLst/>
          </a:prstGeom>
          <a:noFill/>
        </p:spPr>
        <p:txBody>
          <a:bodyPr wrap="square" rtlCol="0">
            <a:spAutoFit/>
          </a:bodyPr>
          <a:lstStyle/>
          <a:p>
            <a:pPr algn="ctr" rtl="0"/>
            <a:r>
              <a:rPr lang="fr" sz="2000" b="1" i="0" u="none" spc="100" baseline="0" dirty="0">
                <a:solidFill>
                  <a:srgbClr val="1D2887"/>
                </a:solidFill>
                <a:latin typeface="DINPro-Bold" panose="020B0504020101020102" pitchFamily="34" charset="0"/>
                <a:ea typeface="DINPro-Bold" panose="020B0504020101020102" pitchFamily="34" charset="0"/>
                <a:cs typeface="DINPro-Bold" panose="020B0504020101020102" pitchFamily="34" charset="0"/>
              </a:rPr>
              <a:t>MOTEUR À COMBUSTION INTERNE</a:t>
            </a:r>
          </a:p>
        </p:txBody>
      </p:sp>
      <p:sp>
        <p:nvSpPr>
          <p:cNvPr id="100" name="Tekstvak 99">
            <a:extLst>
              <a:ext uri="{FF2B5EF4-FFF2-40B4-BE49-F238E27FC236}">
                <a16:creationId xmlns:a16="http://schemas.microsoft.com/office/drawing/2014/main" id="{EBB7F398-8531-43B0-989B-95FDF0A2E22B}"/>
              </a:ext>
            </a:extLst>
          </p:cNvPr>
          <p:cNvSpPr txBox="1"/>
          <p:nvPr/>
        </p:nvSpPr>
        <p:spPr>
          <a:xfrm>
            <a:off x="7068456" y="4095786"/>
            <a:ext cx="5530005" cy="400110"/>
          </a:xfrm>
          <a:prstGeom prst="rect">
            <a:avLst/>
          </a:prstGeom>
          <a:noFill/>
        </p:spPr>
        <p:txBody>
          <a:bodyPr wrap="square" rtlCol="0">
            <a:spAutoFit/>
          </a:bodyPr>
          <a:lstStyle/>
          <a:p>
            <a:pPr algn="ctr" rtl="0"/>
            <a:r>
              <a:rPr lang="fr" sz="2000" b="1" i="0" u="none" spc="100" baseline="0" dirty="0">
                <a:solidFill>
                  <a:srgbClr val="1D2887"/>
                </a:solidFill>
                <a:latin typeface="DINPro-Bold" panose="020B0504020101020102" pitchFamily="34" charset="0"/>
                <a:ea typeface="DINPro-Bold" panose="020B0504020101020102" pitchFamily="34" charset="0"/>
                <a:cs typeface="DINPro-Bold" panose="020B0504020101020102" pitchFamily="34" charset="0"/>
              </a:rPr>
              <a:t>HYBRIDE</a:t>
            </a:r>
          </a:p>
        </p:txBody>
      </p:sp>
      <p:sp>
        <p:nvSpPr>
          <p:cNvPr id="101" name="Tekstvak 100">
            <a:extLst>
              <a:ext uri="{FF2B5EF4-FFF2-40B4-BE49-F238E27FC236}">
                <a16:creationId xmlns:a16="http://schemas.microsoft.com/office/drawing/2014/main" id="{E84BBD5A-8285-48D2-AEA2-6C601AEDC73F}"/>
              </a:ext>
            </a:extLst>
          </p:cNvPr>
          <p:cNvSpPr txBox="1"/>
          <p:nvPr/>
        </p:nvSpPr>
        <p:spPr>
          <a:xfrm>
            <a:off x="13073805" y="4077126"/>
            <a:ext cx="5530005" cy="400110"/>
          </a:xfrm>
          <a:prstGeom prst="rect">
            <a:avLst/>
          </a:prstGeom>
          <a:noFill/>
        </p:spPr>
        <p:txBody>
          <a:bodyPr wrap="square" rtlCol="0">
            <a:spAutoFit/>
          </a:bodyPr>
          <a:lstStyle/>
          <a:p>
            <a:pPr algn="ctr" rtl="0"/>
            <a:r>
              <a:rPr lang="fr" sz="2000" b="1" i="0" u="none" spc="100" baseline="0" dirty="0">
                <a:solidFill>
                  <a:srgbClr val="344A9D"/>
                </a:solidFill>
                <a:latin typeface="DINPro-Bold" panose="020B0504020101020102" pitchFamily="34" charset="0"/>
                <a:ea typeface="DINPro-Bold" panose="020B0504020101020102" pitchFamily="34" charset="0"/>
                <a:cs typeface="DINPro-Bold" panose="020B0504020101020102" pitchFamily="34" charset="0"/>
              </a:rPr>
              <a:t>VÉHICULE ÉLECTRIQUE</a:t>
            </a:r>
          </a:p>
        </p:txBody>
      </p:sp>
      <p:sp>
        <p:nvSpPr>
          <p:cNvPr id="102" name="Tekstvak 101">
            <a:extLst>
              <a:ext uri="{FF2B5EF4-FFF2-40B4-BE49-F238E27FC236}">
                <a16:creationId xmlns:a16="http://schemas.microsoft.com/office/drawing/2014/main" id="{731852F1-AFA9-4362-ACC5-2E4CFED597BA}"/>
              </a:ext>
            </a:extLst>
          </p:cNvPr>
          <p:cNvSpPr txBox="1"/>
          <p:nvPr/>
        </p:nvSpPr>
        <p:spPr>
          <a:xfrm>
            <a:off x="510540" y="5012815"/>
            <a:ext cx="3246121" cy="400110"/>
          </a:xfrm>
          <a:prstGeom prst="rect">
            <a:avLst/>
          </a:prstGeom>
          <a:noFill/>
        </p:spPr>
        <p:txBody>
          <a:bodyPr wrap="square" rtlCol="0">
            <a:spAutoFit/>
          </a:bodyPr>
          <a:lstStyle/>
          <a:p>
            <a:pPr algn="r" rtl="0"/>
            <a:r>
              <a:rPr lang="fr" sz="2000" b="1" i="0" u="none" baseline="0" dirty="0">
                <a:solidFill>
                  <a:srgbClr val="1D2887"/>
                </a:solidFill>
                <a:latin typeface="DINPro-Bold" panose="02000503030000020004" pitchFamily="50" charset="0"/>
                <a:ea typeface="DINPro-Bold" panose="02000503030000020004" pitchFamily="50" charset="0"/>
                <a:cs typeface="DINPro-Bold" panose="02000503030000020004" pitchFamily="50" charset="0"/>
              </a:rPr>
              <a:t>tenue de route</a:t>
            </a:r>
            <a:endParaRPr lang="fr" sz="2000" b="1" dirty="0">
              <a:solidFill>
                <a:srgbClr val="1D2887"/>
              </a:solidFill>
              <a:latin typeface="DINPro-Bold" panose="02000503030000020004" pitchFamily="50" charset="0"/>
            </a:endParaRPr>
          </a:p>
        </p:txBody>
      </p:sp>
      <p:sp>
        <p:nvSpPr>
          <p:cNvPr id="103" name="Tekstvak 102">
            <a:extLst>
              <a:ext uri="{FF2B5EF4-FFF2-40B4-BE49-F238E27FC236}">
                <a16:creationId xmlns:a16="http://schemas.microsoft.com/office/drawing/2014/main" id="{83DEC7B7-DA8C-49B1-A558-DFFCEADBEF27}"/>
              </a:ext>
            </a:extLst>
          </p:cNvPr>
          <p:cNvSpPr txBox="1"/>
          <p:nvPr/>
        </p:nvSpPr>
        <p:spPr>
          <a:xfrm>
            <a:off x="754381" y="5698343"/>
            <a:ext cx="3002280" cy="400110"/>
          </a:xfrm>
          <a:prstGeom prst="rect">
            <a:avLst/>
          </a:prstGeom>
          <a:noFill/>
        </p:spPr>
        <p:txBody>
          <a:bodyPr wrap="square" rtlCol="0">
            <a:spAutoFit/>
          </a:bodyPr>
          <a:lstStyle/>
          <a:p>
            <a:pPr algn="r" rtl="0"/>
            <a:r>
              <a:rPr lang="fr" sz="2000" b="1" i="0" u="none" baseline="0" dirty="0">
                <a:solidFill>
                  <a:srgbClr val="1D2887"/>
                </a:solidFill>
                <a:latin typeface="DINPro" panose="020B0504020101020102" pitchFamily="34" charset="0"/>
                <a:ea typeface="DINPro" panose="020B0504020101020102" pitchFamily="34" charset="0"/>
                <a:cs typeface="DINPro" panose="020B0504020101020102" pitchFamily="34" charset="0"/>
              </a:rPr>
              <a:t>prix des pneus</a:t>
            </a:r>
            <a:endParaRPr lang="fr" sz="2000" b="1" dirty="0">
              <a:solidFill>
                <a:srgbClr val="1D2887"/>
              </a:solidFill>
              <a:latin typeface="DINPro" panose="020B0504020101020102" pitchFamily="34" charset="0"/>
            </a:endParaRPr>
          </a:p>
        </p:txBody>
      </p:sp>
      <p:sp>
        <p:nvSpPr>
          <p:cNvPr id="104" name="Tekstvak 103">
            <a:extLst>
              <a:ext uri="{FF2B5EF4-FFF2-40B4-BE49-F238E27FC236}">
                <a16:creationId xmlns:a16="http://schemas.microsoft.com/office/drawing/2014/main" id="{68FB362C-7430-4316-8280-3FCA4022095D}"/>
              </a:ext>
            </a:extLst>
          </p:cNvPr>
          <p:cNvSpPr txBox="1"/>
          <p:nvPr/>
        </p:nvSpPr>
        <p:spPr>
          <a:xfrm>
            <a:off x="754382" y="6228020"/>
            <a:ext cx="3002280" cy="707886"/>
          </a:xfrm>
          <a:prstGeom prst="rect">
            <a:avLst/>
          </a:prstGeom>
          <a:noFill/>
        </p:spPr>
        <p:txBody>
          <a:bodyPr wrap="square" rtlCol="0">
            <a:spAutoFit/>
          </a:bodyPr>
          <a:lstStyle/>
          <a:p>
            <a:pPr algn="r" rtl="0"/>
            <a:r>
              <a:rPr lang="fr" sz="2000" b="1" i="0" u="none" baseline="0" dirty="0">
                <a:solidFill>
                  <a:srgbClr val="1D2887"/>
                </a:solidFill>
                <a:latin typeface="DINPro-Bold" panose="02000503030000020004" pitchFamily="50" charset="0"/>
                <a:ea typeface="DINPro-Bold" panose="02000503030000020004" pitchFamily="50" charset="0"/>
                <a:cs typeface="DINPro-Bold" panose="02000503030000020004" pitchFamily="50" charset="0"/>
              </a:rPr>
              <a:t>performance de freinage sur sol mouillé</a:t>
            </a:r>
          </a:p>
        </p:txBody>
      </p:sp>
      <p:sp>
        <p:nvSpPr>
          <p:cNvPr id="105" name="Tekstvak 104">
            <a:extLst>
              <a:ext uri="{FF2B5EF4-FFF2-40B4-BE49-F238E27FC236}">
                <a16:creationId xmlns:a16="http://schemas.microsoft.com/office/drawing/2014/main" id="{F65DCA5A-471F-4B99-A2AC-08387A57E1FE}"/>
              </a:ext>
            </a:extLst>
          </p:cNvPr>
          <p:cNvSpPr txBox="1"/>
          <p:nvPr/>
        </p:nvSpPr>
        <p:spPr>
          <a:xfrm>
            <a:off x="6435780" y="5012815"/>
            <a:ext cx="3246121" cy="400110"/>
          </a:xfrm>
          <a:prstGeom prst="rect">
            <a:avLst/>
          </a:prstGeom>
          <a:noFill/>
        </p:spPr>
        <p:txBody>
          <a:bodyPr wrap="square" rtlCol="0">
            <a:spAutoFit/>
          </a:bodyPr>
          <a:lstStyle/>
          <a:p>
            <a:pPr algn="r" rtl="0"/>
            <a:r>
              <a:rPr lang="fr" sz="2000" b="1" i="0" u="none" baseline="0" dirty="0">
                <a:solidFill>
                  <a:srgbClr val="1D2887"/>
                </a:solidFill>
                <a:latin typeface="DINPro-Bold" panose="02000503030000020004" pitchFamily="50" charset="0"/>
                <a:ea typeface="DINPro-Bold" panose="02000503030000020004" pitchFamily="50" charset="0"/>
                <a:cs typeface="DINPro-Bold" panose="02000503030000020004" pitchFamily="50" charset="0"/>
              </a:rPr>
              <a:t>tenue de route</a:t>
            </a:r>
            <a:endParaRPr lang="fr" sz="2000" b="1" dirty="0">
              <a:solidFill>
                <a:srgbClr val="1D2887"/>
              </a:solidFill>
              <a:latin typeface="DINPro-Bold" panose="02000503030000020004" pitchFamily="50" charset="0"/>
            </a:endParaRPr>
          </a:p>
        </p:txBody>
      </p:sp>
      <p:sp>
        <p:nvSpPr>
          <p:cNvPr id="106" name="Tekstvak 105">
            <a:extLst>
              <a:ext uri="{FF2B5EF4-FFF2-40B4-BE49-F238E27FC236}">
                <a16:creationId xmlns:a16="http://schemas.microsoft.com/office/drawing/2014/main" id="{FA34B8E9-87D2-4E40-B615-17901379A731}"/>
              </a:ext>
            </a:extLst>
          </p:cNvPr>
          <p:cNvSpPr txBox="1"/>
          <p:nvPr/>
        </p:nvSpPr>
        <p:spPr>
          <a:xfrm>
            <a:off x="6692321" y="5698343"/>
            <a:ext cx="3002280" cy="400110"/>
          </a:xfrm>
          <a:prstGeom prst="rect">
            <a:avLst/>
          </a:prstGeom>
          <a:noFill/>
        </p:spPr>
        <p:txBody>
          <a:bodyPr wrap="square" rtlCol="0">
            <a:spAutoFit/>
          </a:bodyPr>
          <a:lstStyle/>
          <a:p>
            <a:pPr algn="r" rtl="0"/>
            <a:r>
              <a:rPr lang="fr" sz="2000" b="0" i="0" u="none" baseline="0">
                <a:latin typeface="DINPro" panose="020B0504020101020102" pitchFamily="34" charset="0"/>
                <a:ea typeface="DINPro" panose="020B0504020101020102" pitchFamily="34" charset="0"/>
                <a:cs typeface="DINPro" panose="020B0504020101020102" pitchFamily="34" charset="0"/>
              </a:rPr>
              <a:t>prix des pneus</a:t>
            </a:r>
            <a:endParaRPr lang="fr" sz="2000" dirty="0">
              <a:latin typeface="DINPro" panose="020B0504020101020102" pitchFamily="34" charset="0"/>
            </a:endParaRPr>
          </a:p>
        </p:txBody>
      </p:sp>
      <p:sp>
        <p:nvSpPr>
          <p:cNvPr id="107" name="Tekstvak 106">
            <a:extLst>
              <a:ext uri="{FF2B5EF4-FFF2-40B4-BE49-F238E27FC236}">
                <a16:creationId xmlns:a16="http://schemas.microsoft.com/office/drawing/2014/main" id="{BF05E0C9-C947-417E-82A0-B40F8F609108}"/>
              </a:ext>
            </a:extLst>
          </p:cNvPr>
          <p:cNvSpPr txBox="1"/>
          <p:nvPr/>
        </p:nvSpPr>
        <p:spPr>
          <a:xfrm>
            <a:off x="6692321" y="6232724"/>
            <a:ext cx="3002280" cy="707886"/>
          </a:xfrm>
          <a:prstGeom prst="rect">
            <a:avLst/>
          </a:prstGeom>
          <a:noFill/>
        </p:spPr>
        <p:txBody>
          <a:bodyPr wrap="square" rtlCol="0">
            <a:spAutoFit/>
          </a:bodyPr>
          <a:lstStyle/>
          <a:p>
            <a:pPr algn="r" rtl="0"/>
            <a:r>
              <a:rPr lang="fr" sz="2000" b="1" i="0" u="none" baseline="0" dirty="0">
                <a:latin typeface="DINPro-Bold" panose="02000503030000020004" pitchFamily="50" charset="0"/>
                <a:ea typeface="DINPro-Bold" panose="02000503030000020004" pitchFamily="50" charset="0"/>
                <a:cs typeface="DINPro-Bold" panose="02000503030000020004" pitchFamily="50" charset="0"/>
              </a:rPr>
              <a:t>performance de freinage sur sol mouillé</a:t>
            </a:r>
          </a:p>
        </p:txBody>
      </p:sp>
      <p:sp>
        <p:nvSpPr>
          <p:cNvPr id="108" name="Tekstvak 107">
            <a:extLst>
              <a:ext uri="{FF2B5EF4-FFF2-40B4-BE49-F238E27FC236}">
                <a16:creationId xmlns:a16="http://schemas.microsoft.com/office/drawing/2014/main" id="{F4D3FE70-F322-4CFB-A831-7B5402589207}"/>
              </a:ext>
            </a:extLst>
          </p:cNvPr>
          <p:cNvSpPr txBox="1"/>
          <p:nvPr/>
        </p:nvSpPr>
        <p:spPr>
          <a:xfrm>
            <a:off x="12386420" y="5012815"/>
            <a:ext cx="3246121" cy="400110"/>
          </a:xfrm>
          <a:prstGeom prst="rect">
            <a:avLst/>
          </a:prstGeom>
          <a:noFill/>
        </p:spPr>
        <p:txBody>
          <a:bodyPr wrap="square" rtlCol="0">
            <a:spAutoFit/>
          </a:bodyPr>
          <a:lstStyle/>
          <a:p>
            <a:pPr algn="r" rtl="0"/>
            <a:r>
              <a:rPr lang="fr" sz="2000" b="1" i="0" u="none" baseline="0" dirty="0">
                <a:solidFill>
                  <a:srgbClr val="1D2887"/>
                </a:solidFill>
                <a:latin typeface="DINPro-Bold" panose="02000503030000020004" pitchFamily="50" charset="0"/>
                <a:ea typeface="DINPro-Bold" panose="02000503030000020004" pitchFamily="50" charset="0"/>
                <a:cs typeface="DINPro-Bold" panose="02000503030000020004" pitchFamily="50" charset="0"/>
              </a:rPr>
              <a:t>tenue de route</a:t>
            </a:r>
            <a:endParaRPr lang="fr" sz="2000" b="1" dirty="0">
              <a:solidFill>
                <a:srgbClr val="1D2887"/>
              </a:solidFill>
              <a:latin typeface="DINPro-Bold" panose="02000503030000020004" pitchFamily="50" charset="0"/>
            </a:endParaRPr>
          </a:p>
        </p:txBody>
      </p:sp>
      <p:sp>
        <p:nvSpPr>
          <p:cNvPr id="109" name="Tekstvak 108">
            <a:extLst>
              <a:ext uri="{FF2B5EF4-FFF2-40B4-BE49-F238E27FC236}">
                <a16:creationId xmlns:a16="http://schemas.microsoft.com/office/drawing/2014/main" id="{28A5A123-305C-4D23-86AD-7E61DC4F9E53}"/>
              </a:ext>
            </a:extLst>
          </p:cNvPr>
          <p:cNvSpPr txBox="1"/>
          <p:nvPr/>
        </p:nvSpPr>
        <p:spPr>
          <a:xfrm>
            <a:off x="12665825" y="5557760"/>
            <a:ext cx="3002280" cy="707886"/>
          </a:xfrm>
          <a:prstGeom prst="rect">
            <a:avLst/>
          </a:prstGeom>
          <a:noFill/>
        </p:spPr>
        <p:txBody>
          <a:bodyPr wrap="square" rtlCol="0">
            <a:spAutoFit/>
          </a:bodyPr>
          <a:lstStyle/>
          <a:p>
            <a:pPr algn="r" rtl="0"/>
            <a:r>
              <a:rPr lang="fr" sz="2000" b="1" i="0" u="none" baseline="0" dirty="0">
                <a:latin typeface="DINPro-Bold" panose="02000503030000020004" pitchFamily="50" charset="0"/>
                <a:ea typeface="DINPro-Bold" panose="02000503030000020004" pitchFamily="50" charset="0"/>
                <a:cs typeface="DINPro-Bold" panose="02000503030000020004" pitchFamily="50" charset="0"/>
              </a:rPr>
              <a:t>performance de freinage sur sol mouillé</a:t>
            </a:r>
          </a:p>
        </p:txBody>
      </p:sp>
      <p:sp>
        <p:nvSpPr>
          <p:cNvPr id="110" name="Tekstvak 109">
            <a:extLst>
              <a:ext uri="{FF2B5EF4-FFF2-40B4-BE49-F238E27FC236}">
                <a16:creationId xmlns:a16="http://schemas.microsoft.com/office/drawing/2014/main" id="{7898BB2F-04D9-44EB-9FC1-65A8DC051DC2}"/>
              </a:ext>
            </a:extLst>
          </p:cNvPr>
          <p:cNvSpPr txBox="1"/>
          <p:nvPr/>
        </p:nvSpPr>
        <p:spPr>
          <a:xfrm>
            <a:off x="754381" y="7098219"/>
            <a:ext cx="3002280"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111" name="Tekstvak 110">
            <a:extLst>
              <a:ext uri="{FF2B5EF4-FFF2-40B4-BE49-F238E27FC236}">
                <a16:creationId xmlns:a16="http://schemas.microsoft.com/office/drawing/2014/main" id="{050C67D3-235C-4921-82BA-17053E1C78D6}"/>
              </a:ext>
            </a:extLst>
          </p:cNvPr>
          <p:cNvSpPr txBox="1"/>
          <p:nvPr/>
        </p:nvSpPr>
        <p:spPr>
          <a:xfrm>
            <a:off x="6659486" y="7096353"/>
            <a:ext cx="3002280"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112" name="Tekstvak 111">
            <a:extLst>
              <a:ext uri="{FF2B5EF4-FFF2-40B4-BE49-F238E27FC236}">
                <a16:creationId xmlns:a16="http://schemas.microsoft.com/office/drawing/2014/main" id="{A8695DC9-664D-4350-88F0-1063404EB526}"/>
              </a:ext>
            </a:extLst>
          </p:cNvPr>
          <p:cNvSpPr txBox="1"/>
          <p:nvPr/>
        </p:nvSpPr>
        <p:spPr>
          <a:xfrm>
            <a:off x="12651311" y="6396422"/>
            <a:ext cx="3002280"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113" name="Tekstvak 112">
            <a:extLst>
              <a:ext uri="{FF2B5EF4-FFF2-40B4-BE49-F238E27FC236}">
                <a16:creationId xmlns:a16="http://schemas.microsoft.com/office/drawing/2014/main" id="{9B1A24B2-704D-47D8-AF3C-DC33C2F4C22A}"/>
              </a:ext>
            </a:extLst>
          </p:cNvPr>
          <p:cNvSpPr txBox="1"/>
          <p:nvPr/>
        </p:nvSpPr>
        <p:spPr>
          <a:xfrm>
            <a:off x="1253614" y="7664992"/>
            <a:ext cx="2503048"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endParaRPr lang="fr" sz="2000" dirty="0">
              <a:latin typeface="DINPro" panose="020B0504020101020102" pitchFamily="34" charset="0"/>
            </a:endParaRPr>
          </a:p>
        </p:txBody>
      </p:sp>
      <p:sp>
        <p:nvSpPr>
          <p:cNvPr id="114" name="Tekstvak 113">
            <a:extLst>
              <a:ext uri="{FF2B5EF4-FFF2-40B4-BE49-F238E27FC236}">
                <a16:creationId xmlns:a16="http://schemas.microsoft.com/office/drawing/2014/main" id="{FAAE1EAC-2CD5-430A-AD1B-E9AAA926D5B0}"/>
              </a:ext>
            </a:extLst>
          </p:cNvPr>
          <p:cNvSpPr txBox="1"/>
          <p:nvPr/>
        </p:nvSpPr>
        <p:spPr>
          <a:xfrm>
            <a:off x="6996673" y="7648740"/>
            <a:ext cx="2688404"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endParaRPr lang="fr" sz="2000" dirty="0">
              <a:latin typeface="DINPro" panose="020B0504020101020102" pitchFamily="34" charset="0"/>
            </a:endParaRPr>
          </a:p>
        </p:txBody>
      </p:sp>
      <p:sp>
        <p:nvSpPr>
          <p:cNvPr id="115" name="Tekstvak 114">
            <a:extLst>
              <a:ext uri="{FF2B5EF4-FFF2-40B4-BE49-F238E27FC236}">
                <a16:creationId xmlns:a16="http://schemas.microsoft.com/office/drawing/2014/main" id="{9D034F5F-9694-4F75-BDE8-A91626E2468B}"/>
              </a:ext>
            </a:extLst>
          </p:cNvPr>
          <p:cNvSpPr txBox="1"/>
          <p:nvPr/>
        </p:nvSpPr>
        <p:spPr>
          <a:xfrm>
            <a:off x="13073806" y="8371140"/>
            <a:ext cx="2579786"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endParaRPr lang="fr" sz="2000" dirty="0">
              <a:latin typeface="DINPro" panose="020B0504020101020102" pitchFamily="34" charset="0"/>
            </a:endParaRPr>
          </a:p>
        </p:txBody>
      </p:sp>
      <p:sp>
        <p:nvSpPr>
          <p:cNvPr id="116" name="Tekstvak 115">
            <a:extLst>
              <a:ext uri="{FF2B5EF4-FFF2-40B4-BE49-F238E27FC236}">
                <a16:creationId xmlns:a16="http://schemas.microsoft.com/office/drawing/2014/main" id="{DBDDDBC4-A41F-46CE-AA45-9290DCFF9C37}"/>
              </a:ext>
            </a:extLst>
          </p:cNvPr>
          <p:cNvSpPr txBox="1"/>
          <p:nvPr/>
        </p:nvSpPr>
        <p:spPr>
          <a:xfrm>
            <a:off x="13331237" y="7108317"/>
            <a:ext cx="2322353"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prix des pneus</a:t>
            </a:r>
            <a:endParaRPr lang="fr" sz="2000" dirty="0">
              <a:latin typeface="DINPro" panose="020B0504020101020102" pitchFamily="34" charset="0"/>
            </a:endParaRPr>
          </a:p>
        </p:txBody>
      </p:sp>
      <p:sp>
        <p:nvSpPr>
          <p:cNvPr id="117" name="Tekstvak 116">
            <a:extLst>
              <a:ext uri="{FF2B5EF4-FFF2-40B4-BE49-F238E27FC236}">
                <a16:creationId xmlns:a16="http://schemas.microsoft.com/office/drawing/2014/main" id="{3C228B1E-7486-4CB3-8DB2-AF9868B79838}"/>
              </a:ext>
            </a:extLst>
          </p:cNvPr>
          <p:cNvSpPr txBox="1"/>
          <p:nvPr/>
        </p:nvSpPr>
        <p:spPr>
          <a:xfrm>
            <a:off x="13331237" y="7657700"/>
            <a:ext cx="2322353"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respectueux de l'environnement</a:t>
            </a:r>
            <a:endParaRPr lang="fr" sz="2000" dirty="0">
              <a:latin typeface="DINPro" panose="020B0504020101020102" pitchFamily="34" charset="0"/>
            </a:endParaRPr>
          </a:p>
        </p:txBody>
      </p:sp>
      <p:sp>
        <p:nvSpPr>
          <p:cNvPr id="118" name="Tekstvak 117">
            <a:extLst>
              <a:ext uri="{FF2B5EF4-FFF2-40B4-BE49-F238E27FC236}">
                <a16:creationId xmlns:a16="http://schemas.microsoft.com/office/drawing/2014/main" id="{EE161DE4-E876-4A9C-9CC5-739E7BF9DC78}"/>
              </a:ext>
            </a:extLst>
          </p:cNvPr>
          <p:cNvSpPr txBox="1"/>
          <p:nvPr/>
        </p:nvSpPr>
        <p:spPr>
          <a:xfrm>
            <a:off x="318714" y="8367701"/>
            <a:ext cx="3437947" cy="707886"/>
          </a:xfrm>
          <a:prstGeom prst="rect">
            <a:avLst/>
          </a:prstGeom>
          <a:noFill/>
        </p:spPr>
        <p:txBody>
          <a:bodyPr wrap="square" rtlCol="0">
            <a:spAutoFit/>
          </a:bodyPr>
          <a:lstStyle/>
          <a:p>
            <a:pPr algn="r" rtl="0"/>
            <a:r>
              <a:rPr lang="fr" sz="2000" b="0" i="0" u="none" spc="-20" dirty="0">
                <a:latin typeface="DINPro" panose="020B0504020101020102" pitchFamily="34" charset="0"/>
                <a:ea typeface="DINPro" panose="020B0504020101020102" pitchFamily="34" charset="0"/>
                <a:cs typeface="DINPro" panose="020B0504020101020102" pitchFamily="34" charset="0"/>
              </a:rPr>
              <a:t>effet du pneu sur la consommation de carburant</a:t>
            </a:r>
            <a:endParaRPr lang="fr" sz="2000" spc="-20" dirty="0">
              <a:latin typeface="DINPro" panose="020B0504020101020102" pitchFamily="34" charset="0"/>
            </a:endParaRPr>
          </a:p>
        </p:txBody>
      </p:sp>
      <p:sp>
        <p:nvSpPr>
          <p:cNvPr id="119" name="Tekstvak 118">
            <a:extLst>
              <a:ext uri="{FF2B5EF4-FFF2-40B4-BE49-F238E27FC236}">
                <a16:creationId xmlns:a16="http://schemas.microsoft.com/office/drawing/2014/main" id="{2B7414E6-17F4-4473-A0E6-D869BBE458FE}"/>
              </a:ext>
            </a:extLst>
          </p:cNvPr>
          <p:cNvSpPr txBox="1"/>
          <p:nvPr/>
        </p:nvSpPr>
        <p:spPr>
          <a:xfrm>
            <a:off x="6223819" y="8376140"/>
            <a:ext cx="3437947" cy="707886"/>
          </a:xfrm>
          <a:prstGeom prst="rect">
            <a:avLst/>
          </a:prstGeom>
          <a:noFill/>
        </p:spPr>
        <p:txBody>
          <a:bodyPr wrap="square" rtlCol="0">
            <a:spAutoFit/>
          </a:bodyPr>
          <a:lstStyle/>
          <a:p>
            <a:pPr algn="r" rtl="0"/>
            <a:r>
              <a:rPr lang="fr" sz="2000" b="0" i="0" u="none" spc="-20" dirty="0">
                <a:latin typeface="DINPro" panose="020B0504020101020102" pitchFamily="34" charset="0"/>
                <a:ea typeface="DINPro" panose="020B0504020101020102" pitchFamily="34" charset="0"/>
                <a:cs typeface="DINPro" panose="020B0504020101020102" pitchFamily="34" charset="0"/>
              </a:rPr>
              <a:t>effet du pneu sur la consommation de carburant</a:t>
            </a:r>
            <a:endParaRPr lang="fr" sz="2000" spc="-20" dirty="0">
              <a:latin typeface="DINPro" panose="020B0504020101020102" pitchFamily="34" charset="0"/>
            </a:endParaRPr>
          </a:p>
        </p:txBody>
      </p:sp>
      <p:sp>
        <p:nvSpPr>
          <p:cNvPr id="120" name="Tekstvak 119">
            <a:extLst>
              <a:ext uri="{FF2B5EF4-FFF2-40B4-BE49-F238E27FC236}">
                <a16:creationId xmlns:a16="http://schemas.microsoft.com/office/drawing/2014/main" id="{FB66C6D9-9E7C-4D44-9F3B-6201D54320BA}"/>
              </a:ext>
            </a:extLst>
          </p:cNvPr>
          <p:cNvSpPr txBox="1"/>
          <p:nvPr/>
        </p:nvSpPr>
        <p:spPr>
          <a:xfrm rot="16200000">
            <a:off x="5675376" y="5586937"/>
            <a:ext cx="1051698" cy="615553"/>
          </a:xfrm>
          <a:prstGeom prst="rect">
            <a:avLst/>
          </a:prstGeom>
          <a:noFill/>
        </p:spPr>
        <p:txBody>
          <a:bodyPr wrap="square" rtlCol="0">
            <a:spAutoFit/>
          </a:bodyPr>
          <a:lstStyle/>
          <a:p>
            <a:pPr algn="ctr" rtl="0"/>
            <a:r>
              <a:rPr lang="fr" sz="1700" b="1" i="0" u="none" baseline="0">
                <a:solidFill>
                  <a:srgbClr val="1D2887"/>
                </a:solidFill>
                <a:latin typeface="DINPro-Bold" panose="02000503030000020004" pitchFamily="50" charset="0"/>
                <a:ea typeface="DINPro-Bold" panose="02000503030000020004" pitchFamily="50" charset="0"/>
                <a:cs typeface="DINPro-Bold" panose="02000503030000020004" pitchFamily="50" charset="0"/>
              </a:rPr>
              <a:t>Facteurs clés</a:t>
            </a:r>
          </a:p>
        </p:txBody>
      </p:sp>
      <p:sp>
        <p:nvSpPr>
          <p:cNvPr id="121" name="Tekstvak 120">
            <a:extLst>
              <a:ext uri="{FF2B5EF4-FFF2-40B4-BE49-F238E27FC236}">
                <a16:creationId xmlns:a16="http://schemas.microsoft.com/office/drawing/2014/main" id="{762A9E01-DC7A-4F99-B0D9-518A4AC762A5}"/>
              </a:ext>
            </a:extLst>
          </p:cNvPr>
          <p:cNvSpPr txBox="1"/>
          <p:nvPr/>
        </p:nvSpPr>
        <p:spPr>
          <a:xfrm rot="16200000">
            <a:off x="17374898" y="4929772"/>
            <a:ext cx="1051698" cy="615553"/>
          </a:xfrm>
          <a:prstGeom prst="rect">
            <a:avLst/>
          </a:prstGeom>
          <a:noFill/>
        </p:spPr>
        <p:txBody>
          <a:bodyPr wrap="square" rtlCol="0">
            <a:spAutoFit/>
          </a:bodyPr>
          <a:lstStyle/>
          <a:p>
            <a:pPr algn="ctr" rtl="0"/>
            <a:r>
              <a:rPr lang="fr" sz="1700" b="1" i="0" u="none" baseline="0" dirty="0">
                <a:solidFill>
                  <a:srgbClr val="1D2887"/>
                </a:solidFill>
                <a:latin typeface="DINPro-Bold" panose="02000503030000020004" pitchFamily="50" charset="0"/>
                <a:ea typeface="DINPro-Bold" panose="02000503030000020004" pitchFamily="50" charset="0"/>
                <a:cs typeface="DINPro-Bold" panose="02000503030000020004" pitchFamily="50" charset="0"/>
              </a:rPr>
              <a:t>Facteurs clés</a:t>
            </a:r>
          </a:p>
        </p:txBody>
      </p:sp>
      <p:sp>
        <p:nvSpPr>
          <p:cNvPr id="122" name="Tekstvak 121">
            <a:extLst>
              <a:ext uri="{FF2B5EF4-FFF2-40B4-BE49-F238E27FC236}">
                <a16:creationId xmlns:a16="http://schemas.microsoft.com/office/drawing/2014/main" id="{040C4503-267F-4B74-9623-F8A587095C76}"/>
              </a:ext>
            </a:extLst>
          </p:cNvPr>
          <p:cNvSpPr txBox="1"/>
          <p:nvPr/>
        </p:nvSpPr>
        <p:spPr>
          <a:xfrm rot="16200000">
            <a:off x="11397675" y="4932948"/>
            <a:ext cx="1051698" cy="615553"/>
          </a:xfrm>
          <a:prstGeom prst="rect">
            <a:avLst/>
          </a:prstGeom>
          <a:noFill/>
        </p:spPr>
        <p:txBody>
          <a:bodyPr wrap="square" rtlCol="0">
            <a:spAutoFit/>
          </a:bodyPr>
          <a:lstStyle/>
          <a:p>
            <a:pPr algn="ctr" rtl="0"/>
            <a:r>
              <a:rPr lang="fr" sz="1700" b="1" i="0" u="none" baseline="0">
                <a:solidFill>
                  <a:srgbClr val="1D2887"/>
                </a:solidFill>
                <a:latin typeface="DINPro-Bold" panose="02000503030000020004" pitchFamily="50" charset="0"/>
                <a:ea typeface="DINPro-Bold" panose="02000503030000020004" pitchFamily="50" charset="0"/>
                <a:cs typeface="DINPro-Bold" panose="02000503030000020004" pitchFamily="50" charset="0"/>
              </a:rPr>
              <a:t>Facteurs clés</a:t>
            </a:r>
          </a:p>
        </p:txBody>
      </p:sp>
      <p:sp>
        <p:nvSpPr>
          <p:cNvPr id="123" name="Tekstvak 122">
            <a:extLst>
              <a:ext uri="{FF2B5EF4-FFF2-40B4-BE49-F238E27FC236}">
                <a16:creationId xmlns:a16="http://schemas.microsoft.com/office/drawing/2014/main" id="{D6CF1282-300B-4A75-9A2A-547EE98B8DD2}"/>
              </a:ext>
            </a:extLst>
          </p:cNvPr>
          <p:cNvSpPr txBox="1"/>
          <p:nvPr/>
        </p:nvSpPr>
        <p:spPr>
          <a:xfrm rot="16200000">
            <a:off x="11195501" y="6914510"/>
            <a:ext cx="1433472" cy="615553"/>
          </a:xfrm>
          <a:prstGeom prst="rect">
            <a:avLst/>
          </a:prstGeom>
          <a:noFill/>
        </p:spPr>
        <p:txBody>
          <a:bodyPr wrap="square" rtlCol="0">
            <a:spAutoFit/>
          </a:bodyPr>
          <a:lstStyle/>
          <a:p>
            <a:pPr algn="ctr" rtl="0"/>
            <a:r>
              <a:rPr lang="fr" sz="1700" b="1" i="0" u="none" baseline="0">
                <a:latin typeface="DINPro-Bold" panose="02000503030000020004" pitchFamily="50" charset="0"/>
                <a:ea typeface="DINPro-Bold" panose="02000503030000020004" pitchFamily="50" charset="0"/>
                <a:cs typeface="DINPro-Bold" panose="02000503030000020004" pitchFamily="50" charset="0"/>
              </a:rPr>
              <a:t>Importance élevée</a:t>
            </a:r>
            <a:endParaRPr lang="fr" sz="1700" b="1" dirty="0">
              <a:latin typeface="DINPro-Bold" panose="02000503030000020004" pitchFamily="50" charset="0"/>
            </a:endParaRPr>
          </a:p>
        </p:txBody>
      </p:sp>
      <p:sp>
        <p:nvSpPr>
          <p:cNvPr id="124" name="Tekstvak 123">
            <a:extLst>
              <a:ext uri="{FF2B5EF4-FFF2-40B4-BE49-F238E27FC236}">
                <a16:creationId xmlns:a16="http://schemas.microsoft.com/office/drawing/2014/main" id="{46A28ECA-A156-4AAF-82D2-3EAC094815C9}"/>
              </a:ext>
            </a:extLst>
          </p:cNvPr>
          <p:cNvSpPr txBox="1"/>
          <p:nvPr/>
        </p:nvSpPr>
        <p:spPr>
          <a:xfrm rot="16200000">
            <a:off x="17175677" y="6914510"/>
            <a:ext cx="1433472" cy="615553"/>
          </a:xfrm>
          <a:prstGeom prst="rect">
            <a:avLst/>
          </a:prstGeom>
          <a:noFill/>
        </p:spPr>
        <p:txBody>
          <a:bodyPr wrap="square" rtlCol="0">
            <a:spAutoFit/>
          </a:bodyPr>
          <a:lstStyle/>
          <a:p>
            <a:pPr algn="ctr" rtl="0"/>
            <a:r>
              <a:rPr lang="fr" sz="1700" b="1" i="0" u="none" baseline="0" dirty="0">
                <a:latin typeface="DINPro-Bold" panose="02000503030000020004" pitchFamily="50" charset="0"/>
                <a:ea typeface="DINPro-Bold" panose="02000503030000020004" pitchFamily="50" charset="0"/>
                <a:cs typeface="DINPro-Bold" panose="02000503030000020004" pitchFamily="50" charset="0"/>
              </a:rPr>
              <a:t>Importance élevée</a:t>
            </a:r>
            <a:endParaRPr lang="fr" sz="1700" b="1" dirty="0">
              <a:latin typeface="DINPro-Bold" panose="02000503030000020004" pitchFamily="50" charset="0"/>
            </a:endParaRPr>
          </a:p>
        </p:txBody>
      </p:sp>
      <p:sp>
        <p:nvSpPr>
          <p:cNvPr id="125" name="Tekstvak 124">
            <a:extLst>
              <a:ext uri="{FF2B5EF4-FFF2-40B4-BE49-F238E27FC236}">
                <a16:creationId xmlns:a16="http://schemas.microsoft.com/office/drawing/2014/main" id="{F3690BD8-95A1-4AA8-9372-D4D764DFA692}"/>
              </a:ext>
            </a:extLst>
          </p:cNvPr>
          <p:cNvSpPr txBox="1"/>
          <p:nvPr/>
        </p:nvSpPr>
        <p:spPr>
          <a:xfrm rot="16200000">
            <a:off x="5484490" y="7800262"/>
            <a:ext cx="1433472" cy="615553"/>
          </a:xfrm>
          <a:prstGeom prst="rect">
            <a:avLst/>
          </a:prstGeom>
          <a:noFill/>
        </p:spPr>
        <p:txBody>
          <a:bodyPr wrap="square" rtlCol="0">
            <a:spAutoFit/>
          </a:bodyPr>
          <a:lstStyle/>
          <a:p>
            <a:pPr algn="ctr" rtl="0"/>
            <a:r>
              <a:rPr lang="fr" sz="1700" b="1" i="0" u="none" baseline="0">
                <a:latin typeface="DINPro-Bold" panose="02000503030000020004" pitchFamily="50" charset="0"/>
                <a:ea typeface="DINPro-Bold" panose="02000503030000020004" pitchFamily="50" charset="0"/>
                <a:cs typeface="DINPro-Bold" panose="02000503030000020004" pitchFamily="50" charset="0"/>
              </a:rPr>
              <a:t>Importance élevée</a:t>
            </a:r>
            <a:endParaRPr lang="fr" sz="1700" b="1" dirty="0">
              <a:latin typeface="DINPro-Bold" panose="02000503030000020004" pitchFamily="50" charset="0"/>
            </a:endParaRPr>
          </a:p>
        </p:txBody>
      </p:sp>
      <p:grpSp>
        <p:nvGrpSpPr>
          <p:cNvPr id="2" name="Groupe 1">
            <a:extLst>
              <a:ext uri="{FF2B5EF4-FFF2-40B4-BE49-F238E27FC236}">
                <a16:creationId xmlns:a16="http://schemas.microsoft.com/office/drawing/2014/main" id="{452D1422-E549-48B8-A8CF-A0D9211F9118}"/>
              </a:ext>
            </a:extLst>
          </p:cNvPr>
          <p:cNvGrpSpPr/>
          <p:nvPr/>
        </p:nvGrpSpPr>
        <p:grpSpPr>
          <a:xfrm>
            <a:off x="4900412" y="4986689"/>
            <a:ext cx="12427481" cy="3944128"/>
            <a:chOff x="4900412" y="4986689"/>
            <a:chExt cx="12427481" cy="3944128"/>
          </a:xfrm>
        </p:grpSpPr>
        <p:sp>
          <p:nvSpPr>
            <p:cNvPr id="37" name="ZoneTexte 36">
              <a:extLst>
                <a:ext uri="{FF2B5EF4-FFF2-40B4-BE49-F238E27FC236}">
                  <a16:creationId xmlns:a16="http://schemas.microsoft.com/office/drawing/2014/main" id="{5A44F4AD-8FE2-4D89-9E0A-8E992170799E}"/>
                </a:ext>
              </a:extLst>
            </p:cNvPr>
            <p:cNvSpPr txBox="1"/>
            <p:nvPr/>
          </p:nvSpPr>
          <p:spPr>
            <a:xfrm>
              <a:off x="5218006" y="4986689"/>
              <a:ext cx="425549" cy="400110"/>
            </a:xfrm>
            <a:prstGeom prst="rect">
              <a:avLst/>
            </a:prstGeom>
            <a:noFill/>
          </p:spPr>
          <p:txBody>
            <a:bodyPr wrap="square" rtlCol="0">
              <a:spAutoFit/>
            </a:bodyPr>
            <a:lstStyle/>
            <a:p>
              <a:pPr>
                <a:spcBef>
                  <a:spcPts val="270"/>
                </a:spcBef>
              </a:pPr>
              <a:r>
                <a:rPr lang="fr-FR" sz="2000" dirty="0"/>
                <a:t>%</a:t>
              </a:r>
            </a:p>
          </p:txBody>
        </p:sp>
        <p:sp>
          <p:nvSpPr>
            <p:cNvPr id="38" name="ZoneTexte 37">
              <a:extLst>
                <a:ext uri="{FF2B5EF4-FFF2-40B4-BE49-F238E27FC236}">
                  <a16:creationId xmlns:a16="http://schemas.microsoft.com/office/drawing/2014/main" id="{CF31B49B-6B59-4B44-80F3-DE4918059D18}"/>
                </a:ext>
              </a:extLst>
            </p:cNvPr>
            <p:cNvSpPr txBox="1"/>
            <p:nvPr/>
          </p:nvSpPr>
          <p:spPr>
            <a:xfrm>
              <a:off x="5224218" y="5694658"/>
              <a:ext cx="425549" cy="400110"/>
            </a:xfrm>
            <a:prstGeom prst="rect">
              <a:avLst/>
            </a:prstGeom>
            <a:noFill/>
          </p:spPr>
          <p:txBody>
            <a:bodyPr wrap="square" rtlCol="0">
              <a:spAutoFit/>
            </a:bodyPr>
            <a:lstStyle/>
            <a:p>
              <a:pPr>
                <a:spcBef>
                  <a:spcPts val="270"/>
                </a:spcBef>
              </a:pPr>
              <a:r>
                <a:rPr lang="fr-FR" sz="2000" dirty="0"/>
                <a:t>%</a:t>
              </a:r>
            </a:p>
          </p:txBody>
        </p:sp>
        <p:sp>
          <p:nvSpPr>
            <p:cNvPr id="39" name="ZoneTexte 38">
              <a:extLst>
                <a:ext uri="{FF2B5EF4-FFF2-40B4-BE49-F238E27FC236}">
                  <a16:creationId xmlns:a16="http://schemas.microsoft.com/office/drawing/2014/main" id="{9D9577A1-2ABA-4F43-A32B-FDD0F5E470BC}"/>
                </a:ext>
              </a:extLst>
            </p:cNvPr>
            <p:cNvSpPr txBox="1"/>
            <p:nvPr/>
          </p:nvSpPr>
          <p:spPr>
            <a:xfrm>
              <a:off x="5050507" y="6392964"/>
              <a:ext cx="425549" cy="400110"/>
            </a:xfrm>
            <a:prstGeom prst="rect">
              <a:avLst/>
            </a:prstGeom>
            <a:noFill/>
          </p:spPr>
          <p:txBody>
            <a:bodyPr wrap="square" rtlCol="0">
              <a:spAutoFit/>
            </a:bodyPr>
            <a:lstStyle/>
            <a:p>
              <a:pPr>
                <a:spcBef>
                  <a:spcPts val="270"/>
                </a:spcBef>
              </a:pPr>
              <a:r>
                <a:rPr lang="fr-FR" sz="2000" dirty="0"/>
                <a:t>%</a:t>
              </a:r>
            </a:p>
          </p:txBody>
        </p:sp>
        <p:sp>
          <p:nvSpPr>
            <p:cNvPr id="40" name="ZoneTexte 39">
              <a:extLst>
                <a:ext uri="{FF2B5EF4-FFF2-40B4-BE49-F238E27FC236}">
                  <a16:creationId xmlns:a16="http://schemas.microsoft.com/office/drawing/2014/main" id="{26749A50-9D07-4991-8B9B-B15D10DEC9FB}"/>
                </a:ext>
              </a:extLst>
            </p:cNvPr>
            <p:cNvSpPr txBox="1"/>
            <p:nvPr/>
          </p:nvSpPr>
          <p:spPr>
            <a:xfrm>
              <a:off x="5013186" y="7091270"/>
              <a:ext cx="425549" cy="400110"/>
            </a:xfrm>
            <a:prstGeom prst="rect">
              <a:avLst/>
            </a:prstGeom>
            <a:noFill/>
          </p:spPr>
          <p:txBody>
            <a:bodyPr wrap="square" rtlCol="0">
              <a:spAutoFit/>
            </a:bodyPr>
            <a:lstStyle/>
            <a:p>
              <a:pPr>
                <a:spcBef>
                  <a:spcPts val="270"/>
                </a:spcBef>
              </a:pPr>
              <a:r>
                <a:rPr lang="fr-FR" sz="2000" dirty="0"/>
                <a:t>%</a:t>
              </a:r>
            </a:p>
          </p:txBody>
        </p:sp>
        <p:sp>
          <p:nvSpPr>
            <p:cNvPr id="41" name="ZoneTexte 40">
              <a:extLst>
                <a:ext uri="{FF2B5EF4-FFF2-40B4-BE49-F238E27FC236}">
                  <a16:creationId xmlns:a16="http://schemas.microsoft.com/office/drawing/2014/main" id="{79E9F23E-21E3-431A-8F13-8B0F435E2587}"/>
                </a:ext>
              </a:extLst>
            </p:cNvPr>
            <p:cNvSpPr txBox="1"/>
            <p:nvPr/>
          </p:nvSpPr>
          <p:spPr>
            <a:xfrm>
              <a:off x="4914059" y="7796575"/>
              <a:ext cx="344581" cy="407196"/>
            </a:xfrm>
            <a:prstGeom prst="rect">
              <a:avLst/>
            </a:prstGeom>
            <a:noFill/>
          </p:spPr>
          <p:txBody>
            <a:bodyPr wrap="square" rtlCol="0">
              <a:spAutoFit/>
            </a:bodyPr>
            <a:lstStyle/>
            <a:p>
              <a:pPr>
                <a:spcBef>
                  <a:spcPts val="270"/>
                </a:spcBef>
              </a:pPr>
              <a:r>
                <a:rPr lang="fr-FR" sz="2000" dirty="0"/>
                <a:t>%</a:t>
              </a:r>
            </a:p>
          </p:txBody>
        </p:sp>
        <p:sp>
          <p:nvSpPr>
            <p:cNvPr id="42" name="ZoneTexte 41">
              <a:extLst>
                <a:ext uri="{FF2B5EF4-FFF2-40B4-BE49-F238E27FC236}">
                  <a16:creationId xmlns:a16="http://schemas.microsoft.com/office/drawing/2014/main" id="{B63C8D29-D13E-433C-AF36-8490C8BBAE2F}"/>
                </a:ext>
              </a:extLst>
            </p:cNvPr>
            <p:cNvSpPr txBox="1"/>
            <p:nvPr/>
          </p:nvSpPr>
          <p:spPr>
            <a:xfrm>
              <a:off x="4900412" y="8518046"/>
              <a:ext cx="344581" cy="407196"/>
            </a:xfrm>
            <a:prstGeom prst="rect">
              <a:avLst/>
            </a:prstGeom>
            <a:noFill/>
          </p:spPr>
          <p:txBody>
            <a:bodyPr wrap="square" rtlCol="0">
              <a:spAutoFit/>
            </a:bodyPr>
            <a:lstStyle/>
            <a:p>
              <a:pPr>
                <a:spcBef>
                  <a:spcPts val="270"/>
                </a:spcBef>
              </a:pPr>
              <a:r>
                <a:rPr lang="fr-FR" sz="2000" dirty="0"/>
                <a:t>%</a:t>
              </a:r>
            </a:p>
          </p:txBody>
        </p:sp>
        <p:sp>
          <p:nvSpPr>
            <p:cNvPr id="43" name="ZoneTexte 42">
              <a:extLst>
                <a:ext uri="{FF2B5EF4-FFF2-40B4-BE49-F238E27FC236}">
                  <a16:creationId xmlns:a16="http://schemas.microsoft.com/office/drawing/2014/main" id="{43017754-C569-4277-B7E6-0E5F2D9739BB}"/>
                </a:ext>
              </a:extLst>
            </p:cNvPr>
            <p:cNvSpPr txBox="1"/>
            <p:nvPr/>
          </p:nvSpPr>
          <p:spPr>
            <a:xfrm>
              <a:off x="10705018" y="8523621"/>
              <a:ext cx="344581" cy="407196"/>
            </a:xfrm>
            <a:prstGeom prst="rect">
              <a:avLst/>
            </a:prstGeom>
            <a:noFill/>
          </p:spPr>
          <p:txBody>
            <a:bodyPr wrap="square" rtlCol="0">
              <a:spAutoFit/>
            </a:bodyPr>
            <a:lstStyle/>
            <a:p>
              <a:pPr>
                <a:spcBef>
                  <a:spcPts val="270"/>
                </a:spcBef>
              </a:pPr>
              <a:r>
                <a:rPr lang="fr-FR" sz="2000" dirty="0"/>
                <a:t>%</a:t>
              </a:r>
            </a:p>
          </p:txBody>
        </p:sp>
        <p:sp>
          <p:nvSpPr>
            <p:cNvPr id="44" name="ZoneTexte 43">
              <a:extLst>
                <a:ext uri="{FF2B5EF4-FFF2-40B4-BE49-F238E27FC236}">
                  <a16:creationId xmlns:a16="http://schemas.microsoft.com/office/drawing/2014/main" id="{F662FF78-0FD1-4C1F-A1DC-1E44626DDE16}"/>
                </a:ext>
              </a:extLst>
            </p:cNvPr>
            <p:cNvSpPr txBox="1"/>
            <p:nvPr/>
          </p:nvSpPr>
          <p:spPr>
            <a:xfrm>
              <a:off x="10761430" y="7796575"/>
              <a:ext cx="344581" cy="407196"/>
            </a:xfrm>
            <a:prstGeom prst="rect">
              <a:avLst/>
            </a:prstGeom>
            <a:noFill/>
          </p:spPr>
          <p:txBody>
            <a:bodyPr wrap="square" rtlCol="0">
              <a:spAutoFit/>
            </a:bodyPr>
            <a:lstStyle/>
            <a:p>
              <a:pPr>
                <a:spcBef>
                  <a:spcPts val="270"/>
                </a:spcBef>
              </a:pPr>
              <a:r>
                <a:rPr lang="fr-FR" sz="2000" dirty="0"/>
                <a:t>%</a:t>
              </a:r>
            </a:p>
          </p:txBody>
        </p:sp>
        <p:sp>
          <p:nvSpPr>
            <p:cNvPr id="45" name="ZoneTexte 44">
              <a:extLst>
                <a:ext uri="{FF2B5EF4-FFF2-40B4-BE49-F238E27FC236}">
                  <a16:creationId xmlns:a16="http://schemas.microsoft.com/office/drawing/2014/main" id="{47CDC497-76A9-4A23-B3FD-4C71FB4544D6}"/>
                </a:ext>
              </a:extLst>
            </p:cNvPr>
            <p:cNvSpPr txBox="1"/>
            <p:nvPr/>
          </p:nvSpPr>
          <p:spPr>
            <a:xfrm>
              <a:off x="10761430" y="7112924"/>
              <a:ext cx="344581" cy="407196"/>
            </a:xfrm>
            <a:prstGeom prst="rect">
              <a:avLst/>
            </a:prstGeom>
            <a:noFill/>
          </p:spPr>
          <p:txBody>
            <a:bodyPr wrap="square" rtlCol="0">
              <a:spAutoFit/>
            </a:bodyPr>
            <a:lstStyle/>
            <a:p>
              <a:pPr>
                <a:spcBef>
                  <a:spcPts val="270"/>
                </a:spcBef>
              </a:pPr>
              <a:r>
                <a:rPr lang="fr-FR" sz="2000" dirty="0"/>
                <a:t>%</a:t>
              </a:r>
            </a:p>
          </p:txBody>
        </p:sp>
        <p:sp>
          <p:nvSpPr>
            <p:cNvPr id="46" name="ZoneTexte 45">
              <a:extLst>
                <a:ext uri="{FF2B5EF4-FFF2-40B4-BE49-F238E27FC236}">
                  <a16:creationId xmlns:a16="http://schemas.microsoft.com/office/drawing/2014/main" id="{059B74BA-A189-4729-9699-800FAD782BDF}"/>
                </a:ext>
              </a:extLst>
            </p:cNvPr>
            <p:cNvSpPr txBox="1"/>
            <p:nvPr/>
          </p:nvSpPr>
          <p:spPr>
            <a:xfrm>
              <a:off x="10810198" y="6392964"/>
              <a:ext cx="344581" cy="407196"/>
            </a:xfrm>
            <a:prstGeom prst="rect">
              <a:avLst/>
            </a:prstGeom>
            <a:noFill/>
          </p:spPr>
          <p:txBody>
            <a:bodyPr wrap="square" rtlCol="0">
              <a:spAutoFit/>
            </a:bodyPr>
            <a:lstStyle/>
            <a:p>
              <a:pPr>
                <a:spcBef>
                  <a:spcPts val="270"/>
                </a:spcBef>
              </a:pPr>
              <a:r>
                <a:rPr lang="fr-FR" sz="2000" dirty="0"/>
                <a:t>%</a:t>
              </a:r>
            </a:p>
          </p:txBody>
        </p:sp>
        <p:sp>
          <p:nvSpPr>
            <p:cNvPr id="47" name="ZoneTexte 46">
              <a:extLst>
                <a:ext uri="{FF2B5EF4-FFF2-40B4-BE49-F238E27FC236}">
                  <a16:creationId xmlns:a16="http://schemas.microsoft.com/office/drawing/2014/main" id="{3A446C23-E55C-47EC-948C-B01CB93B679A}"/>
                </a:ext>
              </a:extLst>
            </p:cNvPr>
            <p:cNvSpPr txBox="1"/>
            <p:nvPr/>
          </p:nvSpPr>
          <p:spPr>
            <a:xfrm>
              <a:off x="10811508" y="5706497"/>
              <a:ext cx="344581" cy="407196"/>
            </a:xfrm>
            <a:prstGeom prst="rect">
              <a:avLst/>
            </a:prstGeom>
            <a:noFill/>
          </p:spPr>
          <p:txBody>
            <a:bodyPr wrap="square" rtlCol="0">
              <a:spAutoFit/>
            </a:bodyPr>
            <a:lstStyle/>
            <a:p>
              <a:pPr>
                <a:spcBef>
                  <a:spcPts val="270"/>
                </a:spcBef>
              </a:pPr>
              <a:r>
                <a:rPr lang="fr-FR" sz="2000" dirty="0"/>
                <a:t>%</a:t>
              </a:r>
            </a:p>
          </p:txBody>
        </p:sp>
        <p:sp>
          <p:nvSpPr>
            <p:cNvPr id="48" name="ZoneTexte 47">
              <a:extLst>
                <a:ext uri="{FF2B5EF4-FFF2-40B4-BE49-F238E27FC236}">
                  <a16:creationId xmlns:a16="http://schemas.microsoft.com/office/drawing/2014/main" id="{25CE144D-DA26-41A7-ABEB-4D2AAFF04F6B}"/>
                </a:ext>
              </a:extLst>
            </p:cNvPr>
            <p:cNvSpPr txBox="1"/>
            <p:nvPr/>
          </p:nvSpPr>
          <p:spPr>
            <a:xfrm>
              <a:off x="11062299" y="4989353"/>
              <a:ext cx="344581" cy="407196"/>
            </a:xfrm>
            <a:prstGeom prst="rect">
              <a:avLst/>
            </a:prstGeom>
            <a:noFill/>
          </p:spPr>
          <p:txBody>
            <a:bodyPr wrap="square" rtlCol="0">
              <a:spAutoFit/>
            </a:bodyPr>
            <a:lstStyle/>
            <a:p>
              <a:pPr>
                <a:spcBef>
                  <a:spcPts val="270"/>
                </a:spcBef>
              </a:pPr>
              <a:r>
                <a:rPr lang="fr-FR" sz="2000" dirty="0"/>
                <a:t>%</a:t>
              </a:r>
            </a:p>
          </p:txBody>
        </p:sp>
        <p:sp>
          <p:nvSpPr>
            <p:cNvPr id="49" name="ZoneTexte 48">
              <a:extLst>
                <a:ext uri="{FF2B5EF4-FFF2-40B4-BE49-F238E27FC236}">
                  <a16:creationId xmlns:a16="http://schemas.microsoft.com/office/drawing/2014/main" id="{5E4B15A3-510D-4B5E-B8A1-F8384CF533F7}"/>
                </a:ext>
              </a:extLst>
            </p:cNvPr>
            <p:cNvSpPr txBox="1"/>
            <p:nvPr/>
          </p:nvSpPr>
          <p:spPr>
            <a:xfrm>
              <a:off x="16983312" y="4989353"/>
              <a:ext cx="344581" cy="407196"/>
            </a:xfrm>
            <a:prstGeom prst="rect">
              <a:avLst/>
            </a:prstGeom>
            <a:noFill/>
          </p:spPr>
          <p:txBody>
            <a:bodyPr wrap="square" rtlCol="0">
              <a:spAutoFit/>
            </a:bodyPr>
            <a:lstStyle/>
            <a:p>
              <a:pPr>
                <a:spcBef>
                  <a:spcPts val="270"/>
                </a:spcBef>
              </a:pPr>
              <a:r>
                <a:rPr lang="fr-FR" sz="2000" dirty="0"/>
                <a:t>%</a:t>
              </a:r>
            </a:p>
          </p:txBody>
        </p:sp>
        <p:sp>
          <p:nvSpPr>
            <p:cNvPr id="50" name="ZoneTexte 49">
              <a:extLst>
                <a:ext uri="{FF2B5EF4-FFF2-40B4-BE49-F238E27FC236}">
                  <a16:creationId xmlns:a16="http://schemas.microsoft.com/office/drawing/2014/main" id="{09867597-7FC2-4A0A-AE6A-FFEE10437B48}"/>
                </a:ext>
              </a:extLst>
            </p:cNvPr>
            <p:cNvSpPr txBox="1"/>
            <p:nvPr/>
          </p:nvSpPr>
          <p:spPr>
            <a:xfrm>
              <a:off x="16888021" y="5691115"/>
              <a:ext cx="344581" cy="407196"/>
            </a:xfrm>
            <a:prstGeom prst="rect">
              <a:avLst/>
            </a:prstGeom>
            <a:noFill/>
          </p:spPr>
          <p:txBody>
            <a:bodyPr wrap="square" rtlCol="0">
              <a:spAutoFit/>
            </a:bodyPr>
            <a:lstStyle/>
            <a:p>
              <a:pPr>
                <a:spcBef>
                  <a:spcPts val="270"/>
                </a:spcBef>
              </a:pPr>
              <a:r>
                <a:rPr lang="fr-FR" sz="2000" dirty="0"/>
                <a:t>%</a:t>
              </a:r>
            </a:p>
          </p:txBody>
        </p:sp>
        <p:sp>
          <p:nvSpPr>
            <p:cNvPr id="51" name="ZoneTexte 50">
              <a:extLst>
                <a:ext uri="{FF2B5EF4-FFF2-40B4-BE49-F238E27FC236}">
                  <a16:creationId xmlns:a16="http://schemas.microsoft.com/office/drawing/2014/main" id="{3B56AC8D-1978-425C-8049-F407018817BA}"/>
                </a:ext>
              </a:extLst>
            </p:cNvPr>
            <p:cNvSpPr txBox="1"/>
            <p:nvPr/>
          </p:nvSpPr>
          <p:spPr>
            <a:xfrm>
              <a:off x="16795617" y="6385878"/>
              <a:ext cx="344581" cy="407196"/>
            </a:xfrm>
            <a:prstGeom prst="rect">
              <a:avLst/>
            </a:prstGeom>
            <a:noFill/>
          </p:spPr>
          <p:txBody>
            <a:bodyPr wrap="square" rtlCol="0">
              <a:spAutoFit/>
            </a:bodyPr>
            <a:lstStyle/>
            <a:p>
              <a:pPr>
                <a:spcBef>
                  <a:spcPts val="270"/>
                </a:spcBef>
              </a:pPr>
              <a:r>
                <a:rPr lang="fr-FR" sz="2000" dirty="0"/>
                <a:t>%</a:t>
              </a:r>
            </a:p>
          </p:txBody>
        </p:sp>
        <p:sp>
          <p:nvSpPr>
            <p:cNvPr id="52" name="ZoneTexte 51">
              <a:extLst>
                <a:ext uri="{FF2B5EF4-FFF2-40B4-BE49-F238E27FC236}">
                  <a16:creationId xmlns:a16="http://schemas.microsoft.com/office/drawing/2014/main" id="{C0F4D80C-DA95-496D-BF44-CF53F58BFD98}"/>
                </a:ext>
              </a:extLst>
            </p:cNvPr>
            <p:cNvSpPr txBox="1"/>
            <p:nvPr/>
          </p:nvSpPr>
          <p:spPr>
            <a:xfrm>
              <a:off x="16801713" y="7100772"/>
              <a:ext cx="344581" cy="407196"/>
            </a:xfrm>
            <a:prstGeom prst="rect">
              <a:avLst/>
            </a:prstGeom>
            <a:noFill/>
          </p:spPr>
          <p:txBody>
            <a:bodyPr wrap="square" rtlCol="0">
              <a:spAutoFit/>
            </a:bodyPr>
            <a:lstStyle/>
            <a:p>
              <a:pPr>
                <a:spcBef>
                  <a:spcPts val="270"/>
                </a:spcBef>
              </a:pPr>
              <a:r>
                <a:rPr lang="fr-FR" sz="2000" dirty="0"/>
                <a:t>%</a:t>
              </a:r>
            </a:p>
          </p:txBody>
        </p:sp>
        <p:sp>
          <p:nvSpPr>
            <p:cNvPr id="53" name="ZoneTexte 52">
              <a:extLst>
                <a:ext uri="{FF2B5EF4-FFF2-40B4-BE49-F238E27FC236}">
                  <a16:creationId xmlns:a16="http://schemas.microsoft.com/office/drawing/2014/main" id="{2DA71147-3760-4B3F-AE7B-8B99AB47298D}"/>
                </a:ext>
              </a:extLst>
            </p:cNvPr>
            <p:cNvSpPr txBox="1"/>
            <p:nvPr/>
          </p:nvSpPr>
          <p:spPr>
            <a:xfrm>
              <a:off x="16771233" y="7803474"/>
              <a:ext cx="344581" cy="407196"/>
            </a:xfrm>
            <a:prstGeom prst="rect">
              <a:avLst/>
            </a:prstGeom>
            <a:noFill/>
          </p:spPr>
          <p:txBody>
            <a:bodyPr wrap="square" rtlCol="0">
              <a:spAutoFit/>
            </a:bodyPr>
            <a:lstStyle/>
            <a:p>
              <a:pPr>
                <a:spcBef>
                  <a:spcPts val="270"/>
                </a:spcBef>
              </a:pPr>
              <a:r>
                <a:rPr lang="fr-FR" sz="2000" dirty="0"/>
                <a:t>%</a:t>
              </a:r>
            </a:p>
          </p:txBody>
        </p:sp>
        <p:sp>
          <p:nvSpPr>
            <p:cNvPr id="54" name="ZoneTexte 53">
              <a:extLst>
                <a:ext uri="{FF2B5EF4-FFF2-40B4-BE49-F238E27FC236}">
                  <a16:creationId xmlns:a16="http://schemas.microsoft.com/office/drawing/2014/main" id="{5892D889-408C-4AC6-B940-A18D337B7339}"/>
                </a:ext>
              </a:extLst>
            </p:cNvPr>
            <p:cNvSpPr txBox="1"/>
            <p:nvPr/>
          </p:nvSpPr>
          <p:spPr>
            <a:xfrm>
              <a:off x="16731375" y="8508731"/>
              <a:ext cx="344581" cy="407196"/>
            </a:xfrm>
            <a:prstGeom prst="rect">
              <a:avLst/>
            </a:prstGeom>
            <a:noFill/>
          </p:spPr>
          <p:txBody>
            <a:bodyPr wrap="square" rtlCol="0">
              <a:spAutoFit/>
            </a:bodyPr>
            <a:lstStyle/>
            <a:p>
              <a:pPr>
                <a:spcBef>
                  <a:spcPts val="270"/>
                </a:spcBef>
              </a:pPr>
              <a:r>
                <a:rPr lang="fr-FR" sz="2000" dirty="0"/>
                <a:t>%</a:t>
              </a:r>
            </a:p>
          </p:txBody>
        </p:sp>
      </p:grpSp>
    </p:spTree>
    <p:extLst>
      <p:ext uri="{BB962C8B-B14F-4D97-AF65-F5344CB8AC3E}">
        <p14:creationId xmlns:p14="http://schemas.microsoft.com/office/powerpoint/2010/main" val="114051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99B1008-1C45-ED3F-6E86-0A0AD23DC52E}"/>
              </a:ext>
            </a:extLst>
          </p:cNvPr>
          <p:cNvGrpSpPr/>
          <p:nvPr/>
        </p:nvGrpSpPr>
        <p:grpSpPr>
          <a:xfrm>
            <a:off x="10129324" y="1186315"/>
            <a:ext cx="11168666" cy="9592378"/>
            <a:chOff x="10395545" y="2141957"/>
            <a:chExt cx="9719066" cy="8347367"/>
          </a:xfrm>
        </p:grpSpPr>
        <p:sp>
          <p:nvSpPr>
            <p:cNvPr id="11" name="BE">
              <a:extLst>
                <a:ext uri="{FF2B5EF4-FFF2-40B4-BE49-F238E27FC236}">
                  <a16:creationId xmlns:a16="http://schemas.microsoft.com/office/drawing/2014/main" id="{8D0CB678-AE13-64B1-C224-DAF98CB545EC}"/>
                </a:ext>
              </a:extLst>
            </p:cNvPr>
            <p:cNvSpPr/>
            <p:nvPr/>
          </p:nvSpPr>
          <p:spPr>
            <a:xfrm>
              <a:off x="14214617" y="6947255"/>
              <a:ext cx="433739" cy="350783"/>
            </a:xfrm>
            <a:custGeom>
              <a:avLst/>
              <a:gdLst>
                <a:gd name="connsiteX0" fmla="*/ 61246 w 102641"/>
                <a:gd name="connsiteY0" fmla="*/ 2496 h 83010"/>
                <a:gd name="connsiteX1" fmla="*/ 61370 w 102641"/>
                <a:gd name="connsiteY1" fmla="*/ 3381 h 83010"/>
                <a:gd name="connsiteX2" fmla="*/ 62103 w 102641"/>
                <a:gd name="connsiteY2" fmla="*/ 3753 h 83010"/>
                <a:gd name="connsiteX3" fmla="*/ 64665 w 102641"/>
                <a:gd name="connsiteY3" fmla="*/ 3563 h 83010"/>
                <a:gd name="connsiteX4" fmla="*/ 65961 w 102641"/>
                <a:gd name="connsiteY4" fmla="*/ 1953 h 83010"/>
                <a:gd name="connsiteX5" fmla="*/ 66989 w 102641"/>
                <a:gd name="connsiteY5" fmla="*/ 943 h 83010"/>
                <a:gd name="connsiteX6" fmla="*/ 67751 w 102641"/>
                <a:gd name="connsiteY6" fmla="*/ 1629 h 83010"/>
                <a:gd name="connsiteX7" fmla="*/ 68123 w 102641"/>
                <a:gd name="connsiteY7" fmla="*/ 3610 h 83010"/>
                <a:gd name="connsiteX8" fmla="*/ 68827 w 102641"/>
                <a:gd name="connsiteY8" fmla="*/ 6182 h 83010"/>
                <a:gd name="connsiteX9" fmla="*/ 71885 w 102641"/>
                <a:gd name="connsiteY9" fmla="*/ 9058 h 83010"/>
                <a:gd name="connsiteX10" fmla="*/ 74466 w 102641"/>
                <a:gd name="connsiteY10" fmla="*/ 9878 h 83010"/>
                <a:gd name="connsiteX11" fmla="*/ 77648 w 102641"/>
                <a:gd name="connsiteY11" fmla="*/ 9315 h 83010"/>
                <a:gd name="connsiteX12" fmla="*/ 78905 w 102641"/>
                <a:gd name="connsiteY12" fmla="*/ 8801 h 83010"/>
                <a:gd name="connsiteX13" fmla="*/ 79762 w 102641"/>
                <a:gd name="connsiteY13" fmla="*/ 9230 h 83010"/>
                <a:gd name="connsiteX14" fmla="*/ 80610 w 102641"/>
                <a:gd name="connsiteY14" fmla="*/ 10754 h 83010"/>
                <a:gd name="connsiteX15" fmla="*/ 82429 w 102641"/>
                <a:gd name="connsiteY15" fmla="*/ 12487 h 83010"/>
                <a:gd name="connsiteX16" fmla="*/ 86277 w 102641"/>
                <a:gd name="connsiteY16" fmla="*/ 13726 h 83010"/>
                <a:gd name="connsiteX17" fmla="*/ 87449 w 102641"/>
                <a:gd name="connsiteY17" fmla="*/ 14421 h 83010"/>
                <a:gd name="connsiteX18" fmla="*/ 88268 w 102641"/>
                <a:gd name="connsiteY18" fmla="*/ 15593 h 83010"/>
                <a:gd name="connsiteX19" fmla="*/ 88030 w 102641"/>
                <a:gd name="connsiteY19" fmla="*/ 17250 h 83010"/>
                <a:gd name="connsiteX20" fmla="*/ 86201 w 102641"/>
                <a:gd name="connsiteY20" fmla="*/ 21393 h 83010"/>
                <a:gd name="connsiteX21" fmla="*/ 85963 w 102641"/>
                <a:gd name="connsiteY21" fmla="*/ 22613 h 83010"/>
                <a:gd name="connsiteX22" fmla="*/ 86211 w 102641"/>
                <a:gd name="connsiteY22" fmla="*/ 23022 h 83010"/>
                <a:gd name="connsiteX23" fmla="*/ 85849 w 102641"/>
                <a:gd name="connsiteY23" fmla="*/ 23784 h 83010"/>
                <a:gd name="connsiteX24" fmla="*/ 83468 w 102641"/>
                <a:gd name="connsiteY24" fmla="*/ 26556 h 83010"/>
                <a:gd name="connsiteX25" fmla="*/ 83258 w 102641"/>
                <a:gd name="connsiteY25" fmla="*/ 27527 h 83010"/>
                <a:gd name="connsiteX26" fmla="*/ 84048 w 102641"/>
                <a:gd name="connsiteY26" fmla="*/ 29118 h 83010"/>
                <a:gd name="connsiteX27" fmla="*/ 84725 w 102641"/>
                <a:gd name="connsiteY27" fmla="*/ 30175 h 83010"/>
                <a:gd name="connsiteX28" fmla="*/ 88373 w 102641"/>
                <a:gd name="connsiteY28" fmla="*/ 28985 h 83010"/>
                <a:gd name="connsiteX29" fmla="*/ 90021 w 102641"/>
                <a:gd name="connsiteY29" fmla="*/ 31375 h 83010"/>
                <a:gd name="connsiteX30" fmla="*/ 92726 w 102641"/>
                <a:gd name="connsiteY30" fmla="*/ 31461 h 83010"/>
                <a:gd name="connsiteX31" fmla="*/ 93050 w 102641"/>
                <a:gd name="connsiteY31" fmla="*/ 32233 h 83010"/>
                <a:gd name="connsiteX32" fmla="*/ 96088 w 102641"/>
                <a:gd name="connsiteY32" fmla="*/ 34462 h 83010"/>
                <a:gd name="connsiteX33" fmla="*/ 97021 w 102641"/>
                <a:gd name="connsiteY33" fmla="*/ 36224 h 83010"/>
                <a:gd name="connsiteX34" fmla="*/ 99203 w 102641"/>
                <a:gd name="connsiteY34" fmla="*/ 37929 h 83010"/>
                <a:gd name="connsiteX35" fmla="*/ 97393 w 102641"/>
                <a:gd name="connsiteY35" fmla="*/ 40081 h 83010"/>
                <a:gd name="connsiteX36" fmla="*/ 97669 w 102641"/>
                <a:gd name="connsiteY36" fmla="*/ 41043 h 83010"/>
                <a:gd name="connsiteX37" fmla="*/ 98317 w 102641"/>
                <a:gd name="connsiteY37" fmla="*/ 42024 h 83010"/>
                <a:gd name="connsiteX38" fmla="*/ 100774 w 102641"/>
                <a:gd name="connsiteY38" fmla="*/ 42596 h 83010"/>
                <a:gd name="connsiteX39" fmla="*/ 102003 w 102641"/>
                <a:gd name="connsiteY39" fmla="*/ 44006 h 83010"/>
                <a:gd name="connsiteX40" fmla="*/ 102079 w 102641"/>
                <a:gd name="connsiteY40" fmla="*/ 46168 h 83010"/>
                <a:gd name="connsiteX41" fmla="*/ 102641 w 102641"/>
                <a:gd name="connsiteY41" fmla="*/ 49673 h 83010"/>
                <a:gd name="connsiteX42" fmla="*/ 97574 w 102641"/>
                <a:gd name="connsiteY42" fmla="*/ 53159 h 83010"/>
                <a:gd name="connsiteX43" fmla="*/ 96136 w 102641"/>
                <a:gd name="connsiteY43" fmla="*/ 57045 h 83010"/>
                <a:gd name="connsiteX44" fmla="*/ 96002 w 102641"/>
                <a:gd name="connsiteY44" fmla="*/ 57807 h 83010"/>
                <a:gd name="connsiteX45" fmla="*/ 95831 w 102641"/>
                <a:gd name="connsiteY45" fmla="*/ 57693 h 83010"/>
                <a:gd name="connsiteX46" fmla="*/ 95278 w 102641"/>
                <a:gd name="connsiteY46" fmla="*/ 56407 h 83010"/>
                <a:gd name="connsiteX47" fmla="*/ 94354 w 102641"/>
                <a:gd name="connsiteY47" fmla="*/ 56426 h 83010"/>
                <a:gd name="connsiteX48" fmla="*/ 92259 w 102641"/>
                <a:gd name="connsiteY48" fmla="*/ 55883 h 83010"/>
                <a:gd name="connsiteX49" fmla="*/ 89335 w 102641"/>
                <a:gd name="connsiteY49" fmla="*/ 59389 h 83010"/>
                <a:gd name="connsiteX50" fmla="*/ 88011 w 102641"/>
                <a:gd name="connsiteY50" fmla="*/ 62303 h 83010"/>
                <a:gd name="connsiteX51" fmla="*/ 87230 w 102641"/>
                <a:gd name="connsiteY51" fmla="*/ 64437 h 83010"/>
                <a:gd name="connsiteX52" fmla="*/ 86049 w 102641"/>
                <a:gd name="connsiteY52" fmla="*/ 66161 h 83010"/>
                <a:gd name="connsiteX53" fmla="*/ 85811 w 102641"/>
                <a:gd name="connsiteY53" fmla="*/ 67980 h 83010"/>
                <a:gd name="connsiteX54" fmla="*/ 85963 w 102641"/>
                <a:gd name="connsiteY54" fmla="*/ 68752 h 83010"/>
                <a:gd name="connsiteX55" fmla="*/ 85563 w 102641"/>
                <a:gd name="connsiteY55" fmla="*/ 69733 h 83010"/>
                <a:gd name="connsiteX56" fmla="*/ 85544 w 102641"/>
                <a:gd name="connsiteY56" fmla="*/ 70771 h 83010"/>
                <a:gd name="connsiteX57" fmla="*/ 87220 w 102641"/>
                <a:gd name="connsiteY57" fmla="*/ 72800 h 83010"/>
                <a:gd name="connsiteX58" fmla="*/ 87649 w 102641"/>
                <a:gd name="connsiteY58" fmla="*/ 73905 h 83010"/>
                <a:gd name="connsiteX59" fmla="*/ 89697 w 102641"/>
                <a:gd name="connsiteY59" fmla="*/ 77514 h 83010"/>
                <a:gd name="connsiteX60" fmla="*/ 89059 w 102641"/>
                <a:gd name="connsiteY60" fmla="*/ 78820 h 83010"/>
                <a:gd name="connsiteX61" fmla="*/ 88554 w 102641"/>
                <a:gd name="connsiteY61" fmla="*/ 80239 h 83010"/>
                <a:gd name="connsiteX62" fmla="*/ 87963 w 102641"/>
                <a:gd name="connsiteY62" fmla="*/ 81248 h 83010"/>
                <a:gd name="connsiteX63" fmla="*/ 87268 w 102641"/>
                <a:gd name="connsiteY63" fmla="*/ 81887 h 83010"/>
                <a:gd name="connsiteX64" fmla="*/ 85154 w 102641"/>
                <a:gd name="connsiteY64" fmla="*/ 81848 h 83010"/>
                <a:gd name="connsiteX65" fmla="*/ 82467 w 102641"/>
                <a:gd name="connsiteY65" fmla="*/ 82296 h 83010"/>
                <a:gd name="connsiteX66" fmla="*/ 80658 w 102641"/>
                <a:gd name="connsiteY66" fmla="*/ 83010 h 83010"/>
                <a:gd name="connsiteX67" fmla="*/ 79724 w 102641"/>
                <a:gd name="connsiteY67" fmla="*/ 83010 h 83010"/>
                <a:gd name="connsiteX68" fmla="*/ 77781 w 102641"/>
                <a:gd name="connsiteY68" fmla="*/ 81220 h 83010"/>
                <a:gd name="connsiteX69" fmla="*/ 75609 w 102641"/>
                <a:gd name="connsiteY69" fmla="*/ 78534 h 83010"/>
                <a:gd name="connsiteX70" fmla="*/ 74238 w 102641"/>
                <a:gd name="connsiteY70" fmla="*/ 77248 h 83010"/>
                <a:gd name="connsiteX71" fmla="*/ 73609 w 102641"/>
                <a:gd name="connsiteY71" fmla="*/ 76143 h 83010"/>
                <a:gd name="connsiteX72" fmla="*/ 71904 w 102641"/>
                <a:gd name="connsiteY72" fmla="*/ 75676 h 83010"/>
                <a:gd name="connsiteX73" fmla="*/ 69475 w 102641"/>
                <a:gd name="connsiteY73" fmla="*/ 74352 h 83010"/>
                <a:gd name="connsiteX74" fmla="*/ 67789 w 102641"/>
                <a:gd name="connsiteY74" fmla="*/ 72905 h 83010"/>
                <a:gd name="connsiteX75" fmla="*/ 66342 w 102641"/>
                <a:gd name="connsiteY75" fmla="*/ 72000 h 83010"/>
                <a:gd name="connsiteX76" fmla="*/ 64303 w 102641"/>
                <a:gd name="connsiteY76" fmla="*/ 71552 h 83010"/>
                <a:gd name="connsiteX77" fmla="*/ 62617 w 102641"/>
                <a:gd name="connsiteY77" fmla="*/ 71599 h 83010"/>
                <a:gd name="connsiteX78" fmla="*/ 62131 w 102641"/>
                <a:gd name="connsiteY78" fmla="*/ 69161 h 83010"/>
                <a:gd name="connsiteX79" fmla="*/ 61922 w 102641"/>
                <a:gd name="connsiteY79" fmla="*/ 66380 h 83010"/>
                <a:gd name="connsiteX80" fmla="*/ 60550 w 102641"/>
                <a:gd name="connsiteY80" fmla="*/ 64503 h 83010"/>
                <a:gd name="connsiteX81" fmla="*/ 62436 w 102641"/>
                <a:gd name="connsiteY81" fmla="*/ 57188 h 83010"/>
                <a:gd name="connsiteX82" fmla="*/ 61312 w 102641"/>
                <a:gd name="connsiteY82" fmla="*/ 56474 h 83010"/>
                <a:gd name="connsiteX83" fmla="*/ 60093 w 102641"/>
                <a:gd name="connsiteY83" fmla="*/ 57055 h 83010"/>
                <a:gd name="connsiteX84" fmla="*/ 58321 w 102641"/>
                <a:gd name="connsiteY84" fmla="*/ 58807 h 83010"/>
                <a:gd name="connsiteX85" fmla="*/ 57474 w 102641"/>
                <a:gd name="connsiteY85" fmla="*/ 60884 h 83010"/>
                <a:gd name="connsiteX86" fmla="*/ 56969 w 102641"/>
                <a:gd name="connsiteY86" fmla="*/ 62732 h 83010"/>
                <a:gd name="connsiteX87" fmla="*/ 53997 w 102641"/>
                <a:gd name="connsiteY87" fmla="*/ 64475 h 83010"/>
                <a:gd name="connsiteX88" fmla="*/ 49282 w 102641"/>
                <a:gd name="connsiteY88" fmla="*/ 65113 h 83010"/>
                <a:gd name="connsiteX89" fmla="*/ 44129 w 102641"/>
                <a:gd name="connsiteY89" fmla="*/ 64475 h 83010"/>
                <a:gd name="connsiteX90" fmla="*/ 43424 w 102641"/>
                <a:gd name="connsiteY90" fmla="*/ 64008 h 83010"/>
                <a:gd name="connsiteX91" fmla="*/ 43091 w 102641"/>
                <a:gd name="connsiteY91" fmla="*/ 63475 h 83010"/>
                <a:gd name="connsiteX92" fmla="*/ 43091 w 102641"/>
                <a:gd name="connsiteY92" fmla="*/ 62837 h 83010"/>
                <a:gd name="connsiteX93" fmla="*/ 43443 w 102641"/>
                <a:gd name="connsiteY93" fmla="*/ 61846 h 83010"/>
                <a:gd name="connsiteX94" fmla="*/ 44339 w 102641"/>
                <a:gd name="connsiteY94" fmla="*/ 60636 h 83010"/>
                <a:gd name="connsiteX95" fmla="*/ 44567 w 102641"/>
                <a:gd name="connsiteY95" fmla="*/ 58922 h 83010"/>
                <a:gd name="connsiteX96" fmla="*/ 43644 w 102641"/>
                <a:gd name="connsiteY96" fmla="*/ 57436 h 83010"/>
                <a:gd name="connsiteX97" fmla="*/ 43043 w 102641"/>
                <a:gd name="connsiteY97" fmla="*/ 56855 h 83010"/>
                <a:gd name="connsiteX98" fmla="*/ 43281 w 102641"/>
                <a:gd name="connsiteY98" fmla="*/ 55417 h 83010"/>
                <a:gd name="connsiteX99" fmla="*/ 43958 w 102641"/>
                <a:gd name="connsiteY99" fmla="*/ 53616 h 83010"/>
                <a:gd name="connsiteX100" fmla="*/ 44101 w 102641"/>
                <a:gd name="connsiteY100" fmla="*/ 52578 h 83010"/>
                <a:gd name="connsiteX101" fmla="*/ 40605 w 102641"/>
                <a:gd name="connsiteY101" fmla="*/ 49464 h 83010"/>
                <a:gd name="connsiteX102" fmla="*/ 38081 w 102641"/>
                <a:gd name="connsiteY102" fmla="*/ 48854 h 83010"/>
                <a:gd name="connsiteX103" fmla="*/ 35633 w 102641"/>
                <a:gd name="connsiteY103" fmla="*/ 48739 h 83010"/>
                <a:gd name="connsiteX104" fmla="*/ 33776 w 102641"/>
                <a:gd name="connsiteY104" fmla="*/ 48387 h 83010"/>
                <a:gd name="connsiteX105" fmla="*/ 32690 w 102641"/>
                <a:gd name="connsiteY105" fmla="*/ 48539 h 83010"/>
                <a:gd name="connsiteX106" fmla="*/ 31918 w 102641"/>
                <a:gd name="connsiteY106" fmla="*/ 49444 h 83010"/>
                <a:gd name="connsiteX107" fmla="*/ 31127 w 102641"/>
                <a:gd name="connsiteY107" fmla="*/ 50102 h 83010"/>
                <a:gd name="connsiteX108" fmla="*/ 30537 w 102641"/>
                <a:gd name="connsiteY108" fmla="*/ 49321 h 83010"/>
                <a:gd name="connsiteX109" fmla="*/ 29451 w 102641"/>
                <a:gd name="connsiteY109" fmla="*/ 43777 h 83010"/>
                <a:gd name="connsiteX110" fmla="*/ 28613 w 102641"/>
                <a:gd name="connsiteY110" fmla="*/ 42939 h 83010"/>
                <a:gd name="connsiteX111" fmla="*/ 25451 w 102641"/>
                <a:gd name="connsiteY111" fmla="*/ 42005 h 83010"/>
                <a:gd name="connsiteX112" fmla="*/ 21146 w 102641"/>
                <a:gd name="connsiteY112" fmla="*/ 41672 h 83010"/>
                <a:gd name="connsiteX113" fmla="*/ 20002 w 102641"/>
                <a:gd name="connsiteY113" fmla="*/ 40662 h 83010"/>
                <a:gd name="connsiteX114" fmla="*/ 19374 w 102641"/>
                <a:gd name="connsiteY114" fmla="*/ 38157 h 83010"/>
                <a:gd name="connsiteX115" fmla="*/ 18974 w 102641"/>
                <a:gd name="connsiteY115" fmla="*/ 35147 h 83010"/>
                <a:gd name="connsiteX116" fmla="*/ 17564 w 102641"/>
                <a:gd name="connsiteY116" fmla="*/ 32252 h 83010"/>
                <a:gd name="connsiteX117" fmla="*/ 16840 w 102641"/>
                <a:gd name="connsiteY117" fmla="*/ 31518 h 83010"/>
                <a:gd name="connsiteX118" fmla="*/ 15554 w 102641"/>
                <a:gd name="connsiteY118" fmla="*/ 30242 h 83010"/>
                <a:gd name="connsiteX119" fmla="*/ 13306 w 102641"/>
                <a:gd name="connsiteY119" fmla="*/ 30766 h 83010"/>
                <a:gd name="connsiteX120" fmla="*/ 10611 w 102641"/>
                <a:gd name="connsiteY120" fmla="*/ 32452 h 83010"/>
                <a:gd name="connsiteX121" fmla="*/ 9020 w 102641"/>
                <a:gd name="connsiteY121" fmla="*/ 32909 h 83010"/>
                <a:gd name="connsiteX122" fmla="*/ 8411 w 102641"/>
                <a:gd name="connsiteY122" fmla="*/ 33090 h 83010"/>
                <a:gd name="connsiteX123" fmla="*/ 6267 w 102641"/>
                <a:gd name="connsiteY123" fmla="*/ 31452 h 83010"/>
                <a:gd name="connsiteX124" fmla="*/ 3848 w 102641"/>
                <a:gd name="connsiteY124" fmla="*/ 28890 h 83010"/>
                <a:gd name="connsiteX125" fmla="*/ 1914 w 102641"/>
                <a:gd name="connsiteY125" fmla="*/ 26165 h 83010"/>
                <a:gd name="connsiteX126" fmla="*/ 1448 w 102641"/>
                <a:gd name="connsiteY126" fmla="*/ 24651 h 83010"/>
                <a:gd name="connsiteX127" fmla="*/ 2038 w 102641"/>
                <a:gd name="connsiteY127" fmla="*/ 22813 h 83010"/>
                <a:gd name="connsiteX128" fmla="*/ 1333 w 102641"/>
                <a:gd name="connsiteY128" fmla="*/ 21403 h 83010"/>
                <a:gd name="connsiteX129" fmla="*/ 295 w 102641"/>
                <a:gd name="connsiteY129" fmla="*/ 18822 h 83010"/>
                <a:gd name="connsiteX130" fmla="*/ 0 w 102641"/>
                <a:gd name="connsiteY130" fmla="*/ 16802 h 83010"/>
                <a:gd name="connsiteX131" fmla="*/ 11630 w 102641"/>
                <a:gd name="connsiteY131" fmla="*/ 9640 h 83010"/>
                <a:gd name="connsiteX132" fmla="*/ 18717 w 102641"/>
                <a:gd name="connsiteY132" fmla="*/ 5963 h 83010"/>
                <a:gd name="connsiteX133" fmla="*/ 22060 w 102641"/>
                <a:gd name="connsiteY133" fmla="*/ 4848 h 83010"/>
                <a:gd name="connsiteX134" fmla="*/ 22860 w 102641"/>
                <a:gd name="connsiteY134" fmla="*/ 8544 h 83010"/>
                <a:gd name="connsiteX135" fmla="*/ 23469 w 102641"/>
                <a:gd name="connsiteY135" fmla="*/ 9716 h 83010"/>
                <a:gd name="connsiteX136" fmla="*/ 24260 w 102641"/>
                <a:gd name="connsiteY136" fmla="*/ 10478 h 83010"/>
                <a:gd name="connsiteX137" fmla="*/ 25308 w 102641"/>
                <a:gd name="connsiteY137" fmla="*/ 10630 h 83010"/>
                <a:gd name="connsiteX138" fmla="*/ 26518 w 102641"/>
                <a:gd name="connsiteY138" fmla="*/ 9716 h 83010"/>
                <a:gd name="connsiteX139" fmla="*/ 28213 w 102641"/>
                <a:gd name="connsiteY139" fmla="*/ 8754 h 83010"/>
                <a:gd name="connsiteX140" fmla="*/ 30927 w 102641"/>
                <a:gd name="connsiteY140" fmla="*/ 9201 h 83010"/>
                <a:gd name="connsiteX141" fmla="*/ 32899 w 102641"/>
                <a:gd name="connsiteY141" fmla="*/ 10087 h 83010"/>
                <a:gd name="connsiteX142" fmla="*/ 33594 w 102641"/>
                <a:gd name="connsiteY142" fmla="*/ 11011 h 83010"/>
                <a:gd name="connsiteX143" fmla="*/ 34909 w 102641"/>
                <a:gd name="connsiteY143" fmla="*/ 11887 h 83010"/>
                <a:gd name="connsiteX144" fmla="*/ 36814 w 102641"/>
                <a:gd name="connsiteY144" fmla="*/ 12097 h 83010"/>
                <a:gd name="connsiteX145" fmla="*/ 40500 w 102641"/>
                <a:gd name="connsiteY145" fmla="*/ 10421 h 83010"/>
                <a:gd name="connsiteX146" fmla="*/ 44044 w 102641"/>
                <a:gd name="connsiteY146" fmla="*/ 7868 h 83010"/>
                <a:gd name="connsiteX147" fmla="*/ 45082 w 102641"/>
                <a:gd name="connsiteY147" fmla="*/ 6087 h 83010"/>
                <a:gd name="connsiteX148" fmla="*/ 45472 w 102641"/>
                <a:gd name="connsiteY148" fmla="*/ 4477 h 83010"/>
                <a:gd name="connsiteX149" fmla="*/ 47568 w 102641"/>
                <a:gd name="connsiteY149" fmla="*/ 5544 h 83010"/>
                <a:gd name="connsiteX150" fmla="*/ 49416 w 102641"/>
                <a:gd name="connsiteY150" fmla="*/ 5772 h 83010"/>
                <a:gd name="connsiteX151" fmla="*/ 50235 w 102641"/>
                <a:gd name="connsiteY151" fmla="*/ 5296 h 83010"/>
                <a:gd name="connsiteX152" fmla="*/ 49711 w 102641"/>
                <a:gd name="connsiteY152" fmla="*/ 2715 h 83010"/>
                <a:gd name="connsiteX153" fmla="*/ 51216 w 102641"/>
                <a:gd name="connsiteY153" fmla="*/ 1334 h 83010"/>
                <a:gd name="connsiteX154" fmla="*/ 52883 w 102641"/>
                <a:gd name="connsiteY154" fmla="*/ 705 h 83010"/>
                <a:gd name="connsiteX155" fmla="*/ 53635 w 102641"/>
                <a:gd name="connsiteY155" fmla="*/ 1819 h 83010"/>
                <a:gd name="connsiteX156" fmla="*/ 55169 w 102641"/>
                <a:gd name="connsiteY156" fmla="*/ 2962 h 83010"/>
                <a:gd name="connsiteX157" fmla="*/ 56378 w 102641"/>
                <a:gd name="connsiteY157" fmla="*/ 2972 h 83010"/>
                <a:gd name="connsiteX158" fmla="*/ 59626 w 102641"/>
                <a:gd name="connsiteY158" fmla="*/ 0 h 83010"/>
                <a:gd name="connsiteX159" fmla="*/ 60388 w 102641"/>
                <a:gd name="connsiteY159" fmla="*/ 591 h 83010"/>
                <a:gd name="connsiteX160" fmla="*/ 61093 w 102641"/>
                <a:gd name="connsiteY160" fmla="*/ 1648 h 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02641" h="83010">
                  <a:moveTo>
                    <a:pt x="61246" y="2496"/>
                  </a:moveTo>
                  <a:lnTo>
                    <a:pt x="61370" y="3381"/>
                  </a:lnTo>
                  <a:lnTo>
                    <a:pt x="62103" y="3753"/>
                  </a:lnTo>
                  <a:lnTo>
                    <a:pt x="64665" y="3563"/>
                  </a:lnTo>
                  <a:lnTo>
                    <a:pt x="65961" y="1953"/>
                  </a:lnTo>
                  <a:lnTo>
                    <a:pt x="66989" y="943"/>
                  </a:lnTo>
                  <a:lnTo>
                    <a:pt x="67751" y="1629"/>
                  </a:lnTo>
                  <a:lnTo>
                    <a:pt x="68123" y="3610"/>
                  </a:lnTo>
                  <a:lnTo>
                    <a:pt x="68827" y="6182"/>
                  </a:lnTo>
                  <a:lnTo>
                    <a:pt x="71885" y="9058"/>
                  </a:lnTo>
                  <a:lnTo>
                    <a:pt x="74466" y="9878"/>
                  </a:lnTo>
                  <a:lnTo>
                    <a:pt x="77648" y="9315"/>
                  </a:lnTo>
                  <a:lnTo>
                    <a:pt x="78905" y="8801"/>
                  </a:lnTo>
                  <a:lnTo>
                    <a:pt x="79762" y="9230"/>
                  </a:lnTo>
                  <a:lnTo>
                    <a:pt x="80610" y="10754"/>
                  </a:lnTo>
                  <a:lnTo>
                    <a:pt x="82429" y="12487"/>
                  </a:lnTo>
                  <a:lnTo>
                    <a:pt x="86277" y="13726"/>
                  </a:lnTo>
                  <a:lnTo>
                    <a:pt x="87449" y="14421"/>
                  </a:lnTo>
                  <a:lnTo>
                    <a:pt x="88268" y="15593"/>
                  </a:lnTo>
                  <a:lnTo>
                    <a:pt x="88030" y="17250"/>
                  </a:lnTo>
                  <a:lnTo>
                    <a:pt x="86201" y="21393"/>
                  </a:lnTo>
                  <a:lnTo>
                    <a:pt x="85963" y="22613"/>
                  </a:lnTo>
                  <a:lnTo>
                    <a:pt x="86211" y="23022"/>
                  </a:lnTo>
                  <a:lnTo>
                    <a:pt x="85849" y="23784"/>
                  </a:lnTo>
                  <a:lnTo>
                    <a:pt x="83468" y="26556"/>
                  </a:lnTo>
                  <a:lnTo>
                    <a:pt x="83258" y="27527"/>
                  </a:lnTo>
                  <a:lnTo>
                    <a:pt x="84048" y="29118"/>
                  </a:lnTo>
                  <a:lnTo>
                    <a:pt x="84725" y="30175"/>
                  </a:lnTo>
                  <a:lnTo>
                    <a:pt x="88373" y="28985"/>
                  </a:lnTo>
                  <a:lnTo>
                    <a:pt x="90021" y="31375"/>
                  </a:lnTo>
                  <a:lnTo>
                    <a:pt x="92726" y="31461"/>
                  </a:lnTo>
                  <a:lnTo>
                    <a:pt x="93050" y="32233"/>
                  </a:lnTo>
                  <a:lnTo>
                    <a:pt x="96088" y="34462"/>
                  </a:lnTo>
                  <a:lnTo>
                    <a:pt x="97021" y="36224"/>
                  </a:lnTo>
                  <a:lnTo>
                    <a:pt x="99203" y="37929"/>
                  </a:lnTo>
                  <a:lnTo>
                    <a:pt x="97393" y="40081"/>
                  </a:lnTo>
                  <a:lnTo>
                    <a:pt x="97669" y="41043"/>
                  </a:lnTo>
                  <a:lnTo>
                    <a:pt x="98317" y="42024"/>
                  </a:lnTo>
                  <a:lnTo>
                    <a:pt x="100774" y="42596"/>
                  </a:lnTo>
                  <a:lnTo>
                    <a:pt x="102003" y="44006"/>
                  </a:lnTo>
                  <a:lnTo>
                    <a:pt x="102079" y="46168"/>
                  </a:lnTo>
                  <a:lnTo>
                    <a:pt x="102641" y="49673"/>
                  </a:lnTo>
                  <a:lnTo>
                    <a:pt x="97574" y="53159"/>
                  </a:lnTo>
                  <a:lnTo>
                    <a:pt x="96136" y="57045"/>
                  </a:lnTo>
                  <a:lnTo>
                    <a:pt x="96002" y="57807"/>
                  </a:lnTo>
                  <a:lnTo>
                    <a:pt x="95831" y="57693"/>
                  </a:lnTo>
                  <a:lnTo>
                    <a:pt x="95278" y="56407"/>
                  </a:lnTo>
                  <a:lnTo>
                    <a:pt x="94354" y="56426"/>
                  </a:lnTo>
                  <a:lnTo>
                    <a:pt x="92259" y="55883"/>
                  </a:lnTo>
                  <a:lnTo>
                    <a:pt x="89335" y="59389"/>
                  </a:lnTo>
                  <a:lnTo>
                    <a:pt x="88011" y="62303"/>
                  </a:lnTo>
                  <a:lnTo>
                    <a:pt x="87230" y="64437"/>
                  </a:lnTo>
                  <a:lnTo>
                    <a:pt x="86049" y="66161"/>
                  </a:lnTo>
                  <a:lnTo>
                    <a:pt x="85811" y="67980"/>
                  </a:lnTo>
                  <a:lnTo>
                    <a:pt x="85963" y="68752"/>
                  </a:lnTo>
                  <a:lnTo>
                    <a:pt x="85563" y="69733"/>
                  </a:lnTo>
                  <a:lnTo>
                    <a:pt x="85544" y="70771"/>
                  </a:lnTo>
                  <a:lnTo>
                    <a:pt x="87220" y="72800"/>
                  </a:lnTo>
                  <a:lnTo>
                    <a:pt x="87649" y="73905"/>
                  </a:lnTo>
                  <a:lnTo>
                    <a:pt x="89697" y="77514"/>
                  </a:lnTo>
                  <a:lnTo>
                    <a:pt x="89059" y="78820"/>
                  </a:lnTo>
                  <a:lnTo>
                    <a:pt x="88554" y="80239"/>
                  </a:lnTo>
                  <a:lnTo>
                    <a:pt x="87963" y="81248"/>
                  </a:lnTo>
                  <a:lnTo>
                    <a:pt x="87268" y="81887"/>
                  </a:lnTo>
                  <a:lnTo>
                    <a:pt x="85154" y="81848"/>
                  </a:lnTo>
                  <a:lnTo>
                    <a:pt x="82467" y="82296"/>
                  </a:lnTo>
                  <a:lnTo>
                    <a:pt x="80658" y="83010"/>
                  </a:lnTo>
                  <a:lnTo>
                    <a:pt x="79724" y="83010"/>
                  </a:lnTo>
                  <a:lnTo>
                    <a:pt x="77781" y="81220"/>
                  </a:lnTo>
                  <a:lnTo>
                    <a:pt x="75609" y="78534"/>
                  </a:lnTo>
                  <a:lnTo>
                    <a:pt x="74238" y="77248"/>
                  </a:lnTo>
                  <a:lnTo>
                    <a:pt x="73609" y="76143"/>
                  </a:lnTo>
                  <a:lnTo>
                    <a:pt x="71904" y="75676"/>
                  </a:lnTo>
                  <a:lnTo>
                    <a:pt x="69475" y="74352"/>
                  </a:lnTo>
                  <a:lnTo>
                    <a:pt x="67789" y="72905"/>
                  </a:lnTo>
                  <a:lnTo>
                    <a:pt x="66342" y="72000"/>
                  </a:lnTo>
                  <a:lnTo>
                    <a:pt x="64303" y="71552"/>
                  </a:lnTo>
                  <a:lnTo>
                    <a:pt x="62617" y="71599"/>
                  </a:lnTo>
                  <a:lnTo>
                    <a:pt x="62131" y="69161"/>
                  </a:lnTo>
                  <a:lnTo>
                    <a:pt x="61922" y="66380"/>
                  </a:lnTo>
                  <a:lnTo>
                    <a:pt x="60550" y="64503"/>
                  </a:lnTo>
                  <a:lnTo>
                    <a:pt x="62436" y="57188"/>
                  </a:lnTo>
                  <a:lnTo>
                    <a:pt x="61312" y="56474"/>
                  </a:lnTo>
                  <a:lnTo>
                    <a:pt x="60093" y="57055"/>
                  </a:lnTo>
                  <a:lnTo>
                    <a:pt x="58321" y="58807"/>
                  </a:lnTo>
                  <a:lnTo>
                    <a:pt x="57474" y="60884"/>
                  </a:lnTo>
                  <a:lnTo>
                    <a:pt x="56969" y="62732"/>
                  </a:lnTo>
                  <a:lnTo>
                    <a:pt x="53997" y="64475"/>
                  </a:lnTo>
                  <a:lnTo>
                    <a:pt x="49282" y="65113"/>
                  </a:lnTo>
                  <a:lnTo>
                    <a:pt x="44129" y="64475"/>
                  </a:lnTo>
                  <a:lnTo>
                    <a:pt x="43424" y="64008"/>
                  </a:lnTo>
                  <a:lnTo>
                    <a:pt x="43091" y="63475"/>
                  </a:lnTo>
                  <a:lnTo>
                    <a:pt x="43091" y="62837"/>
                  </a:lnTo>
                  <a:lnTo>
                    <a:pt x="43443" y="61846"/>
                  </a:lnTo>
                  <a:lnTo>
                    <a:pt x="44339" y="60636"/>
                  </a:lnTo>
                  <a:lnTo>
                    <a:pt x="44567" y="58922"/>
                  </a:lnTo>
                  <a:lnTo>
                    <a:pt x="43644" y="57436"/>
                  </a:lnTo>
                  <a:lnTo>
                    <a:pt x="43043" y="56855"/>
                  </a:lnTo>
                  <a:lnTo>
                    <a:pt x="43281" y="55417"/>
                  </a:lnTo>
                  <a:lnTo>
                    <a:pt x="43958" y="53616"/>
                  </a:lnTo>
                  <a:lnTo>
                    <a:pt x="44101" y="52578"/>
                  </a:lnTo>
                  <a:lnTo>
                    <a:pt x="40605" y="49464"/>
                  </a:lnTo>
                  <a:lnTo>
                    <a:pt x="38081" y="48854"/>
                  </a:lnTo>
                  <a:lnTo>
                    <a:pt x="35633" y="48739"/>
                  </a:lnTo>
                  <a:lnTo>
                    <a:pt x="33776" y="48387"/>
                  </a:lnTo>
                  <a:lnTo>
                    <a:pt x="32690" y="48539"/>
                  </a:lnTo>
                  <a:lnTo>
                    <a:pt x="31918" y="49444"/>
                  </a:lnTo>
                  <a:lnTo>
                    <a:pt x="31127" y="50102"/>
                  </a:lnTo>
                  <a:lnTo>
                    <a:pt x="30537" y="49321"/>
                  </a:lnTo>
                  <a:lnTo>
                    <a:pt x="29451" y="43777"/>
                  </a:lnTo>
                  <a:lnTo>
                    <a:pt x="28613" y="42939"/>
                  </a:lnTo>
                  <a:lnTo>
                    <a:pt x="25451" y="42005"/>
                  </a:lnTo>
                  <a:lnTo>
                    <a:pt x="21146" y="41672"/>
                  </a:lnTo>
                  <a:lnTo>
                    <a:pt x="20002" y="40662"/>
                  </a:lnTo>
                  <a:lnTo>
                    <a:pt x="19374" y="38157"/>
                  </a:lnTo>
                  <a:lnTo>
                    <a:pt x="18974" y="35147"/>
                  </a:lnTo>
                  <a:lnTo>
                    <a:pt x="17564" y="32252"/>
                  </a:lnTo>
                  <a:lnTo>
                    <a:pt x="16840" y="31518"/>
                  </a:lnTo>
                  <a:lnTo>
                    <a:pt x="15554" y="30242"/>
                  </a:lnTo>
                  <a:lnTo>
                    <a:pt x="13306" y="30766"/>
                  </a:lnTo>
                  <a:lnTo>
                    <a:pt x="10611" y="32452"/>
                  </a:lnTo>
                  <a:lnTo>
                    <a:pt x="9020" y="32909"/>
                  </a:lnTo>
                  <a:lnTo>
                    <a:pt x="8411" y="33090"/>
                  </a:lnTo>
                  <a:lnTo>
                    <a:pt x="6267" y="31452"/>
                  </a:lnTo>
                  <a:lnTo>
                    <a:pt x="3848" y="28890"/>
                  </a:lnTo>
                  <a:lnTo>
                    <a:pt x="1914" y="26165"/>
                  </a:lnTo>
                  <a:lnTo>
                    <a:pt x="1448" y="24651"/>
                  </a:lnTo>
                  <a:lnTo>
                    <a:pt x="2038" y="22813"/>
                  </a:lnTo>
                  <a:lnTo>
                    <a:pt x="1333" y="21403"/>
                  </a:lnTo>
                  <a:lnTo>
                    <a:pt x="295" y="18822"/>
                  </a:lnTo>
                  <a:lnTo>
                    <a:pt x="0" y="16802"/>
                  </a:lnTo>
                  <a:lnTo>
                    <a:pt x="11630" y="9640"/>
                  </a:lnTo>
                  <a:lnTo>
                    <a:pt x="18717" y="5963"/>
                  </a:lnTo>
                  <a:lnTo>
                    <a:pt x="22060" y="4848"/>
                  </a:lnTo>
                  <a:lnTo>
                    <a:pt x="22860" y="8544"/>
                  </a:lnTo>
                  <a:lnTo>
                    <a:pt x="23469" y="9716"/>
                  </a:lnTo>
                  <a:lnTo>
                    <a:pt x="24260" y="10478"/>
                  </a:lnTo>
                  <a:lnTo>
                    <a:pt x="25308" y="10630"/>
                  </a:lnTo>
                  <a:lnTo>
                    <a:pt x="26518" y="9716"/>
                  </a:lnTo>
                  <a:lnTo>
                    <a:pt x="28213" y="8754"/>
                  </a:lnTo>
                  <a:lnTo>
                    <a:pt x="30927" y="9201"/>
                  </a:lnTo>
                  <a:lnTo>
                    <a:pt x="32899" y="10087"/>
                  </a:lnTo>
                  <a:lnTo>
                    <a:pt x="33594" y="11011"/>
                  </a:lnTo>
                  <a:lnTo>
                    <a:pt x="34909" y="11887"/>
                  </a:lnTo>
                  <a:lnTo>
                    <a:pt x="36814" y="12097"/>
                  </a:lnTo>
                  <a:lnTo>
                    <a:pt x="40500" y="10421"/>
                  </a:lnTo>
                  <a:lnTo>
                    <a:pt x="44044" y="7868"/>
                  </a:lnTo>
                  <a:lnTo>
                    <a:pt x="45082" y="6087"/>
                  </a:lnTo>
                  <a:lnTo>
                    <a:pt x="45472" y="4477"/>
                  </a:lnTo>
                  <a:lnTo>
                    <a:pt x="47568" y="5544"/>
                  </a:lnTo>
                  <a:lnTo>
                    <a:pt x="49416" y="5772"/>
                  </a:lnTo>
                  <a:lnTo>
                    <a:pt x="50235" y="5296"/>
                  </a:lnTo>
                  <a:lnTo>
                    <a:pt x="49711" y="2715"/>
                  </a:lnTo>
                  <a:lnTo>
                    <a:pt x="51216" y="1334"/>
                  </a:lnTo>
                  <a:lnTo>
                    <a:pt x="52883" y="705"/>
                  </a:lnTo>
                  <a:lnTo>
                    <a:pt x="53635" y="1819"/>
                  </a:lnTo>
                  <a:lnTo>
                    <a:pt x="55169" y="2962"/>
                  </a:lnTo>
                  <a:lnTo>
                    <a:pt x="56378" y="2972"/>
                  </a:lnTo>
                  <a:lnTo>
                    <a:pt x="59626" y="0"/>
                  </a:lnTo>
                  <a:lnTo>
                    <a:pt x="60388" y="591"/>
                  </a:lnTo>
                  <a:lnTo>
                    <a:pt x="61093" y="1648"/>
                  </a:lnTo>
                  <a:close/>
                </a:path>
              </a:pathLst>
            </a:custGeom>
            <a:solidFill>
              <a:srgbClr val="007675"/>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7" name="DE">
              <a:extLst>
                <a:ext uri="{FF2B5EF4-FFF2-40B4-BE49-F238E27FC236}">
                  <a16:creationId xmlns:a16="http://schemas.microsoft.com/office/drawing/2014/main" id="{C86A4F6D-6C94-A9E5-521C-A03755761CA1}"/>
                </a:ext>
              </a:extLst>
            </p:cNvPr>
            <p:cNvSpPr/>
            <p:nvPr/>
          </p:nvSpPr>
          <p:spPr>
            <a:xfrm>
              <a:off x="14591086" y="6274388"/>
              <a:ext cx="1034807" cy="1402213"/>
            </a:xfrm>
            <a:custGeom>
              <a:avLst/>
              <a:gdLst>
                <a:gd name="connsiteX0" fmla="*/ 65494 w 244878"/>
                <a:gd name="connsiteY0" fmla="*/ 12620 h 331822"/>
                <a:gd name="connsiteX1" fmla="*/ 64875 w 244878"/>
                <a:gd name="connsiteY1" fmla="*/ 13535 h 331822"/>
                <a:gd name="connsiteX2" fmla="*/ 65170 w 244878"/>
                <a:gd name="connsiteY2" fmla="*/ 6991 h 331822"/>
                <a:gd name="connsiteX3" fmla="*/ 68094 w 244878"/>
                <a:gd name="connsiteY3" fmla="*/ 0 h 331822"/>
                <a:gd name="connsiteX4" fmla="*/ 69332 w 244878"/>
                <a:gd name="connsiteY4" fmla="*/ 162 h 331822"/>
                <a:gd name="connsiteX5" fmla="*/ 68066 w 244878"/>
                <a:gd name="connsiteY5" fmla="*/ 2057 h 331822"/>
                <a:gd name="connsiteX6" fmla="*/ 67694 w 244878"/>
                <a:gd name="connsiteY6" fmla="*/ 3381 h 331822"/>
                <a:gd name="connsiteX7" fmla="*/ 67180 w 244878"/>
                <a:gd name="connsiteY7" fmla="*/ 6020 h 331822"/>
                <a:gd name="connsiteX8" fmla="*/ 67408 w 244878"/>
                <a:gd name="connsiteY8" fmla="*/ 7391 h 331822"/>
                <a:gd name="connsiteX9" fmla="*/ 74085 w 244878"/>
                <a:gd name="connsiteY9" fmla="*/ 7772 h 331822"/>
                <a:gd name="connsiteX10" fmla="*/ 73304 w 244878"/>
                <a:gd name="connsiteY10" fmla="*/ 8992 h 331822"/>
                <a:gd name="connsiteX11" fmla="*/ 66532 w 244878"/>
                <a:gd name="connsiteY11" fmla="*/ 9811 h 331822"/>
                <a:gd name="connsiteX12" fmla="*/ 65494 w 244878"/>
                <a:gd name="connsiteY12" fmla="*/ 12620 h 331822"/>
                <a:gd name="connsiteX13" fmla="*/ 103775 w 244878"/>
                <a:gd name="connsiteY13" fmla="*/ 10839 h 331822"/>
                <a:gd name="connsiteX14" fmla="*/ 103937 w 244878"/>
                <a:gd name="connsiteY14" fmla="*/ 11687 h 331822"/>
                <a:gd name="connsiteX15" fmla="*/ 107852 w 244878"/>
                <a:gd name="connsiteY15" fmla="*/ 12916 h 331822"/>
                <a:gd name="connsiteX16" fmla="*/ 109499 w 244878"/>
                <a:gd name="connsiteY16" fmla="*/ 14878 h 331822"/>
                <a:gd name="connsiteX17" fmla="*/ 111328 w 244878"/>
                <a:gd name="connsiteY17" fmla="*/ 17850 h 331822"/>
                <a:gd name="connsiteX18" fmla="*/ 111509 w 244878"/>
                <a:gd name="connsiteY18" fmla="*/ 22117 h 331822"/>
                <a:gd name="connsiteX19" fmla="*/ 109166 w 244878"/>
                <a:gd name="connsiteY19" fmla="*/ 25184 h 331822"/>
                <a:gd name="connsiteX20" fmla="*/ 107223 w 244878"/>
                <a:gd name="connsiteY20" fmla="*/ 27127 h 331822"/>
                <a:gd name="connsiteX21" fmla="*/ 114567 w 244878"/>
                <a:gd name="connsiteY21" fmla="*/ 26394 h 331822"/>
                <a:gd name="connsiteX22" fmla="*/ 115300 w 244878"/>
                <a:gd name="connsiteY22" fmla="*/ 28146 h 331822"/>
                <a:gd name="connsiteX23" fmla="*/ 116414 w 244878"/>
                <a:gd name="connsiteY23" fmla="*/ 30042 h 331822"/>
                <a:gd name="connsiteX24" fmla="*/ 120367 w 244878"/>
                <a:gd name="connsiteY24" fmla="*/ 28689 h 331822"/>
                <a:gd name="connsiteX25" fmla="*/ 130292 w 244878"/>
                <a:gd name="connsiteY25" fmla="*/ 34280 h 331822"/>
                <a:gd name="connsiteX26" fmla="*/ 136293 w 244878"/>
                <a:gd name="connsiteY26" fmla="*/ 31556 h 331822"/>
                <a:gd name="connsiteX27" fmla="*/ 137827 w 244878"/>
                <a:gd name="connsiteY27" fmla="*/ 31394 h 331822"/>
                <a:gd name="connsiteX28" fmla="*/ 139189 w 244878"/>
                <a:gd name="connsiteY28" fmla="*/ 35909 h 331822"/>
                <a:gd name="connsiteX29" fmla="*/ 137693 w 244878"/>
                <a:gd name="connsiteY29" fmla="*/ 40443 h 331822"/>
                <a:gd name="connsiteX30" fmla="*/ 132407 w 244878"/>
                <a:gd name="connsiteY30" fmla="*/ 45263 h 331822"/>
                <a:gd name="connsiteX31" fmla="*/ 133578 w 244878"/>
                <a:gd name="connsiteY31" fmla="*/ 48235 h 331822"/>
                <a:gd name="connsiteX32" fmla="*/ 135274 w 244878"/>
                <a:gd name="connsiteY32" fmla="*/ 48892 h 331822"/>
                <a:gd name="connsiteX33" fmla="*/ 140256 w 244878"/>
                <a:gd name="connsiteY33" fmla="*/ 48263 h 331822"/>
                <a:gd name="connsiteX34" fmla="*/ 148152 w 244878"/>
                <a:gd name="connsiteY34" fmla="*/ 51187 h 331822"/>
                <a:gd name="connsiteX35" fmla="*/ 149800 w 244878"/>
                <a:gd name="connsiteY35" fmla="*/ 50273 h 331822"/>
                <a:gd name="connsiteX36" fmla="*/ 156200 w 244878"/>
                <a:gd name="connsiteY36" fmla="*/ 43520 h 331822"/>
                <a:gd name="connsiteX37" fmla="*/ 158763 w 244878"/>
                <a:gd name="connsiteY37" fmla="*/ 42062 h 331822"/>
                <a:gd name="connsiteX38" fmla="*/ 167183 w 244878"/>
                <a:gd name="connsiteY38" fmla="*/ 41024 h 331822"/>
                <a:gd name="connsiteX39" fmla="*/ 168716 w 244878"/>
                <a:gd name="connsiteY39" fmla="*/ 38395 h 331822"/>
                <a:gd name="connsiteX40" fmla="*/ 172126 w 244878"/>
                <a:gd name="connsiteY40" fmla="*/ 35757 h 331822"/>
                <a:gd name="connsiteX41" fmla="*/ 174317 w 244878"/>
                <a:gd name="connsiteY41" fmla="*/ 32871 h 331822"/>
                <a:gd name="connsiteX42" fmla="*/ 179584 w 244878"/>
                <a:gd name="connsiteY42" fmla="*/ 27356 h 331822"/>
                <a:gd name="connsiteX43" fmla="*/ 185033 w 244878"/>
                <a:gd name="connsiteY43" fmla="*/ 28346 h 331822"/>
                <a:gd name="connsiteX44" fmla="*/ 188214 w 244878"/>
                <a:gd name="connsiteY44" fmla="*/ 29404 h 331822"/>
                <a:gd name="connsiteX45" fmla="*/ 191700 w 244878"/>
                <a:gd name="connsiteY45" fmla="*/ 29937 h 331822"/>
                <a:gd name="connsiteX46" fmla="*/ 194872 w 244878"/>
                <a:gd name="connsiteY46" fmla="*/ 35814 h 331822"/>
                <a:gd name="connsiteX47" fmla="*/ 202911 w 244878"/>
                <a:gd name="connsiteY47" fmla="*/ 42281 h 331822"/>
                <a:gd name="connsiteX48" fmla="*/ 210293 w 244878"/>
                <a:gd name="connsiteY48" fmla="*/ 41720 h 331822"/>
                <a:gd name="connsiteX49" fmla="*/ 212912 w 244878"/>
                <a:gd name="connsiteY49" fmla="*/ 47825 h 331822"/>
                <a:gd name="connsiteX50" fmla="*/ 214074 w 244878"/>
                <a:gd name="connsiteY50" fmla="*/ 55331 h 331822"/>
                <a:gd name="connsiteX51" fmla="*/ 216341 w 244878"/>
                <a:gd name="connsiteY51" fmla="*/ 57683 h 331822"/>
                <a:gd name="connsiteX52" fmla="*/ 218332 w 244878"/>
                <a:gd name="connsiteY52" fmla="*/ 59217 h 331822"/>
                <a:gd name="connsiteX53" fmla="*/ 224342 w 244878"/>
                <a:gd name="connsiteY53" fmla="*/ 60817 h 331822"/>
                <a:gd name="connsiteX54" fmla="*/ 224580 w 244878"/>
                <a:gd name="connsiteY54" fmla="*/ 60912 h 331822"/>
                <a:gd name="connsiteX55" fmla="*/ 224780 w 244878"/>
                <a:gd name="connsiteY55" fmla="*/ 61922 h 331822"/>
                <a:gd name="connsiteX56" fmla="*/ 225152 w 244878"/>
                <a:gd name="connsiteY56" fmla="*/ 65637 h 331822"/>
                <a:gd name="connsiteX57" fmla="*/ 225657 w 244878"/>
                <a:gd name="connsiteY57" fmla="*/ 68704 h 331822"/>
                <a:gd name="connsiteX58" fmla="*/ 228753 w 244878"/>
                <a:gd name="connsiteY58" fmla="*/ 80915 h 331822"/>
                <a:gd name="connsiteX59" fmla="*/ 228695 w 244878"/>
                <a:gd name="connsiteY59" fmla="*/ 83886 h 331822"/>
                <a:gd name="connsiteX60" fmla="*/ 228657 w 244878"/>
                <a:gd name="connsiteY60" fmla="*/ 84677 h 331822"/>
                <a:gd name="connsiteX61" fmla="*/ 227524 w 244878"/>
                <a:gd name="connsiteY61" fmla="*/ 88840 h 331822"/>
                <a:gd name="connsiteX62" fmla="*/ 225514 w 244878"/>
                <a:gd name="connsiteY62" fmla="*/ 92335 h 331822"/>
                <a:gd name="connsiteX63" fmla="*/ 222856 w 244878"/>
                <a:gd name="connsiteY63" fmla="*/ 94307 h 331822"/>
                <a:gd name="connsiteX64" fmla="*/ 221390 w 244878"/>
                <a:gd name="connsiteY64" fmla="*/ 96498 h 331822"/>
                <a:gd name="connsiteX65" fmla="*/ 221123 w 244878"/>
                <a:gd name="connsiteY65" fmla="*/ 98908 h 331822"/>
                <a:gd name="connsiteX66" fmla="*/ 224466 w 244878"/>
                <a:gd name="connsiteY66" fmla="*/ 103127 h 331822"/>
                <a:gd name="connsiteX67" fmla="*/ 231429 w 244878"/>
                <a:gd name="connsiteY67" fmla="*/ 109156 h 331822"/>
                <a:gd name="connsiteX68" fmla="*/ 234239 w 244878"/>
                <a:gd name="connsiteY68" fmla="*/ 114300 h 331822"/>
                <a:gd name="connsiteX69" fmla="*/ 232915 w 244878"/>
                <a:gd name="connsiteY69" fmla="*/ 118567 h 331822"/>
                <a:gd name="connsiteX70" fmla="*/ 232515 w 244878"/>
                <a:gd name="connsiteY70" fmla="*/ 121691 h 331822"/>
                <a:gd name="connsiteX71" fmla="*/ 233029 w 244878"/>
                <a:gd name="connsiteY71" fmla="*/ 123672 h 331822"/>
                <a:gd name="connsiteX72" fmla="*/ 234144 w 244878"/>
                <a:gd name="connsiteY72" fmla="*/ 125263 h 331822"/>
                <a:gd name="connsiteX73" fmla="*/ 235858 w 244878"/>
                <a:gd name="connsiteY73" fmla="*/ 126463 h 331822"/>
                <a:gd name="connsiteX74" fmla="*/ 236544 w 244878"/>
                <a:gd name="connsiteY74" fmla="*/ 128311 h 331822"/>
                <a:gd name="connsiteX75" fmla="*/ 236191 w 244878"/>
                <a:gd name="connsiteY75" fmla="*/ 130807 h 331822"/>
                <a:gd name="connsiteX76" fmla="*/ 236515 w 244878"/>
                <a:gd name="connsiteY76" fmla="*/ 132540 h 331822"/>
                <a:gd name="connsiteX77" fmla="*/ 237801 w 244878"/>
                <a:gd name="connsiteY77" fmla="*/ 133769 h 331822"/>
                <a:gd name="connsiteX78" fmla="*/ 237677 w 244878"/>
                <a:gd name="connsiteY78" fmla="*/ 134245 h 331822"/>
                <a:gd name="connsiteX79" fmla="*/ 237058 w 244878"/>
                <a:gd name="connsiteY79" fmla="*/ 135979 h 331822"/>
                <a:gd name="connsiteX80" fmla="*/ 236210 w 244878"/>
                <a:gd name="connsiteY80" fmla="*/ 139132 h 331822"/>
                <a:gd name="connsiteX81" fmla="*/ 235725 w 244878"/>
                <a:gd name="connsiteY81" fmla="*/ 141437 h 331822"/>
                <a:gd name="connsiteX82" fmla="*/ 233763 w 244878"/>
                <a:gd name="connsiteY82" fmla="*/ 144561 h 331822"/>
                <a:gd name="connsiteX83" fmla="*/ 234363 w 244878"/>
                <a:gd name="connsiteY83" fmla="*/ 147218 h 331822"/>
                <a:gd name="connsiteX84" fmla="*/ 235896 w 244878"/>
                <a:gd name="connsiteY84" fmla="*/ 150343 h 331822"/>
                <a:gd name="connsiteX85" fmla="*/ 237068 w 244878"/>
                <a:gd name="connsiteY85" fmla="*/ 151914 h 331822"/>
                <a:gd name="connsiteX86" fmla="*/ 237439 w 244878"/>
                <a:gd name="connsiteY86" fmla="*/ 153400 h 331822"/>
                <a:gd name="connsiteX87" fmla="*/ 236696 w 244878"/>
                <a:gd name="connsiteY87" fmla="*/ 156924 h 331822"/>
                <a:gd name="connsiteX88" fmla="*/ 237068 w 244878"/>
                <a:gd name="connsiteY88" fmla="*/ 157829 h 331822"/>
                <a:gd name="connsiteX89" fmla="*/ 241916 w 244878"/>
                <a:gd name="connsiteY89" fmla="*/ 160420 h 331822"/>
                <a:gd name="connsiteX90" fmla="*/ 242706 w 244878"/>
                <a:gd name="connsiteY90" fmla="*/ 161610 h 331822"/>
                <a:gd name="connsiteX91" fmla="*/ 243173 w 244878"/>
                <a:gd name="connsiteY91" fmla="*/ 164097 h 331822"/>
                <a:gd name="connsiteX92" fmla="*/ 244878 w 244878"/>
                <a:gd name="connsiteY92" fmla="*/ 169402 h 331822"/>
                <a:gd name="connsiteX93" fmla="*/ 243469 w 244878"/>
                <a:gd name="connsiteY93" fmla="*/ 176108 h 331822"/>
                <a:gd name="connsiteX94" fmla="*/ 242230 w 244878"/>
                <a:gd name="connsiteY94" fmla="*/ 179775 h 331822"/>
                <a:gd name="connsiteX95" fmla="*/ 239468 w 244878"/>
                <a:gd name="connsiteY95" fmla="*/ 185576 h 331822"/>
                <a:gd name="connsiteX96" fmla="*/ 239335 w 244878"/>
                <a:gd name="connsiteY96" fmla="*/ 186109 h 331822"/>
                <a:gd name="connsiteX97" fmla="*/ 239020 w 244878"/>
                <a:gd name="connsiteY97" fmla="*/ 186814 h 331822"/>
                <a:gd name="connsiteX98" fmla="*/ 238192 w 244878"/>
                <a:gd name="connsiteY98" fmla="*/ 187823 h 331822"/>
                <a:gd name="connsiteX99" fmla="*/ 237039 w 244878"/>
                <a:gd name="connsiteY99" fmla="*/ 187976 h 331822"/>
                <a:gd name="connsiteX100" fmla="*/ 235296 w 244878"/>
                <a:gd name="connsiteY100" fmla="*/ 187223 h 331822"/>
                <a:gd name="connsiteX101" fmla="*/ 234105 w 244878"/>
                <a:gd name="connsiteY101" fmla="*/ 186252 h 331822"/>
                <a:gd name="connsiteX102" fmla="*/ 234381 w 244878"/>
                <a:gd name="connsiteY102" fmla="*/ 183756 h 331822"/>
                <a:gd name="connsiteX103" fmla="*/ 233610 w 244878"/>
                <a:gd name="connsiteY103" fmla="*/ 183585 h 331822"/>
                <a:gd name="connsiteX104" fmla="*/ 232658 w 244878"/>
                <a:gd name="connsiteY104" fmla="*/ 182051 h 331822"/>
                <a:gd name="connsiteX105" fmla="*/ 232286 w 244878"/>
                <a:gd name="connsiteY105" fmla="*/ 180404 h 331822"/>
                <a:gd name="connsiteX106" fmla="*/ 231258 w 244878"/>
                <a:gd name="connsiteY106" fmla="*/ 179727 h 331822"/>
                <a:gd name="connsiteX107" fmla="*/ 227514 w 244878"/>
                <a:gd name="connsiteY107" fmla="*/ 179032 h 331822"/>
                <a:gd name="connsiteX108" fmla="*/ 226238 w 244878"/>
                <a:gd name="connsiteY108" fmla="*/ 178546 h 331822"/>
                <a:gd name="connsiteX109" fmla="*/ 225257 w 244878"/>
                <a:gd name="connsiteY109" fmla="*/ 178898 h 331822"/>
                <a:gd name="connsiteX110" fmla="*/ 224523 w 244878"/>
                <a:gd name="connsiteY110" fmla="*/ 180070 h 331822"/>
                <a:gd name="connsiteX111" fmla="*/ 224990 w 244878"/>
                <a:gd name="connsiteY111" fmla="*/ 181127 h 331822"/>
                <a:gd name="connsiteX112" fmla="*/ 225685 w 244878"/>
                <a:gd name="connsiteY112" fmla="*/ 182156 h 331822"/>
                <a:gd name="connsiteX113" fmla="*/ 227762 w 244878"/>
                <a:gd name="connsiteY113" fmla="*/ 183785 h 331822"/>
                <a:gd name="connsiteX114" fmla="*/ 227552 w 244878"/>
                <a:gd name="connsiteY114" fmla="*/ 184433 h 331822"/>
                <a:gd name="connsiteX115" fmla="*/ 223076 w 244878"/>
                <a:gd name="connsiteY115" fmla="*/ 186023 h 331822"/>
                <a:gd name="connsiteX116" fmla="*/ 220265 w 244878"/>
                <a:gd name="connsiteY116" fmla="*/ 187642 h 331822"/>
                <a:gd name="connsiteX117" fmla="*/ 217646 w 244878"/>
                <a:gd name="connsiteY117" fmla="*/ 188557 h 331822"/>
                <a:gd name="connsiteX118" fmla="*/ 214979 w 244878"/>
                <a:gd name="connsiteY118" fmla="*/ 190233 h 331822"/>
                <a:gd name="connsiteX119" fmla="*/ 209712 w 244878"/>
                <a:gd name="connsiteY119" fmla="*/ 192119 h 331822"/>
                <a:gd name="connsiteX120" fmla="*/ 205845 w 244878"/>
                <a:gd name="connsiteY120" fmla="*/ 192614 h 331822"/>
                <a:gd name="connsiteX121" fmla="*/ 205045 w 244878"/>
                <a:gd name="connsiteY121" fmla="*/ 193110 h 331822"/>
                <a:gd name="connsiteX122" fmla="*/ 203606 w 244878"/>
                <a:gd name="connsiteY122" fmla="*/ 196301 h 331822"/>
                <a:gd name="connsiteX123" fmla="*/ 202635 w 244878"/>
                <a:gd name="connsiteY123" fmla="*/ 196967 h 331822"/>
                <a:gd name="connsiteX124" fmla="*/ 201692 w 244878"/>
                <a:gd name="connsiteY124" fmla="*/ 196625 h 331822"/>
                <a:gd name="connsiteX125" fmla="*/ 200987 w 244878"/>
                <a:gd name="connsiteY125" fmla="*/ 196101 h 331822"/>
                <a:gd name="connsiteX126" fmla="*/ 200092 w 244878"/>
                <a:gd name="connsiteY126" fmla="*/ 196529 h 331822"/>
                <a:gd name="connsiteX127" fmla="*/ 199158 w 244878"/>
                <a:gd name="connsiteY127" fmla="*/ 197586 h 331822"/>
                <a:gd name="connsiteX128" fmla="*/ 198177 w 244878"/>
                <a:gd name="connsiteY128" fmla="*/ 197996 h 331822"/>
                <a:gd name="connsiteX129" fmla="*/ 197330 w 244878"/>
                <a:gd name="connsiteY129" fmla="*/ 197986 h 331822"/>
                <a:gd name="connsiteX130" fmla="*/ 195815 w 244878"/>
                <a:gd name="connsiteY130" fmla="*/ 200768 h 331822"/>
                <a:gd name="connsiteX131" fmla="*/ 191414 w 244878"/>
                <a:gd name="connsiteY131" fmla="*/ 201606 h 331822"/>
                <a:gd name="connsiteX132" fmla="*/ 190900 w 244878"/>
                <a:gd name="connsiteY132" fmla="*/ 203044 h 331822"/>
                <a:gd name="connsiteX133" fmla="*/ 190090 w 244878"/>
                <a:gd name="connsiteY133" fmla="*/ 204711 h 331822"/>
                <a:gd name="connsiteX134" fmla="*/ 189443 w 244878"/>
                <a:gd name="connsiteY134" fmla="*/ 205121 h 331822"/>
                <a:gd name="connsiteX135" fmla="*/ 187462 w 244878"/>
                <a:gd name="connsiteY135" fmla="*/ 204464 h 331822"/>
                <a:gd name="connsiteX136" fmla="*/ 184709 w 244878"/>
                <a:gd name="connsiteY136" fmla="*/ 204092 h 331822"/>
                <a:gd name="connsiteX137" fmla="*/ 183127 w 244878"/>
                <a:gd name="connsiteY137" fmla="*/ 205006 h 331822"/>
                <a:gd name="connsiteX138" fmla="*/ 181232 w 244878"/>
                <a:gd name="connsiteY138" fmla="*/ 205511 h 331822"/>
                <a:gd name="connsiteX139" fmla="*/ 178918 w 244878"/>
                <a:gd name="connsiteY139" fmla="*/ 205664 h 331822"/>
                <a:gd name="connsiteX140" fmla="*/ 176336 w 244878"/>
                <a:gd name="connsiteY140" fmla="*/ 207483 h 331822"/>
                <a:gd name="connsiteX141" fmla="*/ 173822 w 244878"/>
                <a:gd name="connsiteY141" fmla="*/ 210674 h 331822"/>
                <a:gd name="connsiteX142" fmla="*/ 172412 w 244878"/>
                <a:gd name="connsiteY142" fmla="*/ 213493 h 331822"/>
                <a:gd name="connsiteX143" fmla="*/ 171650 w 244878"/>
                <a:gd name="connsiteY143" fmla="*/ 214503 h 331822"/>
                <a:gd name="connsiteX144" fmla="*/ 170421 w 244878"/>
                <a:gd name="connsiteY144" fmla="*/ 211855 h 331822"/>
                <a:gd name="connsiteX145" fmla="*/ 168916 w 244878"/>
                <a:gd name="connsiteY145" fmla="*/ 210045 h 331822"/>
                <a:gd name="connsiteX146" fmla="*/ 167849 w 244878"/>
                <a:gd name="connsiteY146" fmla="*/ 209102 h 331822"/>
                <a:gd name="connsiteX147" fmla="*/ 166897 w 244878"/>
                <a:gd name="connsiteY147" fmla="*/ 209102 h 331822"/>
                <a:gd name="connsiteX148" fmla="*/ 166649 w 244878"/>
                <a:gd name="connsiteY148" fmla="*/ 209493 h 331822"/>
                <a:gd name="connsiteX149" fmla="*/ 166649 w 244878"/>
                <a:gd name="connsiteY149" fmla="*/ 210874 h 331822"/>
                <a:gd name="connsiteX150" fmla="*/ 167669 w 244878"/>
                <a:gd name="connsiteY150" fmla="*/ 213170 h 331822"/>
                <a:gd name="connsiteX151" fmla="*/ 168926 w 244878"/>
                <a:gd name="connsiteY151" fmla="*/ 214741 h 331822"/>
                <a:gd name="connsiteX152" fmla="*/ 169126 w 244878"/>
                <a:gd name="connsiteY152" fmla="*/ 215903 h 331822"/>
                <a:gd name="connsiteX153" fmla="*/ 169802 w 244878"/>
                <a:gd name="connsiteY153" fmla="*/ 217999 h 331822"/>
                <a:gd name="connsiteX154" fmla="*/ 171640 w 244878"/>
                <a:gd name="connsiteY154" fmla="*/ 220294 h 331822"/>
                <a:gd name="connsiteX155" fmla="*/ 174517 w 244878"/>
                <a:gd name="connsiteY155" fmla="*/ 222104 h 331822"/>
                <a:gd name="connsiteX156" fmla="*/ 176479 w 244878"/>
                <a:gd name="connsiteY156" fmla="*/ 223894 h 331822"/>
                <a:gd name="connsiteX157" fmla="*/ 177937 w 244878"/>
                <a:gd name="connsiteY157" fmla="*/ 226371 h 331822"/>
                <a:gd name="connsiteX158" fmla="*/ 177946 w 244878"/>
                <a:gd name="connsiteY158" fmla="*/ 227133 h 331822"/>
                <a:gd name="connsiteX159" fmla="*/ 177546 w 244878"/>
                <a:gd name="connsiteY159" fmla="*/ 228143 h 331822"/>
                <a:gd name="connsiteX160" fmla="*/ 176860 w 244878"/>
                <a:gd name="connsiteY160" fmla="*/ 229095 h 331822"/>
                <a:gd name="connsiteX161" fmla="*/ 176279 w 244878"/>
                <a:gd name="connsiteY161" fmla="*/ 230333 h 331822"/>
                <a:gd name="connsiteX162" fmla="*/ 174679 w 244878"/>
                <a:gd name="connsiteY162" fmla="*/ 232829 h 331822"/>
                <a:gd name="connsiteX163" fmla="*/ 175155 w 244878"/>
                <a:gd name="connsiteY163" fmla="*/ 233924 h 331822"/>
                <a:gd name="connsiteX164" fmla="*/ 176460 w 244878"/>
                <a:gd name="connsiteY164" fmla="*/ 235296 h 331822"/>
                <a:gd name="connsiteX165" fmla="*/ 177613 w 244878"/>
                <a:gd name="connsiteY165" fmla="*/ 236944 h 331822"/>
                <a:gd name="connsiteX166" fmla="*/ 179098 w 244878"/>
                <a:gd name="connsiteY166" fmla="*/ 239611 h 331822"/>
                <a:gd name="connsiteX167" fmla="*/ 181137 w 244878"/>
                <a:gd name="connsiteY167" fmla="*/ 244278 h 331822"/>
                <a:gd name="connsiteX168" fmla="*/ 182451 w 244878"/>
                <a:gd name="connsiteY168" fmla="*/ 246193 h 331822"/>
                <a:gd name="connsiteX169" fmla="*/ 184242 w 244878"/>
                <a:gd name="connsiteY169" fmla="*/ 248174 h 331822"/>
                <a:gd name="connsiteX170" fmla="*/ 185994 w 244878"/>
                <a:gd name="connsiteY170" fmla="*/ 249679 h 331822"/>
                <a:gd name="connsiteX171" fmla="*/ 188757 w 244878"/>
                <a:gd name="connsiteY171" fmla="*/ 249631 h 331822"/>
                <a:gd name="connsiteX172" fmla="*/ 191614 w 244878"/>
                <a:gd name="connsiteY172" fmla="*/ 252508 h 331822"/>
                <a:gd name="connsiteX173" fmla="*/ 194738 w 244878"/>
                <a:gd name="connsiteY173" fmla="*/ 256661 h 331822"/>
                <a:gd name="connsiteX174" fmla="*/ 197072 w 244878"/>
                <a:gd name="connsiteY174" fmla="*/ 258556 h 331822"/>
                <a:gd name="connsiteX175" fmla="*/ 198701 w 244878"/>
                <a:gd name="connsiteY175" fmla="*/ 259137 h 331822"/>
                <a:gd name="connsiteX176" fmla="*/ 200054 w 244878"/>
                <a:gd name="connsiteY176" fmla="*/ 260633 h 331822"/>
                <a:gd name="connsiteX177" fmla="*/ 201244 w 244878"/>
                <a:gd name="connsiteY177" fmla="*/ 262776 h 331822"/>
                <a:gd name="connsiteX178" fmla="*/ 201711 w 244878"/>
                <a:gd name="connsiteY178" fmla="*/ 264014 h 331822"/>
                <a:gd name="connsiteX179" fmla="*/ 202768 w 244878"/>
                <a:gd name="connsiteY179" fmla="*/ 264909 h 331822"/>
                <a:gd name="connsiteX180" fmla="*/ 205626 w 244878"/>
                <a:gd name="connsiteY180" fmla="*/ 264738 h 331822"/>
                <a:gd name="connsiteX181" fmla="*/ 209302 w 244878"/>
                <a:gd name="connsiteY181" fmla="*/ 268110 h 331822"/>
                <a:gd name="connsiteX182" fmla="*/ 211569 w 244878"/>
                <a:gd name="connsiteY182" fmla="*/ 270567 h 331822"/>
                <a:gd name="connsiteX183" fmla="*/ 212769 w 244878"/>
                <a:gd name="connsiteY183" fmla="*/ 272548 h 331822"/>
                <a:gd name="connsiteX184" fmla="*/ 212455 w 244878"/>
                <a:gd name="connsiteY184" fmla="*/ 273339 h 331822"/>
                <a:gd name="connsiteX185" fmla="*/ 212302 w 244878"/>
                <a:gd name="connsiteY185" fmla="*/ 275806 h 331822"/>
                <a:gd name="connsiteX186" fmla="*/ 212341 w 244878"/>
                <a:gd name="connsiteY186" fmla="*/ 278416 h 331822"/>
                <a:gd name="connsiteX187" fmla="*/ 211979 w 244878"/>
                <a:gd name="connsiteY187" fmla="*/ 279797 h 331822"/>
                <a:gd name="connsiteX188" fmla="*/ 210340 w 244878"/>
                <a:gd name="connsiteY188" fmla="*/ 281616 h 331822"/>
                <a:gd name="connsiteX189" fmla="*/ 209493 w 244878"/>
                <a:gd name="connsiteY189" fmla="*/ 282007 h 331822"/>
                <a:gd name="connsiteX190" fmla="*/ 209036 w 244878"/>
                <a:gd name="connsiteY190" fmla="*/ 282397 h 331822"/>
                <a:gd name="connsiteX191" fmla="*/ 203997 w 244878"/>
                <a:gd name="connsiteY191" fmla="*/ 280025 h 331822"/>
                <a:gd name="connsiteX192" fmla="*/ 203597 w 244878"/>
                <a:gd name="connsiteY192" fmla="*/ 280425 h 331822"/>
                <a:gd name="connsiteX193" fmla="*/ 203283 w 244878"/>
                <a:gd name="connsiteY193" fmla="*/ 280721 h 331822"/>
                <a:gd name="connsiteX194" fmla="*/ 201930 w 244878"/>
                <a:gd name="connsiteY194" fmla="*/ 287569 h 331822"/>
                <a:gd name="connsiteX195" fmla="*/ 201006 w 244878"/>
                <a:gd name="connsiteY195" fmla="*/ 288884 h 331822"/>
                <a:gd name="connsiteX196" fmla="*/ 199615 w 244878"/>
                <a:gd name="connsiteY196" fmla="*/ 290093 h 331822"/>
                <a:gd name="connsiteX197" fmla="*/ 196739 w 244878"/>
                <a:gd name="connsiteY197" fmla="*/ 291274 h 331822"/>
                <a:gd name="connsiteX198" fmla="*/ 194738 w 244878"/>
                <a:gd name="connsiteY198" fmla="*/ 291751 h 331822"/>
                <a:gd name="connsiteX199" fmla="*/ 193176 w 244878"/>
                <a:gd name="connsiteY199" fmla="*/ 292351 h 331822"/>
                <a:gd name="connsiteX200" fmla="*/ 188233 w 244878"/>
                <a:gd name="connsiteY200" fmla="*/ 295208 h 331822"/>
                <a:gd name="connsiteX201" fmla="*/ 186014 w 244878"/>
                <a:gd name="connsiteY201" fmla="*/ 296923 h 331822"/>
                <a:gd name="connsiteX202" fmla="*/ 184575 w 244878"/>
                <a:gd name="connsiteY202" fmla="*/ 299075 h 331822"/>
                <a:gd name="connsiteX203" fmla="*/ 184566 w 244878"/>
                <a:gd name="connsiteY203" fmla="*/ 300314 h 331822"/>
                <a:gd name="connsiteX204" fmla="*/ 186966 w 244878"/>
                <a:gd name="connsiteY204" fmla="*/ 303943 h 331822"/>
                <a:gd name="connsiteX205" fmla="*/ 189738 w 244878"/>
                <a:gd name="connsiteY205" fmla="*/ 307695 h 331822"/>
                <a:gd name="connsiteX206" fmla="*/ 189747 w 244878"/>
                <a:gd name="connsiteY206" fmla="*/ 310982 h 331822"/>
                <a:gd name="connsiteX207" fmla="*/ 188528 w 244878"/>
                <a:gd name="connsiteY207" fmla="*/ 313439 h 331822"/>
                <a:gd name="connsiteX208" fmla="*/ 188243 w 244878"/>
                <a:gd name="connsiteY208" fmla="*/ 314382 h 331822"/>
                <a:gd name="connsiteX209" fmla="*/ 189062 w 244878"/>
                <a:gd name="connsiteY209" fmla="*/ 314744 h 331822"/>
                <a:gd name="connsiteX210" fmla="*/ 190595 w 244878"/>
                <a:gd name="connsiteY210" fmla="*/ 314877 h 331822"/>
                <a:gd name="connsiteX211" fmla="*/ 191881 w 244878"/>
                <a:gd name="connsiteY211" fmla="*/ 315296 h 331822"/>
                <a:gd name="connsiteX212" fmla="*/ 192424 w 244878"/>
                <a:gd name="connsiteY212" fmla="*/ 317030 h 331822"/>
                <a:gd name="connsiteX213" fmla="*/ 192262 w 244878"/>
                <a:gd name="connsiteY213" fmla="*/ 320030 h 331822"/>
                <a:gd name="connsiteX214" fmla="*/ 191824 w 244878"/>
                <a:gd name="connsiteY214" fmla="*/ 322840 h 331822"/>
                <a:gd name="connsiteX215" fmla="*/ 191367 w 244878"/>
                <a:gd name="connsiteY215" fmla="*/ 324022 h 331822"/>
                <a:gd name="connsiteX216" fmla="*/ 190128 w 244878"/>
                <a:gd name="connsiteY216" fmla="*/ 324117 h 331822"/>
                <a:gd name="connsiteX217" fmla="*/ 187747 w 244878"/>
                <a:gd name="connsiteY217" fmla="*/ 322907 h 331822"/>
                <a:gd name="connsiteX218" fmla="*/ 185890 w 244878"/>
                <a:gd name="connsiteY218" fmla="*/ 321497 h 331822"/>
                <a:gd name="connsiteX219" fmla="*/ 185175 w 244878"/>
                <a:gd name="connsiteY219" fmla="*/ 320630 h 331822"/>
                <a:gd name="connsiteX220" fmla="*/ 185137 w 244878"/>
                <a:gd name="connsiteY220" fmla="*/ 319592 h 331822"/>
                <a:gd name="connsiteX221" fmla="*/ 185538 w 244878"/>
                <a:gd name="connsiteY221" fmla="*/ 318935 h 331822"/>
                <a:gd name="connsiteX222" fmla="*/ 184880 w 244878"/>
                <a:gd name="connsiteY222" fmla="*/ 317659 h 331822"/>
                <a:gd name="connsiteX223" fmla="*/ 182594 w 244878"/>
                <a:gd name="connsiteY223" fmla="*/ 316468 h 331822"/>
                <a:gd name="connsiteX224" fmla="*/ 180146 w 244878"/>
                <a:gd name="connsiteY224" fmla="*/ 316982 h 331822"/>
                <a:gd name="connsiteX225" fmla="*/ 178346 w 244878"/>
                <a:gd name="connsiteY225" fmla="*/ 317773 h 331822"/>
                <a:gd name="connsiteX226" fmla="*/ 177174 w 244878"/>
                <a:gd name="connsiteY226" fmla="*/ 317725 h 331822"/>
                <a:gd name="connsiteX227" fmla="*/ 175917 w 244878"/>
                <a:gd name="connsiteY227" fmla="*/ 316582 h 331822"/>
                <a:gd name="connsiteX228" fmla="*/ 173974 w 244878"/>
                <a:gd name="connsiteY228" fmla="*/ 315706 h 331822"/>
                <a:gd name="connsiteX229" fmla="*/ 171440 w 244878"/>
                <a:gd name="connsiteY229" fmla="*/ 315125 h 331822"/>
                <a:gd name="connsiteX230" fmla="*/ 169859 w 244878"/>
                <a:gd name="connsiteY230" fmla="*/ 314515 h 331822"/>
                <a:gd name="connsiteX231" fmla="*/ 169526 w 244878"/>
                <a:gd name="connsiteY231" fmla="*/ 314877 h 331822"/>
                <a:gd name="connsiteX232" fmla="*/ 169707 w 244878"/>
                <a:gd name="connsiteY232" fmla="*/ 317344 h 331822"/>
                <a:gd name="connsiteX233" fmla="*/ 169221 w 244878"/>
                <a:gd name="connsiteY233" fmla="*/ 318421 h 331822"/>
                <a:gd name="connsiteX234" fmla="*/ 156686 w 244878"/>
                <a:gd name="connsiteY234" fmla="*/ 319849 h 331822"/>
                <a:gd name="connsiteX235" fmla="*/ 152867 w 244878"/>
                <a:gd name="connsiteY235" fmla="*/ 321183 h 331822"/>
                <a:gd name="connsiteX236" fmla="*/ 150085 w 244878"/>
                <a:gd name="connsiteY236" fmla="*/ 322907 h 331822"/>
                <a:gd name="connsiteX237" fmla="*/ 148028 w 244878"/>
                <a:gd name="connsiteY237" fmla="*/ 323650 h 331822"/>
                <a:gd name="connsiteX238" fmla="*/ 147523 w 244878"/>
                <a:gd name="connsiteY238" fmla="*/ 324707 h 331822"/>
                <a:gd name="connsiteX239" fmla="*/ 145485 w 244878"/>
                <a:gd name="connsiteY239" fmla="*/ 326098 h 331822"/>
                <a:gd name="connsiteX240" fmla="*/ 143189 w 244878"/>
                <a:gd name="connsiteY240" fmla="*/ 326536 h 331822"/>
                <a:gd name="connsiteX241" fmla="*/ 142627 w 244878"/>
                <a:gd name="connsiteY241" fmla="*/ 326088 h 331822"/>
                <a:gd name="connsiteX242" fmla="*/ 141151 w 244878"/>
                <a:gd name="connsiteY242" fmla="*/ 326727 h 331822"/>
                <a:gd name="connsiteX243" fmla="*/ 138636 w 244878"/>
                <a:gd name="connsiteY243" fmla="*/ 327346 h 331822"/>
                <a:gd name="connsiteX244" fmla="*/ 137008 w 244878"/>
                <a:gd name="connsiteY244" fmla="*/ 327145 h 331822"/>
                <a:gd name="connsiteX245" fmla="*/ 136236 w 244878"/>
                <a:gd name="connsiteY245" fmla="*/ 326022 h 331822"/>
                <a:gd name="connsiteX246" fmla="*/ 134683 w 244878"/>
                <a:gd name="connsiteY246" fmla="*/ 324298 h 331822"/>
                <a:gd name="connsiteX247" fmla="*/ 134055 w 244878"/>
                <a:gd name="connsiteY247" fmla="*/ 323107 h 331822"/>
                <a:gd name="connsiteX248" fmla="*/ 134121 w 244878"/>
                <a:gd name="connsiteY248" fmla="*/ 322336 h 331822"/>
                <a:gd name="connsiteX249" fmla="*/ 130607 w 244878"/>
                <a:gd name="connsiteY249" fmla="*/ 322183 h 331822"/>
                <a:gd name="connsiteX250" fmla="*/ 128397 w 244878"/>
                <a:gd name="connsiteY250" fmla="*/ 321269 h 331822"/>
                <a:gd name="connsiteX251" fmla="*/ 123692 w 244878"/>
                <a:gd name="connsiteY251" fmla="*/ 321478 h 331822"/>
                <a:gd name="connsiteX252" fmla="*/ 122529 w 244878"/>
                <a:gd name="connsiteY252" fmla="*/ 321088 h 331822"/>
                <a:gd name="connsiteX253" fmla="*/ 122291 w 244878"/>
                <a:gd name="connsiteY253" fmla="*/ 321497 h 331822"/>
                <a:gd name="connsiteX254" fmla="*/ 121586 w 244878"/>
                <a:gd name="connsiteY254" fmla="*/ 326393 h 331822"/>
                <a:gd name="connsiteX255" fmla="*/ 120653 w 244878"/>
                <a:gd name="connsiteY255" fmla="*/ 328393 h 331822"/>
                <a:gd name="connsiteX256" fmla="*/ 119148 w 244878"/>
                <a:gd name="connsiteY256" fmla="*/ 330460 h 331822"/>
                <a:gd name="connsiteX257" fmla="*/ 117215 w 244878"/>
                <a:gd name="connsiteY257" fmla="*/ 331613 h 331822"/>
                <a:gd name="connsiteX258" fmla="*/ 115681 w 244878"/>
                <a:gd name="connsiteY258" fmla="*/ 331822 h 331822"/>
                <a:gd name="connsiteX259" fmla="*/ 115748 w 244878"/>
                <a:gd name="connsiteY259" fmla="*/ 330317 h 331822"/>
                <a:gd name="connsiteX260" fmla="*/ 116138 w 244878"/>
                <a:gd name="connsiteY260" fmla="*/ 328498 h 331822"/>
                <a:gd name="connsiteX261" fmla="*/ 115024 w 244878"/>
                <a:gd name="connsiteY261" fmla="*/ 328070 h 331822"/>
                <a:gd name="connsiteX262" fmla="*/ 113357 w 244878"/>
                <a:gd name="connsiteY262" fmla="*/ 327870 h 331822"/>
                <a:gd name="connsiteX263" fmla="*/ 112557 w 244878"/>
                <a:gd name="connsiteY263" fmla="*/ 327327 h 331822"/>
                <a:gd name="connsiteX264" fmla="*/ 112766 w 244878"/>
                <a:gd name="connsiteY264" fmla="*/ 325936 h 331822"/>
                <a:gd name="connsiteX265" fmla="*/ 112376 w 244878"/>
                <a:gd name="connsiteY265" fmla="*/ 325126 h 331822"/>
                <a:gd name="connsiteX266" fmla="*/ 111690 w 244878"/>
                <a:gd name="connsiteY266" fmla="*/ 324155 h 331822"/>
                <a:gd name="connsiteX267" fmla="*/ 110014 w 244878"/>
                <a:gd name="connsiteY267" fmla="*/ 322907 h 331822"/>
                <a:gd name="connsiteX268" fmla="*/ 106470 w 244878"/>
                <a:gd name="connsiteY268" fmla="*/ 321059 h 331822"/>
                <a:gd name="connsiteX269" fmla="*/ 104061 w 244878"/>
                <a:gd name="connsiteY269" fmla="*/ 320135 h 331822"/>
                <a:gd name="connsiteX270" fmla="*/ 103156 w 244878"/>
                <a:gd name="connsiteY270" fmla="*/ 321116 h 331822"/>
                <a:gd name="connsiteX271" fmla="*/ 101432 w 244878"/>
                <a:gd name="connsiteY271" fmla="*/ 322097 h 331822"/>
                <a:gd name="connsiteX272" fmla="*/ 98717 w 244878"/>
                <a:gd name="connsiteY272" fmla="*/ 321773 h 331822"/>
                <a:gd name="connsiteX273" fmla="*/ 98050 w 244878"/>
                <a:gd name="connsiteY273" fmla="*/ 322164 h 331822"/>
                <a:gd name="connsiteX274" fmla="*/ 93393 w 244878"/>
                <a:gd name="connsiteY274" fmla="*/ 319211 h 331822"/>
                <a:gd name="connsiteX275" fmla="*/ 88925 w 244878"/>
                <a:gd name="connsiteY275" fmla="*/ 316373 h 331822"/>
                <a:gd name="connsiteX276" fmla="*/ 87449 w 244878"/>
                <a:gd name="connsiteY276" fmla="*/ 316373 h 331822"/>
                <a:gd name="connsiteX277" fmla="*/ 80867 w 244878"/>
                <a:gd name="connsiteY277" fmla="*/ 316944 h 331822"/>
                <a:gd name="connsiteX278" fmla="*/ 80677 w 244878"/>
                <a:gd name="connsiteY278" fmla="*/ 316697 h 331822"/>
                <a:gd name="connsiteX279" fmla="*/ 79524 w 244878"/>
                <a:gd name="connsiteY279" fmla="*/ 315077 h 331822"/>
                <a:gd name="connsiteX280" fmla="*/ 78514 w 244878"/>
                <a:gd name="connsiteY280" fmla="*/ 314563 h 331822"/>
                <a:gd name="connsiteX281" fmla="*/ 77905 w 244878"/>
                <a:gd name="connsiteY281" fmla="*/ 314830 h 331822"/>
                <a:gd name="connsiteX282" fmla="*/ 77495 w 244878"/>
                <a:gd name="connsiteY282" fmla="*/ 315296 h 331822"/>
                <a:gd name="connsiteX283" fmla="*/ 76790 w 244878"/>
                <a:gd name="connsiteY283" fmla="*/ 315220 h 331822"/>
                <a:gd name="connsiteX284" fmla="*/ 73838 w 244878"/>
                <a:gd name="connsiteY284" fmla="*/ 312610 h 331822"/>
                <a:gd name="connsiteX285" fmla="*/ 72628 w 244878"/>
                <a:gd name="connsiteY285" fmla="*/ 312230 h 331822"/>
                <a:gd name="connsiteX286" fmla="*/ 70952 w 244878"/>
                <a:gd name="connsiteY286" fmla="*/ 312582 h 331822"/>
                <a:gd name="connsiteX287" fmla="*/ 68971 w 244878"/>
                <a:gd name="connsiteY287" fmla="*/ 313992 h 331822"/>
                <a:gd name="connsiteX288" fmla="*/ 68104 w 244878"/>
                <a:gd name="connsiteY288" fmla="*/ 315716 h 331822"/>
                <a:gd name="connsiteX289" fmla="*/ 68370 w 244878"/>
                <a:gd name="connsiteY289" fmla="*/ 316706 h 331822"/>
                <a:gd name="connsiteX290" fmla="*/ 69390 w 244878"/>
                <a:gd name="connsiteY290" fmla="*/ 317135 h 331822"/>
                <a:gd name="connsiteX291" fmla="*/ 72085 w 244878"/>
                <a:gd name="connsiteY291" fmla="*/ 316849 h 331822"/>
                <a:gd name="connsiteX292" fmla="*/ 72476 w 244878"/>
                <a:gd name="connsiteY292" fmla="*/ 317135 h 331822"/>
                <a:gd name="connsiteX293" fmla="*/ 72571 w 244878"/>
                <a:gd name="connsiteY293" fmla="*/ 317697 h 331822"/>
                <a:gd name="connsiteX294" fmla="*/ 72276 w 244878"/>
                <a:gd name="connsiteY294" fmla="*/ 318240 h 331822"/>
                <a:gd name="connsiteX295" fmla="*/ 70094 w 244878"/>
                <a:gd name="connsiteY295" fmla="*/ 318687 h 331822"/>
                <a:gd name="connsiteX296" fmla="*/ 69466 w 244878"/>
                <a:gd name="connsiteY296" fmla="*/ 319344 h 331822"/>
                <a:gd name="connsiteX297" fmla="*/ 68827 w 244878"/>
                <a:gd name="connsiteY297" fmla="*/ 319507 h 331822"/>
                <a:gd name="connsiteX298" fmla="*/ 68418 w 244878"/>
                <a:gd name="connsiteY298" fmla="*/ 319611 h 331822"/>
                <a:gd name="connsiteX299" fmla="*/ 66094 w 244878"/>
                <a:gd name="connsiteY299" fmla="*/ 318926 h 331822"/>
                <a:gd name="connsiteX300" fmla="*/ 62636 w 244878"/>
                <a:gd name="connsiteY300" fmla="*/ 318926 h 331822"/>
                <a:gd name="connsiteX301" fmla="*/ 59845 w 244878"/>
                <a:gd name="connsiteY301" fmla="*/ 320135 h 331822"/>
                <a:gd name="connsiteX302" fmla="*/ 55388 w 244878"/>
                <a:gd name="connsiteY302" fmla="*/ 320621 h 331822"/>
                <a:gd name="connsiteX303" fmla="*/ 49263 w 244878"/>
                <a:gd name="connsiteY303" fmla="*/ 320383 h 331822"/>
                <a:gd name="connsiteX304" fmla="*/ 47063 w 244878"/>
                <a:gd name="connsiteY304" fmla="*/ 319478 h 331822"/>
                <a:gd name="connsiteX305" fmla="*/ 45720 w 244878"/>
                <a:gd name="connsiteY305" fmla="*/ 318935 h 331822"/>
                <a:gd name="connsiteX306" fmla="*/ 44748 w 244878"/>
                <a:gd name="connsiteY306" fmla="*/ 316268 h 331822"/>
                <a:gd name="connsiteX307" fmla="*/ 44996 w 244878"/>
                <a:gd name="connsiteY307" fmla="*/ 312315 h 331822"/>
                <a:gd name="connsiteX308" fmla="*/ 46453 w 244878"/>
                <a:gd name="connsiteY308" fmla="*/ 307067 h 331822"/>
                <a:gd name="connsiteX309" fmla="*/ 46863 w 244878"/>
                <a:gd name="connsiteY309" fmla="*/ 303209 h 331822"/>
                <a:gd name="connsiteX310" fmla="*/ 46215 w 244878"/>
                <a:gd name="connsiteY310" fmla="*/ 300752 h 331822"/>
                <a:gd name="connsiteX311" fmla="*/ 47082 w 244878"/>
                <a:gd name="connsiteY311" fmla="*/ 297056 h 331822"/>
                <a:gd name="connsiteX312" fmla="*/ 49463 w 244878"/>
                <a:gd name="connsiteY312" fmla="*/ 292122 h 331822"/>
                <a:gd name="connsiteX313" fmla="*/ 51054 w 244878"/>
                <a:gd name="connsiteY313" fmla="*/ 286912 h 331822"/>
                <a:gd name="connsiteX314" fmla="*/ 51845 w 244878"/>
                <a:gd name="connsiteY314" fmla="*/ 281407 h 331822"/>
                <a:gd name="connsiteX315" fmla="*/ 52997 w 244878"/>
                <a:gd name="connsiteY315" fmla="*/ 277816 h 331822"/>
                <a:gd name="connsiteX316" fmla="*/ 55264 w 244878"/>
                <a:gd name="connsiteY316" fmla="*/ 275291 h 331822"/>
                <a:gd name="connsiteX317" fmla="*/ 60646 w 244878"/>
                <a:gd name="connsiteY317" fmla="*/ 268224 h 331822"/>
                <a:gd name="connsiteX318" fmla="*/ 61084 w 244878"/>
                <a:gd name="connsiteY318" fmla="*/ 267691 h 331822"/>
                <a:gd name="connsiteX319" fmla="*/ 60931 w 244878"/>
                <a:gd name="connsiteY319" fmla="*/ 264157 h 331822"/>
                <a:gd name="connsiteX320" fmla="*/ 59484 w 244878"/>
                <a:gd name="connsiteY320" fmla="*/ 263652 h 331822"/>
                <a:gd name="connsiteX321" fmla="*/ 57360 w 244878"/>
                <a:gd name="connsiteY321" fmla="*/ 262633 h 331822"/>
                <a:gd name="connsiteX322" fmla="*/ 51959 w 244878"/>
                <a:gd name="connsiteY322" fmla="*/ 261375 h 331822"/>
                <a:gd name="connsiteX323" fmla="*/ 46930 w 244878"/>
                <a:gd name="connsiteY323" fmla="*/ 260566 h 331822"/>
                <a:gd name="connsiteX324" fmla="*/ 44643 w 244878"/>
                <a:gd name="connsiteY324" fmla="*/ 259566 h 331822"/>
                <a:gd name="connsiteX325" fmla="*/ 42643 w 244878"/>
                <a:gd name="connsiteY325" fmla="*/ 256889 h 331822"/>
                <a:gd name="connsiteX326" fmla="*/ 41405 w 244878"/>
                <a:gd name="connsiteY326" fmla="*/ 256851 h 331822"/>
                <a:gd name="connsiteX327" fmla="*/ 38976 w 244878"/>
                <a:gd name="connsiteY327" fmla="*/ 257813 h 331822"/>
                <a:gd name="connsiteX328" fmla="*/ 35947 w 244878"/>
                <a:gd name="connsiteY328" fmla="*/ 258461 h 331822"/>
                <a:gd name="connsiteX329" fmla="*/ 33737 w 244878"/>
                <a:gd name="connsiteY329" fmla="*/ 257899 h 331822"/>
                <a:gd name="connsiteX330" fmla="*/ 32356 w 244878"/>
                <a:gd name="connsiteY330" fmla="*/ 258004 h 331822"/>
                <a:gd name="connsiteX331" fmla="*/ 31585 w 244878"/>
                <a:gd name="connsiteY331" fmla="*/ 258499 h 331822"/>
                <a:gd name="connsiteX332" fmla="*/ 31194 w 244878"/>
                <a:gd name="connsiteY332" fmla="*/ 258061 h 331822"/>
                <a:gd name="connsiteX333" fmla="*/ 30642 w 244878"/>
                <a:gd name="connsiteY333" fmla="*/ 255765 h 331822"/>
                <a:gd name="connsiteX334" fmla="*/ 29489 w 244878"/>
                <a:gd name="connsiteY334" fmla="*/ 255165 h 331822"/>
                <a:gd name="connsiteX335" fmla="*/ 27699 w 244878"/>
                <a:gd name="connsiteY335" fmla="*/ 254632 h 331822"/>
                <a:gd name="connsiteX336" fmla="*/ 26584 w 244878"/>
                <a:gd name="connsiteY336" fmla="*/ 254860 h 331822"/>
                <a:gd name="connsiteX337" fmla="*/ 25813 w 244878"/>
                <a:gd name="connsiteY337" fmla="*/ 256003 h 331822"/>
                <a:gd name="connsiteX338" fmla="*/ 24622 w 244878"/>
                <a:gd name="connsiteY338" fmla="*/ 256804 h 331822"/>
                <a:gd name="connsiteX339" fmla="*/ 23536 w 244878"/>
                <a:gd name="connsiteY339" fmla="*/ 256546 h 331822"/>
                <a:gd name="connsiteX340" fmla="*/ 20117 w 244878"/>
                <a:gd name="connsiteY340" fmla="*/ 251231 h 331822"/>
                <a:gd name="connsiteX341" fmla="*/ 19240 w 244878"/>
                <a:gd name="connsiteY341" fmla="*/ 250050 h 331822"/>
                <a:gd name="connsiteX342" fmla="*/ 19021 w 244878"/>
                <a:gd name="connsiteY342" fmla="*/ 248964 h 331822"/>
                <a:gd name="connsiteX343" fmla="*/ 18164 w 244878"/>
                <a:gd name="connsiteY343" fmla="*/ 246983 h 331822"/>
                <a:gd name="connsiteX344" fmla="*/ 16126 w 244878"/>
                <a:gd name="connsiteY344" fmla="*/ 245002 h 331822"/>
                <a:gd name="connsiteX345" fmla="*/ 14097 w 244878"/>
                <a:gd name="connsiteY345" fmla="*/ 244373 h 331822"/>
                <a:gd name="connsiteX346" fmla="*/ 13087 w 244878"/>
                <a:gd name="connsiteY346" fmla="*/ 244592 h 331822"/>
                <a:gd name="connsiteX347" fmla="*/ 13202 w 244878"/>
                <a:gd name="connsiteY347" fmla="*/ 242135 h 331822"/>
                <a:gd name="connsiteX348" fmla="*/ 13992 w 244878"/>
                <a:gd name="connsiteY348" fmla="*/ 238563 h 331822"/>
                <a:gd name="connsiteX349" fmla="*/ 14754 w 244878"/>
                <a:gd name="connsiteY349" fmla="*/ 236696 h 331822"/>
                <a:gd name="connsiteX350" fmla="*/ 15764 w 244878"/>
                <a:gd name="connsiteY350" fmla="*/ 235172 h 331822"/>
                <a:gd name="connsiteX351" fmla="*/ 16840 w 244878"/>
                <a:gd name="connsiteY351" fmla="*/ 234105 h 331822"/>
                <a:gd name="connsiteX352" fmla="*/ 17078 w 244878"/>
                <a:gd name="connsiteY352" fmla="*/ 232181 h 331822"/>
                <a:gd name="connsiteX353" fmla="*/ 16907 w 244878"/>
                <a:gd name="connsiteY353" fmla="*/ 230362 h 331822"/>
                <a:gd name="connsiteX354" fmla="*/ 15669 w 244878"/>
                <a:gd name="connsiteY354" fmla="*/ 230076 h 331822"/>
                <a:gd name="connsiteX355" fmla="*/ 12563 w 244878"/>
                <a:gd name="connsiteY355" fmla="*/ 228733 h 331822"/>
                <a:gd name="connsiteX356" fmla="*/ 10725 w 244878"/>
                <a:gd name="connsiteY356" fmla="*/ 227314 h 331822"/>
                <a:gd name="connsiteX357" fmla="*/ 9363 w 244878"/>
                <a:gd name="connsiteY357" fmla="*/ 225533 h 331822"/>
                <a:gd name="connsiteX358" fmla="*/ 7572 w 244878"/>
                <a:gd name="connsiteY358" fmla="*/ 223085 h 331822"/>
                <a:gd name="connsiteX359" fmla="*/ 6810 w 244878"/>
                <a:gd name="connsiteY359" fmla="*/ 220589 h 331822"/>
                <a:gd name="connsiteX360" fmla="*/ 6772 w 244878"/>
                <a:gd name="connsiteY360" fmla="*/ 218103 h 331822"/>
                <a:gd name="connsiteX361" fmla="*/ 6982 w 244878"/>
                <a:gd name="connsiteY361" fmla="*/ 216989 h 331822"/>
                <a:gd name="connsiteX362" fmla="*/ 7115 w 244878"/>
                <a:gd name="connsiteY362" fmla="*/ 216217 h 331822"/>
                <a:gd name="connsiteX363" fmla="*/ 8553 w 244878"/>
                <a:gd name="connsiteY363" fmla="*/ 212331 h 331822"/>
                <a:gd name="connsiteX364" fmla="*/ 13621 w 244878"/>
                <a:gd name="connsiteY364" fmla="*/ 208845 h 331822"/>
                <a:gd name="connsiteX365" fmla="*/ 13059 w 244878"/>
                <a:gd name="connsiteY365" fmla="*/ 205330 h 331822"/>
                <a:gd name="connsiteX366" fmla="*/ 12983 w 244878"/>
                <a:gd name="connsiteY366" fmla="*/ 203168 h 331822"/>
                <a:gd name="connsiteX367" fmla="*/ 11754 w 244878"/>
                <a:gd name="connsiteY367" fmla="*/ 201758 h 331822"/>
                <a:gd name="connsiteX368" fmla="*/ 9296 w 244878"/>
                <a:gd name="connsiteY368" fmla="*/ 201187 h 331822"/>
                <a:gd name="connsiteX369" fmla="*/ 8649 w 244878"/>
                <a:gd name="connsiteY369" fmla="*/ 200206 h 331822"/>
                <a:gd name="connsiteX370" fmla="*/ 8372 w 244878"/>
                <a:gd name="connsiteY370" fmla="*/ 199244 h 331822"/>
                <a:gd name="connsiteX371" fmla="*/ 10173 w 244878"/>
                <a:gd name="connsiteY371" fmla="*/ 197082 h 331822"/>
                <a:gd name="connsiteX372" fmla="*/ 7991 w 244878"/>
                <a:gd name="connsiteY372" fmla="*/ 195377 h 331822"/>
                <a:gd name="connsiteX373" fmla="*/ 7001 w 244878"/>
                <a:gd name="connsiteY373" fmla="*/ 193691 h 331822"/>
                <a:gd name="connsiteX374" fmla="*/ 3972 w 244878"/>
                <a:gd name="connsiteY374" fmla="*/ 191462 h 331822"/>
                <a:gd name="connsiteX375" fmla="*/ 3648 w 244878"/>
                <a:gd name="connsiteY375" fmla="*/ 190690 h 331822"/>
                <a:gd name="connsiteX376" fmla="*/ 5105 w 244878"/>
                <a:gd name="connsiteY376" fmla="*/ 184166 h 331822"/>
                <a:gd name="connsiteX377" fmla="*/ 3991 w 244878"/>
                <a:gd name="connsiteY377" fmla="*/ 182261 h 331822"/>
                <a:gd name="connsiteX378" fmla="*/ 2610 w 244878"/>
                <a:gd name="connsiteY378" fmla="*/ 181289 h 331822"/>
                <a:gd name="connsiteX379" fmla="*/ 1000 w 244878"/>
                <a:gd name="connsiteY379" fmla="*/ 180813 h 331822"/>
                <a:gd name="connsiteX380" fmla="*/ 257 w 244878"/>
                <a:gd name="connsiteY380" fmla="*/ 179908 h 331822"/>
                <a:gd name="connsiteX381" fmla="*/ 0 w 244878"/>
                <a:gd name="connsiteY381" fmla="*/ 178870 h 331822"/>
                <a:gd name="connsiteX382" fmla="*/ 286 w 244878"/>
                <a:gd name="connsiteY382" fmla="*/ 178232 h 331822"/>
                <a:gd name="connsiteX383" fmla="*/ 2181 w 244878"/>
                <a:gd name="connsiteY383" fmla="*/ 178422 h 331822"/>
                <a:gd name="connsiteX384" fmla="*/ 2772 w 244878"/>
                <a:gd name="connsiteY384" fmla="*/ 177746 h 331822"/>
                <a:gd name="connsiteX385" fmla="*/ 7286 w 244878"/>
                <a:gd name="connsiteY385" fmla="*/ 173898 h 331822"/>
                <a:gd name="connsiteX386" fmla="*/ 7477 w 244878"/>
                <a:gd name="connsiteY386" fmla="*/ 173155 h 331822"/>
                <a:gd name="connsiteX387" fmla="*/ 6848 w 244878"/>
                <a:gd name="connsiteY387" fmla="*/ 172736 h 331822"/>
                <a:gd name="connsiteX388" fmla="*/ 6029 w 244878"/>
                <a:gd name="connsiteY388" fmla="*/ 172517 h 331822"/>
                <a:gd name="connsiteX389" fmla="*/ 5820 w 244878"/>
                <a:gd name="connsiteY389" fmla="*/ 171707 h 331822"/>
                <a:gd name="connsiteX390" fmla="*/ 5848 w 244878"/>
                <a:gd name="connsiteY390" fmla="*/ 170640 h 331822"/>
                <a:gd name="connsiteX391" fmla="*/ 8258 w 244878"/>
                <a:gd name="connsiteY391" fmla="*/ 165068 h 331822"/>
                <a:gd name="connsiteX392" fmla="*/ 8972 w 244878"/>
                <a:gd name="connsiteY392" fmla="*/ 162687 h 331822"/>
                <a:gd name="connsiteX393" fmla="*/ 9134 w 244878"/>
                <a:gd name="connsiteY393" fmla="*/ 161001 h 331822"/>
                <a:gd name="connsiteX394" fmla="*/ 8982 w 244878"/>
                <a:gd name="connsiteY394" fmla="*/ 159334 h 331822"/>
                <a:gd name="connsiteX395" fmla="*/ 7591 w 244878"/>
                <a:gd name="connsiteY395" fmla="*/ 156715 h 331822"/>
                <a:gd name="connsiteX396" fmla="*/ 6248 w 244878"/>
                <a:gd name="connsiteY396" fmla="*/ 154619 h 331822"/>
                <a:gd name="connsiteX397" fmla="*/ 6201 w 244878"/>
                <a:gd name="connsiteY397" fmla="*/ 152952 h 331822"/>
                <a:gd name="connsiteX398" fmla="*/ 5220 w 244878"/>
                <a:gd name="connsiteY398" fmla="*/ 152076 h 331822"/>
                <a:gd name="connsiteX399" fmla="*/ 2438 w 244878"/>
                <a:gd name="connsiteY399" fmla="*/ 147590 h 331822"/>
                <a:gd name="connsiteX400" fmla="*/ 2438 w 244878"/>
                <a:gd name="connsiteY400" fmla="*/ 145856 h 331822"/>
                <a:gd name="connsiteX401" fmla="*/ 4010 w 244878"/>
                <a:gd name="connsiteY401" fmla="*/ 144504 h 331822"/>
                <a:gd name="connsiteX402" fmla="*/ 6210 w 244878"/>
                <a:gd name="connsiteY402" fmla="*/ 143646 h 331822"/>
                <a:gd name="connsiteX403" fmla="*/ 6944 w 244878"/>
                <a:gd name="connsiteY403" fmla="*/ 142932 h 331822"/>
                <a:gd name="connsiteX404" fmla="*/ 8258 w 244878"/>
                <a:gd name="connsiteY404" fmla="*/ 142484 h 331822"/>
                <a:gd name="connsiteX405" fmla="*/ 11754 w 244878"/>
                <a:gd name="connsiteY405" fmla="*/ 143780 h 331822"/>
                <a:gd name="connsiteX406" fmla="*/ 13316 w 244878"/>
                <a:gd name="connsiteY406" fmla="*/ 144904 h 331822"/>
                <a:gd name="connsiteX407" fmla="*/ 13754 w 244878"/>
                <a:gd name="connsiteY407" fmla="*/ 144675 h 331822"/>
                <a:gd name="connsiteX408" fmla="*/ 15164 w 244878"/>
                <a:gd name="connsiteY408" fmla="*/ 143456 h 331822"/>
                <a:gd name="connsiteX409" fmla="*/ 17640 w 244878"/>
                <a:gd name="connsiteY409" fmla="*/ 143646 h 331822"/>
                <a:gd name="connsiteX410" fmla="*/ 23631 w 244878"/>
                <a:gd name="connsiteY410" fmla="*/ 141189 h 331822"/>
                <a:gd name="connsiteX411" fmla="*/ 24527 w 244878"/>
                <a:gd name="connsiteY411" fmla="*/ 140008 h 331822"/>
                <a:gd name="connsiteX412" fmla="*/ 25194 w 244878"/>
                <a:gd name="connsiteY412" fmla="*/ 138751 h 331822"/>
                <a:gd name="connsiteX413" fmla="*/ 25251 w 244878"/>
                <a:gd name="connsiteY413" fmla="*/ 138198 h 331822"/>
                <a:gd name="connsiteX414" fmla="*/ 22927 w 244878"/>
                <a:gd name="connsiteY414" fmla="*/ 135769 h 331822"/>
                <a:gd name="connsiteX415" fmla="*/ 22860 w 244878"/>
                <a:gd name="connsiteY415" fmla="*/ 134874 h 331822"/>
                <a:gd name="connsiteX416" fmla="*/ 23165 w 244878"/>
                <a:gd name="connsiteY416" fmla="*/ 133864 h 331822"/>
                <a:gd name="connsiteX417" fmla="*/ 23822 w 244878"/>
                <a:gd name="connsiteY417" fmla="*/ 133064 h 331822"/>
                <a:gd name="connsiteX418" fmla="*/ 25194 w 244878"/>
                <a:gd name="connsiteY418" fmla="*/ 132521 h 331822"/>
                <a:gd name="connsiteX419" fmla="*/ 26651 w 244878"/>
                <a:gd name="connsiteY419" fmla="*/ 131454 h 331822"/>
                <a:gd name="connsiteX420" fmla="*/ 29918 w 244878"/>
                <a:gd name="connsiteY420" fmla="*/ 128426 h 331822"/>
                <a:gd name="connsiteX421" fmla="*/ 31051 w 244878"/>
                <a:gd name="connsiteY421" fmla="*/ 125797 h 331822"/>
                <a:gd name="connsiteX422" fmla="*/ 31404 w 244878"/>
                <a:gd name="connsiteY422" fmla="*/ 122939 h 331822"/>
                <a:gd name="connsiteX423" fmla="*/ 31470 w 244878"/>
                <a:gd name="connsiteY423" fmla="*/ 120805 h 331822"/>
                <a:gd name="connsiteX424" fmla="*/ 30575 w 244878"/>
                <a:gd name="connsiteY424" fmla="*/ 119110 h 331822"/>
                <a:gd name="connsiteX425" fmla="*/ 29670 w 244878"/>
                <a:gd name="connsiteY425" fmla="*/ 118015 h 331822"/>
                <a:gd name="connsiteX426" fmla="*/ 28442 w 244878"/>
                <a:gd name="connsiteY426" fmla="*/ 118186 h 331822"/>
                <a:gd name="connsiteX427" fmla="*/ 26051 w 244878"/>
                <a:gd name="connsiteY427" fmla="*/ 118100 h 331822"/>
                <a:gd name="connsiteX428" fmla="*/ 23813 w 244878"/>
                <a:gd name="connsiteY428" fmla="*/ 117148 h 331822"/>
                <a:gd name="connsiteX429" fmla="*/ 22584 w 244878"/>
                <a:gd name="connsiteY429" fmla="*/ 115605 h 331822"/>
                <a:gd name="connsiteX430" fmla="*/ 22279 w 244878"/>
                <a:gd name="connsiteY430" fmla="*/ 114252 h 331822"/>
                <a:gd name="connsiteX431" fmla="*/ 22841 w 244878"/>
                <a:gd name="connsiteY431" fmla="*/ 113395 h 331822"/>
                <a:gd name="connsiteX432" fmla="*/ 23012 w 244878"/>
                <a:gd name="connsiteY432" fmla="*/ 112347 h 331822"/>
                <a:gd name="connsiteX433" fmla="*/ 22650 w 244878"/>
                <a:gd name="connsiteY433" fmla="*/ 111290 h 331822"/>
                <a:gd name="connsiteX434" fmla="*/ 22793 w 244878"/>
                <a:gd name="connsiteY434" fmla="*/ 110404 h 331822"/>
                <a:gd name="connsiteX435" fmla="*/ 23803 w 244878"/>
                <a:gd name="connsiteY435" fmla="*/ 109690 h 331822"/>
                <a:gd name="connsiteX436" fmla="*/ 30880 w 244878"/>
                <a:gd name="connsiteY436" fmla="*/ 109709 h 331822"/>
                <a:gd name="connsiteX437" fmla="*/ 31413 w 244878"/>
                <a:gd name="connsiteY437" fmla="*/ 108928 h 331822"/>
                <a:gd name="connsiteX438" fmla="*/ 31890 w 244878"/>
                <a:gd name="connsiteY438" fmla="*/ 104813 h 331822"/>
                <a:gd name="connsiteX439" fmla="*/ 33661 w 244878"/>
                <a:gd name="connsiteY439" fmla="*/ 98536 h 331822"/>
                <a:gd name="connsiteX440" fmla="*/ 35328 w 244878"/>
                <a:gd name="connsiteY440" fmla="*/ 95031 h 331822"/>
                <a:gd name="connsiteX441" fmla="*/ 35605 w 244878"/>
                <a:gd name="connsiteY441" fmla="*/ 93554 h 331822"/>
                <a:gd name="connsiteX442" fmla="*/ 35576 w 244878"/>
                <a:gd name="connsiteY442" fmla="*/ 85220 h 331822"/>
                <a:gd name="connsiteX443" fmla="*/ 35805 w 244878"/>
                <a:gd name="connsiteY443" fmla="*/ 80981 h 331822"/>
                <a:gd name="connsiteX444" fmla="*/ 34595 w 244878"/>
                <a:gd name="connsiteY444" fmla="*/ 78991 h 331822"/>
                <a:gd name="connsiteX445" fmla="*/ 31956 w 244878"/>
                <a:gd name="connsiteY445" fmla="*/ 76810 h 331822"/>
                <a:gd name="connsiteX446" fmla="*/ 32518 w 244878"/>
                <a:gd name="connsiteY446" fmla="*/ 72257 h 331822"/>
                <a:gd name="connsiteX447" fmla="*/ 33394 w 244878"/>
                <a:gd name="connsiteY447" fmla="*/ 68694 h 331822"/>
                <a:gd name="connsiteX448" fmla="*/ 36052 w 244878"/>
                <a:gd name="connsiteY448" fmla="*/ 64313 h 331822"/>
                <a:gd name="connsiteX449" fmla="*/ 38157 w 244878"/>
                <a:gd name="connsiteY449" fmla="*/ 63112 h 331822"/>
                <a:gd name="connsiteX450" fmla="*/ 47349 w 244878"/>
                <a:gd name="connsiteY450" fmla="*/ 62398 h 331822"/>
                <a:gd name="connsiteX451" fmla="*/ 57502 w 244878"/>
                <a:gd name="connsiteY451" fmla="*/ 62694 h 331822"/>
                <a:gd name="connsiteX452" fmla="*/ 61722 w 244878"/>
                <a:gd name="connsiteY452" fmla="*/ 69313 h 331822"/>
                <a:gd name="connsiteX453" fmla="*/ 60160 w 244878"/>
                <a:gd name="connsiteY453" fmla="*/ 72704 h 331822"/>
                <a:gd name="connsiteX454" fmla="*/ 62627 w 244878"/>
                <a:gd name="connsiteY454" fmla="*/ 74285 h 331822"/>
                <a:gd name="connsiteX455" fmla="*/ 63817 w 244878"/>
                <a:gd name="connsiteY455" fmla="*/ 73705 h 331822"/>
                <a:gd name="connsiteX456" fmla="*/ 64722 w 244878"/>
                <a:gd name="connsiteY456" fmla="*/ 70751 h 331822"/>
                <a:gd name="connsiteX457" fmla="*/ 65322 w 244878"/>
                <a:gd name="connsiteY457" fmla="*/ 67475 h 331822"/>
                <a:gd name="connsiteX458" fmla="*/ 66189 w 244878"/>
                <a:gd name="connsiteY458" fmla="*/ 66484 h 331822"/>
                <a:gd name="connsiteX459" fmla="*/ 69332 w 244878"/>
                <a:gd name="connsiteY459" fmla="*/ 68932 h 331822"/>
                <a:gd name="connsiteX460" fmla="*/ 70437 w 244878"/>
                <a:gd name="connsiteY460" fmla="*/ 70609 h 331822"/>
                <a:gd name="connsiteX461" fmla="*/ 70504 w 244878"/>
                <a:gd name="connsiteY461" fmla="*/ 75981 h 331822"/>
                <a:gd name="connsiteX462" fmla="*/ 71666 w 244878"/>
                <a:gd name="connsiteY462" fmla="*/ 68694 h 331822"/>
                <a:gd name="connsiteX463" fmla="*/ 70799 w 244878"/>
                <a:gd name="connsiteY463" fmla="*/ 63579 h 331822"/>
                <a:gd name="connsiteX464" fmla="*/ 71390 w 244878"/>
                <a:gd name="connsiteY464" fmla="*/ 58607 h 331822"/>
                <a:gd name="connsiteX465" fmla="*/ 72657 w 244878"/>
                <a:gd name="connsiteY465" fmla="*/ 56016 h 331822"/>
                <a:gd name="connsiteX466" fmla="*/ 73819 w 244878"/>
                <a:gd name="connsiteY466" fmla="*/ 54368 h 331822"/>
                <a:gd name="connsiteX467" fmla="*/ 81267 w 244878"/>
                <a:gd name="connsiteY467" fmla="*/ 56150 h 331822"/>
                <a:gd name="connsiteX468" fmla="*/ 89497 w 244878"/>
                <a:gd name="connsiteY468" fmla="*/ 55235 h 331822"/>
                <a:gd name="connsiteX469" fmla="*/ 92612 w 244878"/>
                <a:gd name="connsiteY469" fmla="*/ 57159 h 331822"/>
                <a:gd name="connsiteX470" fmla="*/ 99651 w 244878"/>
                <a:gd name="connsiteY470" fmla="*/ 66751 h 331822"/>
                <a:gd name="connsiteX471" fmla="*/ 102003 w 244878"/>
                <a:gd name="connsiteY471" fmla="*/ 68323 h 331822"/>
                <a:gd name="connsiteX472" fmla="*/ 104965 w 244878"/>
                <a:gd name="connsiteY472" fmla="*/ 68818 h 331822"/>
                <a:gd name="connsiteX473" fmla="*/ 100879 w 244878"/>
                <a:gd name="connsiteY473" fmla="*/ 66770 h 331822"/>
                <a:gd name="connsiteX474" fmla="*/ 92345 w 244878"/>
                <a:gd name="connsiteY474" fmla="*/ 55093 h 331822"/>
                <a:gd name="connsiteX475" fmla="*/ 89792 w 244878"/>
                <a:gd name="connsiteY475" fmla="*/ 53645 h 331822"/>
                <a:gd name="connsiteX476" fmla="*/ 85868 w 244878"/>
                <a:gd name="connsiteY476" fmla="*/ 53207 h 331822"/>
                <a:gd name="connsiteX477" fmla="*/ 83420 w 244878"/>
                <a:gd name="connsiteY477" fmla="*/ 52064 h 331822"/>
                <a:gd name="connsiteX478" fmla="*/ 81877 w 244878"/>
                <a:gd name="connsiteY478" fmla="*/ 50292 h 331822"/>
                <a:gd name="connsiteX479" fmla="*/ 81429 w 244878"/>
                <a:gd name="connsiteY479" fmla="*/ 48701 h 331822"/>
                <a:gd name="connsiteX480" fmla="*/ 81515 w 244878"/>
                <a:gd name="connsiteY480" fmla="*/ 36843 h 331822"/>
                <a:gd name="connsiteX481" fmla="*/ 80048 w 244878"/>
                <a:gd name="connsiteY481" fmla="*/ 35071 h 331822"/>
                <a:gd name="connsiteX482" fmla="*/ 78143 w 244878"/>
                <a:gd name="connsiteY482" fmla="*/ 34461 h 331822"/>
                <a:gd name="connsiteX483" fmla="*/ 76952 w 244878"/>
                <a:gd name="connsiteY483" fmla="*/ 35271 h 331822"/>
                <a:gd name="connsiteX484" fmla="*/ 74514 w 244878"/>
                <a:gd name="connsiteY484" fmla="*/ 35280 h 331822"/>
                <a:gd name="connsiteX485" fmla="*/ 74000 w 244878"/>
                <a:gd name="connsiteY485" fmla="*/ 32585 h 331822"/>
                <a:gd name="connsiteX486" fmla="*/ 74600 w 244878"/>
                <a:gd name="connsiteY486" fmla="*/ 30585 h 331822"/>
                <a:gd name="connsiteX487" fmla="*/ 79495 w 244878"/>
                <a:gd name="connsiteY487" fmla="*/ 29213 h 331822"/>
                <a:gd name="connsiteX488" fmla="*/ 82725 w 244878"/>
                <a:gd name="connsiteY488" fmla="*/ 27375 h 331822"/>
                <a:gd name="connsiteX489" fmla="*/ 82867 w 244878"/>
                <a:gd name="connsiteY489" fmla="*/ 24127 h 331822"/>
                <a:gd name="connsiteX490" fmla="*/ 80829 w 244878"/>
                <a:gd name="connsiteY490" fmla="*/ 21564 h 331822"/>
                <a:gd name="connsiteX491" fmla="*/ 78391 w 244878"/>
                <a:gd name="connsiteY491" fmla="*/ 16859 h 331822"/>
                <a:gd name="connsiteX492" fmla="*/ 75524 w 244878"/>
                <a:gd name="connsiteY492" fmla="*/ 12430 h 331822"/>
                <a:gd name="connsiteX493" fmla="*/ 75200 w 244878"/>
                <a:gd name="connsiteY493" fmla="*/ 7268 h 331822"/>
                <a:gd name="connsiteX494" fmla="*/ 75209 w 244878"/>
                <a:gd name="connsiteY494" fmla="*/ 7268 h 331822"/>
                <a:gd name="connsiteX495" fmla="*/ 80200 w 244878"/>
                <a:gd name="connsiteY495" fmla="*/ 7363 h 331822"/>
                <a:gd name="connsiteX496" fmla="*/ 81420 w 244878"/>
                <a:gd name="connsiteY496" fmla="*/ 7563 h 331822"/>
                <a:gd name="connsiteX497" fmla="*/ 88982 w 244878"/>
                <a:gd name="connsiteY497" fmla="*/ 9982 h 331822"/>
                <a:gd name="connsiteX498" fmla="*/ 90830 w 244878"/>
                <a:gd name="connsiteY498" fmla="*/ 11677 h 331822"/>
                <a:gd name="connsiteX499" fmla="*/ 93154 w 244878"/>
                <a:gd name="connsiteY499" fmla="*/ 11754 h 331822"/>
                <a:gd name="connsiteX500" fmla="*/ 97346 w 244878"/>
                <a:gd name="connsiteY500" fmla="*/ 10173 h 331822"/>
                <a:gd name="connsiteX501" fmla="*/ 100479 w 244878"/>
                <a:gd name="connsiteY501" fmla="*/ 9477 h 331822"/>
                <a:gd name="connsiteX502" fmla="*/ 101689 w 244878"/>
                <a:gd name="connsiteY502" fmla="*/ 10458 h 331822"/>
                <a:gd name="connsiteX503" fmla="*/ 103394 w 244878"/>
                <a:gd name="connsiteY503" fmla="*/ 10868 h 331822"/>
                <a:gd name="connsiteX504" fmla="*/ 103775 w 244878"/>
                <a:gd name="connsiteY504" fmla="*/ 10868 h 331822"/>
                <a:gd name="connsiteX505" fmla="*/ 72980 w 244878"/>
                <a:gd name="connsiteY505" fmla="*/ 16059 h 331822"/>
                <a:gd name="connsiteX506" fmla="*/ 71942 w 244878"/>
                <a:gd name="connsiteY506" fmla="*/ 17193 h 331822"/>
                <a:gd name="connsiteX507" fmla="*/ 69390 w 244878"/>
                <a:gd name="connsiteY507" fmla="*/ 17059 h 331822"/>
                <a:gd name="connsiteX508" fmla="*/ 67961 w 244878"/>
                <a:gd name="connsiteY508" fmla="*/ 15992 h 331822"/>
                <a:gd name="connsiteX509" fmla="*/ 68428 w 244878"/>
                <a:gd name="connsiteY509" fmla="*/ 14859 h 331822"/>
                <a:gd name="connsiteX510" fmla="*/ 69780 w 244878"/>
                <a:gd name="connsiteY510" fmla="*/ 13992 h 331822"/>
                <a:gd name="connsiteX511" fmla="*/ 70904 w 244878"/>
                <a:gd name="connsiteY511" fmla="*/ 13859 h 331822"/>
                <a:gd name="connsiteX512" fmla="*/ 72599 w 244878"/>
                <a:gd name="connsiteY512" fmla="*/ 14392 h 331822"/>
                <a:gd name="connsiteX513" fmla="*/ 72980 w 244878"/>
                <a:gd name="connsiteY513" fmla="*/ 16059 h 331822"/>
                <a:gd name="connsiteX514" fmla="*/ 209883 w 244878"/>
                <a:gd name="connsiteY514" fmla="*/ 31223 h 331822"/>
                <a:gd name="connsiteX515" fmla="*/ 210550 w 244878"/>
                <a:gd name="connsiteY515" fmla="*/ 34299 h 331822"/>
                <a:gd name="connsiteX516" fmla="*/ 209836 w 244878"/>
                <a:gd name="connsiteY516" fmla="*/ 35871 h 331822"/>
                <a:gd name="connsiteX517" fmla="*/ 206835 w 244878"/>
                <a:gd name="connsiteY517" fmla="*/ 33261 h 331822"/>
                <a:gd name="connsiteX518" fmla="*/ 203816 w 244878"/>
                <a:gd name="connsiteY518" fmla="*/ 33299 h 331822"/>
                <a:gd name="connsiteX519" fmla="*/ 202016 w 244878"/>
                <a:gd name="connsiteY519" fmla="*/ 37309 h 331822"/>
                <a:gd name="connsiteX520" fmla="*/ 200672 w 244878"/>
                <a:gd name="connsiteY520" fmla="*/ 37481 h 331822"/>
                <a:gd name="connsiteX521" fmla="*/ 196015 w 244878"/>
                <a:gd name="connsiteY521" fmla="*/ 33833 h 331822"/>
                <a:gd name="connsiteX522" fmla="*/ 195262 w 244878"/>
                <a:gd name="connsiteY522" fmla="*/ 32052 h 331822"/>
                <a:gd name="connsiteX523" fmla="*/ 195110 w 244878"/>
                <a:gd name="connsiteY523" fmla="*/ 30566 h 331822"/>
                <a:gd name="connsiteX524" fmla="*/ 195777 w 244878"/>
                <a:gd name="connsiteY524" fmla="*/ 25422 h 331822"/>
                <a:gd name="connsiteX525" fmla="*/ 195653 w 244878"/>
                <a:gd name="connsiteY525" fmla="*/ 23803 h 331822"/>
                <a:gd name="connsiteX526" fmla="*/ 197120 w 244878"/>
                <a:gd name="connsiteY526" fmla="*/ 22031 h 331822"/>
                <a:gd name="connsiteX527" fmla="*/ 197348 w 244878"/>
                <a:gd name="connsiteY527" fmla="*/ 19460 h 331822"/>
                <a:gd name="connsiteX528" fmla="*/ 199930 w 244878"/>
                <a:gd name="connsiteY528" fmla="*/ 16755 h 331822"/>
                <a:gd name="connsiteX529" fmla="*/ 202234 w 244878"/>
                <a:gd name="connsiteY529" fmla="*/ 16650 h 331822"/>
                <a:gd name="connsiteX530" fmla="*/ 202959 w 244878"/>
                <a:gd name="connsiteY530" fmla="*/ 18945 h 331822"/>
                <a:gd name="connsiteX531" fmla="*/ 204063 w 244878"/>
                <a:gd name="connsiteY531" fmla="*/ 20526 h 331822"/>
                <a:gd name="connsiteX532" fmla="*/ 207931 w 244878"/>
                <a:gd name="connsiteY532" fmla="*/ 22298 h 331822"/>
                <a:gd name="connsiteX533" fmla="*/ 208512 w 244878"/>
                <a:gd name="connsiteY533" fmla="*/ 23098 h 331822"/>
                <a:gd name="connsiteX534" fmla="*/ 208864 w 244878"/>
                <a:gd name="connsiteY534" fmla="*/ 24212 h 331822"/>
                <a:gd name="connsiteX535" fmla="*/ 207064 w 244878"/>
                <a:gd name="connsiteY535" fmla="*/ 26384 h 331822"/>
                <a:gd name="connsiteX536" fmla="*/ 206455 w 244878"/>
                <a:gd name="connsiteY536" fmla="*/ 27499 h 331822"/>
                <a:gd name="connsiteX537" fmla="*/ 207026 w 244878"/>
                <a:gd name="connsiteY537" fmla="*/ 29280 h 331822"/>
                <a:gd name="connsiteX538" fmla="*/ 209883 w 244878"/>
                <a:gd name="connsiteY538" fmla="*/ 31223 h 331822"/>
                <a:gd name="connsiteX539" fmla="*/ 145027 w 244878"/>
                <a:gd name="connsiteY539" fmla="*/ 29613 h 331822"/>
                <a:gd name="connsiteX540" fmla="*/ 140922 w 244878"/>
                <a:gd name="connsiteY540" fmla="*/ 29699 h 331822"/>
                <a:gd name="connsiteX541" fmla="*/ 139351 w 244878"/>
                <a:gd name="connsiteY541" fmla="*/ 27870 h 331822"/>
                <a:gd name="connsiteX542" fmla="*/ 137779 w 244878"/>
                <a:gd name="connsiteY542" fmla="*/ 27403 h 331822"/>
                <a:gd name="connsiteX543" fmla="*/ 138627 w 244878"/>
                <a:gd name="connsiteY543" fmla="*/ 25146 h 331822"/>
                <a:gd name="connsiteX544" fmla="*/ 139732 w 244878"/>
                <a:gd name="connsiteY544" fmla="*/ 24317 h 331822"/>
                <a:gd name="connsiteX545" fmla="*/ 143704 w 244878"/>
                <a:gd name="connsiteY545" fmla="*/ 25793 h 331822"/>
                <a:gd name="connsiteX546" fmla="*/ 144951 w 244878"/>
                <a:gd name="connsiteY546" fmla="*/ 28680 h 331822"/>
                <a:gd name="connsiteX547" fmla="*/ 145027 w 244878"/>
                <a:gd name="connsiteY547" fmla="*/ 29613 h 331822"/>
                <a:gd name="connsiteX548" fmla="*/ 223304 w 244878"/>
                <a:gd name="connsiteY548" fmla="*/ 50920 h 331822"/>
                <a:gd name="connsiteX549" fmla="*/ 222952 w 244878"/>
                <a:gd name="connsiteY549" fmla="*/ 52340 h 331822"/>
                <a:gd name="connsiteX550" fmla="*/ 223361 w 244878"/>
                <a:gd name="connsiteY550" fmla="*/ 54521 h 331822"/>
                <a:gd name="connsiteX551" fmla="*/ 222256 w 244878"/>
                <a:gd name="connsiteY551" fmla="*/ 54359 h 331822"/>
                <a:gd name="connsiteX552" fmla="*/ 218942 w 244878"/>
                <a:gd name="connsiteY552" fmla="*/ 54873 h 331822"/>
                <a:gd name="connsiteX553" fmla="*/ 215665 w 244878"/>
                <a:gd name="connsiteY553" fmla="*/ 54150 h 331822"/>
                <a:gd name="connsiteX554" fmla="*/ 215037 w 244878"/>
                <a:gd name="connsiteY554" fmla="*/ 51435 h 331822"/>
                <a:gd name="connsiteX555" fmla="*/ 215560 w 244878"/>
                <a:gd name="connsiteY555" fmla="*/ 48825 h 331822"/>
                <a:gd name="connsiteX556" fmla="*/ 214246 w 244878"/>
                <a:gd name="connsiteY556" fmla="*/ 47025 h 331822"/>
                <a:gd name="connsiteX557" fmla="*/ 213036 w 244878"/>
                <a:gd name="connsiteY557" fmla="*/ 45968 h 331822"/>
                <a:gd name="connsiteX558" fmla="*/ 212855 w 244878"/>
                <a:gd name="connsiteY558" fmla="*/ 44463 h 331822"/>
                <a:gd name="connsiteX559" fmla="*/ 213055 w 244878"/>
                <a:gd name="connsiteY559" fmla="*/ 42891 h 331822"/>
                <a:gd name="connsiteX560" fmla="*/ 218703 w 244878"/>
                <a:gd name="connsiteY560" fmla="*/ 47101 h 331822"/>
                <a:gd name="connsiteX561" fmla="*/ 223304 w 244878"/>
                <a:gd name="connsiteY561" fmla="*/ 50920 h 3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Lst>
              <a:rect l="l" t="t" r="r" b="b"/>
              <a:pathLst>
                <a:path w="244878" h="331822">
                  <a:moveTo>
                    <a:pt x="65494" y="12620"/>
                  </a:moveTo>
                  <a:lnTo>
                    <a:pt x="64875" y="13535"/>
                  </a:lnTo>
                  <a:lnTo>
                    <a:pt x="65170" y="6991"/>
                  </a:lnTo>
                  <a:lnTo>
                    <a:pt x="68094" y="0"/>
                  </a:lnTo>
                  <a:lnTo>
                    <a:pt x="69332" y="162"/>
                  </a:lnTo>
                  <a:lnTo>
                    <a:pt x="68066" y="2057"/>
                  </a:lnTo>
                  <a:lnTo>
                    <a:pt x="67694" y="3381"/>
                  </a:lnTo>
                  <a:lnTo>
                    <a:pt x="67180" y="6020"/>
                  </a:lnTo>
                  <a:lnTo>
                    <a:pt x="67408" y="7391"/>
                  </a:lnTo>
                  <a:lnTo>
                    <a:pt x="74085" y="7772"/>
                  </a:lnTo>
                  <a:lnTo>
                    <a:pt x="73304" y="8992"/>
                  </a:lnTo>
                  <a:lnTo>
                    <a:pt x="66532" y="9811"/>
                  </a:lnTo>
                  <a:lnTo>
                    <a:pt x="65494" y="12620"/>
                  </a:lnTo>
                  <a:close/>
                  <a:moveTo>
                    <a:pt x="103775" y="10839"/>
                  </a:moveTo>
                  <a:lnTo>
                    <a:pt x="103937" y="11687"/>
                  </a:lnTo>
                  <a:lnTo>
                    <a:pt x="107852" y="12916"/>
                  </a:lnTo>
                  <a:lnTo>
                    <a:pt x="109499" y="14878"/>
                  </a:lnTo>
                  <a:lnTo>
                    <a:pt x="111328" y="17850"/>
                  </a:lnTo>
                  <a:lnTo>
                    <a:pt x="111509" y="22117"/>
                  </a:lnTo>
                  <a:lnTo>
                    <a:pt x="109166" y="25184"/>
                  </a:lnTo>
                  <a:lnTo>
                    <a:pt x="107223" y="27127"/>
                  </a:lnTo>
                  <a:lnTo>
                    <a:pt x="114567" y="26394"/>
                  </a:lnTo>
                  <a:lnTo>
                    <a:pt x="115300" y="28146"/>
                  </a:lnTo>
                  <a:lnTo>
                    <a:pt x="116414" y="30042"/>
                  </a:lnTo>
                  <a:lnTo>
                    <a:pt x="120367" y="28689"/>
                  </a:lnTo>
                  <a:lnTo>
                    <a:pt x="130292" y="34280"/>
                  </a:lnTo>
                  <a:lnTo>
                    <a:pt x="136293" y="31556"/>
                  </a:lnTo>
                  <a:lnTo>
                    <a:pt x="137827" y="31394"/>
                  </a:lnTo>
                  <a:lnTo>
                    <a:pt x="139189" y="35909"/>
                  </a:lnTo>
                  <a:lnTo>
                    <a:pt x="137693" y="40443"/>
                  </a:lnTo>
                  <a:lnTo>
                    <a:pt x="132407" y="45263"/>
                  </a:lnTo>
                  <a:lnTo>
                    <a:pt x="133578" y="48235"/>
                  </a:lnTo>
                  <a:lnTo>
                    <a:pt x="135274" y="48892"/>
                  </a:lnTo>
                  <a:lnTo>
                    <a:pt x="140256" y="48263"/>
                  </a:lnTo>
                  <a:lnTo>
                    <a:pt x="148152" y="51187"/>
                  </a:lnTo>
                  <a:lnTo>
                    <a:pt x="149800" y="50273"/>
                  </a:lnTo>
                  <a:lnTo>
                    <a:pt x="156200" y="43520"/>
                  </a:lnTo>
                  <a:lnTo>
                    <a:pt x="158763" y="42062"/>
                  </a:lnTo>
                  <a:lnTo>
                    <a:pt x="167183" y="41024"/>
                  </a:lnTo>
                  <a:lnTo>
                    <a:pt x="168716" y="38395"/>
                  </a:lnTo>
                  <a:lnTo>
                    <a:pt x="172126" y="35757"/>
                  </a:lnTo>
                  <a:lnTo>
                    <a:pt x="174317" y="32871"/>
                  </a:lnTo>
                  <a:lnTo>
                    <a:pt x="179584" y="27356"/>
                  </a:lnTo>
                  <a:lnTo>
                    <a:pt x="185033" y="28346"/>
                  </a:lnTo>
                  <a:lnTo>
                    <a:pt x="188214" y="29404"/>
                  </a:lnTo>
                  <a:lnTo>
                    <a:pt x="191700" y="29937"/>
                  </a:lnTo>
                  <a:lnTo>
                    <a:pt x="194872" y="35814"/>
                  </a:lnTo>
                  <a:lnTo>
                    <a:pt x="202911" y="42281"/>
                  </a:lnTo>
                  <a:lnTo>
                    <a:pt x="210293" y="41720"/>
                  </a:lnTo>
                  <a:lnTo>
                    <a:pt x="212912" y="47825"/>
                  </a:lnTo>
                  <a:lnTo>
                    <a:pt x="214074" y="55331"/>
                  </a:lnTo>
                  <a:lnTo>
                    <a:pt x="216341" y="57683"/>
                  </a:lnTo>
                  <a:lnTo>
                    <a:pt x="218332" y="59217"/>
                  </a:lnTo>
                  <a:lnTo>
                    <a:pt x="224342" y="60817"/>
                  </a:lnTo>
                  <a:lnTo>
                    <a:pt x="224580" y="60912"/>
                  </a:lnTo>
                  <a:lnTo>
                    <a:pt x="224780" y="61922"/>
                  </a:lnTo>
                  <a:lnTo>
                    <a:pt x="225152" y="65637"/>
                  </a:lnTo>
                  <a:lnTo>
                    <a:pt x="225657" y="68704"/>
                  </a:lnTo>
                  <a:lnTo>
                    <a:pt x="228753" y="80915"/>
                  </a:lnTo>
                  <a:lnTo>
                    <a:pt x="228695" y="83886"/>
                  </a:lnTo>
                  <a:lnTo>
                    <a:pt x="228657" y="84677"/>
                  </a:lnTo>
                  <a:lnTo>
                    <a:pt x="227524" y="88840"/>
                  </a:lnTo>
                  <a:lnTo>
                    <a:pt x="225514" y="92335"/>
                  </a:lnTo>
                  <a:lnTo>
                    <a:pt x="222856" y="94307"/>
                  </a:lnTo>
                  <a:lnTo>
                    <a:pt x="221390" y="96498"/>
                  </a:lnTo>
                  <a:lnTo>
                    <a:pt x="221123" y="98908"/>
                  </a:lnTo>
                  <a:lnTo>
                    <a:pt x="224466" y="103127"/>
                  </a:lnTo>
                  <a:lnTo>
                    <a:pt x="231429" y="109156"/>
                  </a:lnTo>
                  <a:lnTo>
                    <a:pt x="234239" y="114300"/>
                  </a:lnTo>
                  <a:lnTo>
                    <a:pt x="232915" y="118567"/>
                  </a:lnTo>
                  <a:lnTo>
                    <a:pt x="232515" y="121691"/>
                  </a:lnTo>
                  <a:lnTo>
                    <a:pt x="233029" y="123672"/>
                  </a:lnTo>
                  <a:lnTo>
                    <a:pt x="234144" y="125263"/>
                  </a:lnTo>
                  <a:lnTo>
                    <a:pt x="235858" y="126463"/>
                  </a:lnTo>
                  <a:lnTo>
                    <a:pt x="236544" y="128311"/>
                  </a:lnTo>
                  <a:lnTo>
                    <a:pt x="236191" y="130807"/>
                  </a:lnTo>
                  <a:lnTo>
                    <a:pt x="236515" y="132540"/>
                  </a:lnTo>
                  <a:lnTo>
                    <a:pt x="237801" y="133769"/>
                  </a:lnTo>
                  <a:lnTo>
                    <a:pt x="237677" y="134245"/>
                  </a:lnTo>
                  <a:lnTo>
                    <a:pt x="237058" y="135979"/>
                  </a:lnTo>
                  <a:lnTo>
                    <a:pt x="236210" y="139132"/>
                  </a:lnTo>
                  <a:lnTo>
                    <a:pt x="235725" y="141437"/>
                  </a:lnTo>
                  <a:lnTo>
                    <a:pt x="233763" y="144561"/>
                  </a:lnTo>
                  <a:lnTo>
                    <a:pt x="234363" y="147218"/>
                  </a:lnTo>
                  <a:lnTo>
                    <a:pt x="235896" y="150343"/>
                  </a:lnTo>
                  <a:lnTo>
                    <a:pt x="237068" y="151914"/>
                  </a:lnTo>
                  <a:lnTo>
                    <a:pt x="237439" y="153400"/>
                  </a:lnTo>
                  <a:lnTo>
                    <a:pt x="236696" y="156924"/>
                  </a:lnTo>
                  <a:lnTo>
                    <a:pt x="237068" y="157829"/>
                  </a:lnTo>
                  <a:lnTo>
                    <a:pt x="241916" y="160420"/>
                  </a:lnTo>
                  <a:lnTo>
                    <a:pt x="242706" y="161610"/>
                  </a:lnTo>
                  <a:lnTo>
                    <a:pt x="243173" y="164097"/>
                  </a:lnTo>
                  <a:lnTo>
                    <a:pt x="244878" y="169402"/>
                  </a:lnTo>
                  <a:lnTo>
                    <a:pt x="243469" y="176108"/>
                  </a:lnTo>
                  <a:lnTo>
                    <a:pt x="242230" y="179775"/>
                  </a:lnTo>
                  <a:lnTo>
                    <a:pt x="239468" y="185576"/>
                  </a:lnTo>
                  <a:lnTo>
                    <a:pt x="239335" y="186109"/>
                  </a:lnTo>
                  <a:lnTo>
                    <a:pt x="239020" y="186814"/>
                  </a:lnTo>
                  <a:lnTo>
                    <a:pt x="238192" y="187823"/>
                  </a:lnTo>
                  <a:lnTo>
                    <a:pt x="237039" y="187976"/>
                  </a:lnTo>
                  <a:lnTo>
                    <a:pt x="235296" y="187223"/>
                  </a:lnTo>
                  <a:lnTo>
                    <a:pt x="234105" y="186252"/>
                  </a:lnTo>
                  <a:lnTo>
                    <a:pt x="234381" y="183756"/>
                  </a:lnTo>
                  <a:lnTo>
                    <a:pt x="233610" y="183585"/>
                  </a:lnTo>
                  <a:lnTo>
                    <a:pt x="232658" y="182051"/>
                  </a:lnTo>
                  <a:lnTo>
                    <a:pt x="232286" y="180404"/>
                  </a:lnTo>
                  <a:lnTo>
                    <a:pt x="231258" y="179727"/>
                  </a:lnTo>
                  <a:lnTo>
                    <a:pt x="227514" y="179032"/>
                  </a:lnTo>
                  <a:lnTo>
                    <a:pt x="226238" y="178546"/>
                  </a:lnTo>
                  <a:lnTo>
                    <a:pt x="225257" y="178898"/>
                  </a:lnTo>
                  <a:lnTo>
                    <a:pt x="224523" y="180070"/>
                  </a:lnTo>
                  <a:lnTo>
                    <a:pt x="224990" y="181127"/>
                  </a:lnTo>
                  <a:lnTo>
                    <a:pt x="225685" y="182156"/>
                  </a:lnTo>
                  <a:lnTo>
                    <a:pt x="227762" y="183785"/>
                  </a:lnTo>
                  <a:lnTo>
                    <a:pt x="227552" y="184433"/>
                  </a:lnTo>
                  <a:lnTo>
                    <a:pt x="223076" y="186023"/>
                  </a:lnTo>
                  <a:lnTo>
                    <a:pt x="220265" y="187642"/>
                  </a:lnTo>
                  <a:lnTo>
                    <a:pt x="217646" y="188557"/>
                  </a:lnTo>
                  <a:lnTo>
                    <a:pt x="214979" y="190233"/>
                  </a:lnTo>
                  <a:lnTo>
                    <a:pt x="209712" y="192119"/>
                  </a:lnTo>
                  <a:lnTo>
                    <a:pt x="205845" y="192614"/>
                  </a:lnTo>
                  <a:lnTo>
                    <a:pt x="205045" y="193110"/>
                  </a:lnTo>
                  <a:lnTo>
                    <a:pt x="203606" y="196301"/>
                  </a:lnTo>
                  <a:lnTo>
                    <a:pt x="202635" y="196967"/>
                  </a:lnTo>
                  <a:lnTo>
                    <a:pt x="201692" y="196625"/>
                  </a:lnTo>
                  <a:lnTo>
                    <a:pt x="200987" y="196101"/>
                  </a:lnTo>
                  <a:lnTo>
                    <a:pt x="200092" y="196529"/>
                  </a:lnTo>
                  <a:lnTo>
                    <a:pt x="199158" y="197586"/>
                  </a:lnTo>
                  <a:lnTo>
                    <a:pt x="198177" y="197996"/>
                  </a:lnTo>
                  <a:lnTo>
                    <a:pt x="197330" y="197986"/>
                  </a:lnTo>
                  <a:lnTo>
                    <a:pt x="195815" y="200768"/>
                  </a:lnTo>
                  <a:lnTo>
                    <a:pt x="191414" y="201606"/>
                  </a:lnTo>
                  <a:lnTo>
                    <a:pt x="190900" y="203044"/>
                  </a:lnTo>
                  <a:lnTo>
                    <a:pt x="190090" y="204711"/>
                  </a:lnTo>
                  <a:lnTo>
                    <a:pt x="189443" y="205121"/>
                  </a:lnTo>
                  <a:lnTo>
                    <a:pt x="187462" y="204464"/>
                  </a:lnTo>
                  <a:lnTo>
                    <a:pt x="184709" y="204092"/>
                  </a:lnTo>
                  <a:lnTo>
                    <a:pt x="183127" y="205006"/>
                  </a:lnTo>
                  <a:lnTo>
                    <a:pt x="181232" y="205511"/>
                  </a:lnTo>
                  <a:lnTo>
                    <a:pt x="178918" y="205664"/>
                  </a:lnTo>
                  <a:lnTo>
                    <a:pt x="176336" y="207483"/>
                  </a:lnTo>
                  <a:lnTo>
                    <a:pt x="173822" y="210674"/>
                  </a:lnTo>
                  <a:lnTo>
                    <a:pt x="172412" y="213493"/>
                  </a:lnTo>
                  <a:lnTo>
                    <a:pt x="171650" y="214503"/>
                  </a:lnTo>
                  <a:lnTo>
                    <a:pt x="170421" y="211855"/>
                  </a:lnTo>
                  <a:lnTo>
                    <a:pt x="168916" y="210045"/>
                  </a:lnTo>
                  <a:lnTo>
                    <a:pt x="167849" y="209102"/>
                  </a:lnTo>
                  <a:lnTo>
                    <a:pt x="166897" y="209102"/>
                  </a:lnTo>
                  <a:lnTo>
                    <a:pt x="166649" y="209493"/>
                  </a:lnTo>
                  <a:lnTo>
                    <a:pt x="166649" y="210874"/>
                  </a:lnTo>
                  <a:lnTo>
                    <a:pt x="167669" y="213170"/>
                  </a:lnTo>
                  <a:lnTo>
                    <a:pt x="168926" y="214741"/>
                  </a:lnTo>
                  <a:lnTo>
                    <a:pt x="169126" y="215903"/>
                  </a:lnTo>
                  <a:lnTo>
                    <a:pt x="169802" y="217999"/>
                  </a:lnTo>
                  <a:lnTo>
                    <a:pt x="171640" y="220294"/>
                  </a:lnTo>
                  <a:lnTo>
                    <a:pt x="174517" y="222104"/>
                  </a:lnTo>
                  <a:lnTo>
                    <a:pt x="176479" y="223894"/>
                  </a:lnTo>
                  <a:lnTo>
                    <a:pt x="177937" y="226371"/>
                  </a:lnTo>
                  <a:lnTo>
                    <a:pt x="177946" y="227133"/>
                  </a:lnTo>
                  <a:lnTo>
                    <a:pt x="177546" y="228143"/>
                  </a:lnTo>
                  <a:lnTo>
                    <a:pt x="176860" y="229095"/>
                  </a:lnTo>
                  <a:lnTo>
                    <a:pt x="176279" y="230333"/>
                  </a:lnTo>
                  <a:lnTo>
                    <a:pt x="174679" y="232829"/>
                  </a:lnTo>
                  <a:lnTo>
                    <a:pt x="175155" y="233924"/>
                  </a:lnTo>
                  <a:lnTo>
                    <a:pt x="176460" y="235296"/>
                  </a:lnTo>
                  <a:lnTo>
                    <a:pt x="177613" y="236944"/>
                  </a:lnTo>
                  <a:lnTo>
                    <a:pt x="179098" y="239611"/>
                  </a:lnTo>
                  <a:lnTo>
                    <a:pt x="181137" y="244278"/>
                  </a:lnTo>
                  <a:lnTo>
                    <a:pt x="182451" y="246193"/>
                  </a:lnTo>
                  <a:lnTo>
                    <a:pt x="184242" y="248174"/>
                  </a:lnTo>
                  <a:lnTo>
                    <a:pt x="185994" y="249679"/>
                  </a:lnTo>
                  <a:lnTo>
                    <a:pt x="188757" y="249631"/>
                  </a:lnTo>
                  <a:lnTo>
                    <a:pt x="191614" y="252508"/>
                  </a:lnTo>
                  <a:lnTo>
                    <a:pt x="194738" y="256661"/>
                  </a:lnTo>
                  <a:lnTo>
                    <a:pt x="197072" y="258556"/>
                  </a:lnTo>
                  <a:lnTo>
                    <a:pt x="198701" y="259137"/>
                  </a:lnTo>
                  <a:lnTo>
                    <a:pt x="200054" y="260633"/>
                  </a:lnTo>
                  <a:lnTo>
                    <a:pt x="201244" y="262776"/>
                  </a:lnTo>
                  <a:lnTo>
                    <a:pt x="201711" y="264014"/>
                  </a:lnTo>
                  <a:lnTo>
                    <a:pt x="202768" y="264909"/>
                  </a:lnTo>
                  <a:lnTo>
                    <a:pt x="205626" y="264738"/>
                  </a:lnTo>
                  <a:lnTo>
                    <a:pt x="209302" y="268110"/>
                  </a:lnTo>
                  <a:lnTo>
                    <a:pt x="211569" y="270567"/>
                  </a:lnTo>
                  <a:lnTo>
                    <a:pt x="212769" y="272548"/>
                  </a:lnTo>
                  <a:lnTo>
                    <a:pt x="212455" y="273339"/>
                  </a:lnTo>
                  <a:lnTo>
                    <a:pt x="212302" y="275806"/>
                  </a:lnTo>
                  <a:lnTo>
                    <a:pt x="212341" y="278416"/>
                  </a:lnTo>
                  <a:lnTo>
                    <a:pt x="211979" y="279797"/>
                  </a:lnTo>
                  <a:lnTo>
                    <a:pt x="210340" y="281616"/>
                  </a:lnTo>
                  <a:lnTo>
                    <a:pt x="209493" y="282007"/>
                  </a:lnTo>
                  <a:lnTo>
                    <a:pt x="209036" y="282397"/>
                  </a:lnTo>
                  <a:lnTo>
                    <a:pt x="203997" y="280025"/>
                  </a:lnTo>
                  <a:lnTo>
                    <a:pt x="203597" y="280425"/>
                  </a:lnTo>
                  <a:lnTo>
                    <a:pt x="203283" y="280721"/>
                  </a:lnTo>
                  <a:lnTo>
                    <a:pt x="201930" y="287569"/>
                  </a:lnTo>
                  <a:lnTo>
                    <a:pt x="201006" y="288884"/>
                  </a:lnTo>
                  <a:lnTo>
                    <a:pt x="199615" y="290093"/>
                  </a:lnTo>
                  <a:lnTo>
                    <a:pt x="196739" y="291274"/>
                  </a:lnTo>
                  <a:lnTo>
                    <a:pt x="194738" y="291751"/>
                  </a:lnTo>
                  <a:lnTo>
                    <a:pt x="193176" y="292351"/>
                  </a:lnTo>
                  <a:lnTo>
                    <a:pt x="188233" y="295208"/>
                  </a:lnTo>
                  <a:lnTo>
                    <a:pt x="186014" y="296923"/>
                  </a:lnTo>
                  <a:lnTo>
                    <a:pt x="184575" y="299075"/>
                  </a:lnTo>
                  <a:lnTo>
                    <a:pt x="184566" y="300314"/>
                  </a:lnTo>
                  <a:lnTo>
                    <a:pt x="186966" y="303943"/>
                  </a:lnTo>
                  <a:lnTo>
                    <a:pt x="189738" y="307695"/>
                  </a:lnTo>
                  <a:lnTo>
                    <a:pt x="189747" y="310982"/>
                  </a:lnTo>
                  <a:lnTo>
                    <a:pt x="188528" y="313439"/>
                  </a:lnTo>
                  <a:lnTo>
                    <a:pt x="188243" y="314382"/>
                  </a:lnTo>
                  <a:lnTo>
                    <a:pt x="189062" y="314744"/>
                  </a:lnTo>
                  <a:lnTo>
                    <a:pt x="190595" y="314877"/>
                  </a:lnTo>
                  <a:lnTo>
                    <a:pt x="191881" y="315296"/>
                  </a:lnTo>
                  <a:lnTo>
                    <a:pt x="192424" y="317030"/>
                  </a:lnTo>
                  <a:lnTo>
                    <a:pt x="192262" y="320030"/>
                  </a:lnTo>
                  <a:lnTo>
                    <a:pt x="191824" y="322840"/>
                  </a:lnTo>
                  <a:lnTo>
                    <a:pt x="191367" y="324022"/>
                  </a:lnTo>
                  <a:lnTo>
                    <a:pt x="190128" y="324117"/>
                  </a:lnTo>
                  <a:lnTo>
                    <a:pt x="187747" y="322907"/>
                  </a:lnTo>
                  <a:lnTo>
                    <a:pt x="185890" y="321497"/>
                  </a:lnTo>
                  <a:lnTo>
                    <a:pt x="185175" y="320630"/>
                  </a:lnTo>
                  <a:lnTo>
                    <a:pt x="185137" y="319592"/>
                  </a:lnTo>
                  <a:lnTo>
                    <a:pt x="185538" y="318935"/>
                  </a:lnTo>
                  <a:lnTo>
                    <a:pt x="184880" y="317659"/>
                  </a:lnTo>
                  <a:lnTo>
                    <a:pt x="182594" y="316468"/>
                  </a:lnTo>
                  <a:lnTo>
                    <a:pt x="180146" y="316982"/>
                  </a:lnTo>
                  <a:lnTo>
                    <a:pt x="178346" y="317773"/>
                  </a:lnTo>
                  <a:lnTo>
                    <a:pt x="177174" y="317725"/>
                  </a:lnTo>
                  <a:lnTo>
                    <a:pt x="175917" y="316582"/>
                  </a:lnTo>
                  <a:lnTo>
                    <a:pt x="173974" y="315706"/>
                  </a:lnTo>
                  <a:lnTo>
                    <a:pt x="171440" y="315125"/>
                  </a:lnTo>
                  <a:lnTo>
                    <a:pt x="169859" y="314515"/>
                  </a:lnTo>
                  <a:lnTo>
                    <a:pt x="169526" y="314877"/>
                  </a:lnTo>
                  <a:lnTo>
                    <a:pt x="169707" y="317344"/>
                  </a:lnTo>
                  <a:lnTo>
                    <a:pt x="169221" y="318421"/>
                  </a:lnTo>
                  <a:lnTo>
                    <a:pt x="156686" y="319849"/>
                  </a:lnTo>
                  <a:lnTo>
                    <a:pt x="152867" y="321183"/>
                  </a:lnTo>
                  <a:lnTo>
                    <a:pt x="150085" y="322907"/>
                  </a:lnTo>
                  <a:lnTo>
                    <a:pt x="148028" y="323650"/>
                  </a:lnTo>
                  <a:lnTo>
                    <a:pt x="147523" y="324707"/>
                  </a:lnTo>
                  <a:lnTo>
                    <a:pt x="145485" y="326098"/>
                  </a:lnTo>
                  <a:lnTo>
                    <a:pt x="143189" y="326536"/>
                  </a:lnTo>
                  <a:lnTo>
                    <a:pt x="142627" y="326088"/>
                  </a:lnTo>
                  <a:lnTo>
                    <a:pt x="141151" y="326727"/>
                  </a:lnTo>
                  <a:lnTo>
                    <a:pt x="138636" y="327346"/>
                  </a:lnTo>
                  <a:lnTo>
                    <a:pt x="137008" y="327145"/>
                  </a:lnTo>
                  <a:lnTo>
                    <a:pt x="136236" y="326022"/>
                  </a:lnTo>
                  <a:lnTo>
                    <a:pt x="134683" y="324298"/>
                  </a:lnTo>
                  <a:lnTo>
                    <a:pt x="134055" y="323107"/>
                  </a:lnTo>
                  <a:lnTo>
                    <a:pt x="134121" y="322336"/>
                  </a:lnTo>
                  <a:lnTo>
                    <a:pt x="130607" y="322183"/>
                  </a:lnTo>
                  <a:lnTo>
                    <a:pt x="128397" y="321269"/>
                  </a:lnTo>
                  <a:lnTo>
                    <a:pt x="123692" y="321478"/>
                  </a:lnTo>
                  <a:lnTo>
                    <a:pt x="122529" y="321088"/>
                  </a:lnTo>
                  <a:lnTo>
                    <a:pt x="122291" y="321497"/>
                  </a:lnTo>
                  <a:lnTo>
                    <a:pt x="121586" y="326393"/>
                  </a:lnTo>
                  <a:lnTo>
                    <a:pt x="120653" y="328393"/>
                  </a:lnTo>
                  <a:lnTo>
                    <a:pt x="119148" y="330460"/>
                  </a:lnTo>
                  <a:lnTo>
                    <a:pt x="117215" y="331613"/>
                  </a:lnTo>
                  <a:lnTo>
                    <a:pt x="115681" y="331822"/>
                  </a:lnTo>
                  <a:lnTo>
                    <a:pt x="115748" y="330317"/>
                  </a:lnTo>
                  <a:lnTo>
                    <a:pt x="116138" y="328498"/>
                  </a:lnTo>
                  <a:lnTo>
                    <a:pt x="115024" y="328070"/>
                  </a:lnTo>
                  <a:lnTo>
                    <a:pt x="113357" y="327870"/>
                  </a:lnTo>
                  <a:lnTo>
                    <a:pt x="112557" y="327327"/>
                  </a:lnTo>
                  <a:lnTo>
                    <a:pt x="112766" y="325936"/>
                  </a:lnTo>
                  <a:lnTo>
                    <a:pt x="112376" y="325126"/>
                  </a:lnTo>
                  <a:lnTo>
                    <a:pt x="111690" y="324155"/>
                  </a:lnTo>
                  <a:lnTo>
                    <a:pt x="110014" y="322907"/>
                  </a:lnTo>
                  <a:lnTo>
                    <a:pt x="106470" y="321059"/>
                  </a:lnTo>
                  <a:lnTo>
                    <a:pt x="104061" y="320135"/>
                  </a:lnTo>
                  <a:lnTo>
                    <a:pt x="103156" y="321116"/>
                  </a:lnTo>
                  <a:lnTo>
                    <a:pt x="101432" y="322097"/>
                  </a:lnTo>
                  <a:lnTo>
                    <a:pt x="98717" y="321773"/>
                  </a:lnTo>
                  <a:lnTo>
                    <a:pt x="98050" y="322164"/>
                  </a:lnTo>
                  <a:lnTo>
                    <a:pt x="93393" y="319211"/>
                  </a:lnTo>
                  <a:lnTo>
                    <a:pt x="88925" y="316373"/>
                  </a:lnTo>
                  <a:lnTo>
                    <a:pt x="87449" y="316373"/>
                  </a:lnTo>
                  <a:lnTo>
                    <a:pt x="80867" y="316944"/>
                  </a:lnTo>
                  <a:lnTo>
                    <a:pt x="80677" y="316697"/>
                  </a:lnTo>
                  <a:lnTo>
                    <a:pt x="79524" y="315077"/>
                  </a:lnTo>
                  <a:lnTo>
                    <a:pt x="78514" y="314563"/>
                  </a:lnTo>
                  <a:lnTo>
                    <a:pt x="77905" y="314830"/>
                  </a:lnTo>
                  <a:lnTo>
                    <a:pt x="77495" y="315296"/>
                  </a:lnTo>
                  <a:lnTo>
                    <a:pt x="76790" y="315220"/>
                  </a:lnTo>
                  <a:lnTo>
                    <a:pt x="73838" y="312610"/>
                  </a:lnTo>
                  <a:lnTo>
                    <a:pt x="72628" y="312230"/>
                  </a:lnTo>
                  <a:lnTo>
                    <a:pt x="70952" y="312582"/>
                  </a:lnTo>
                  <a:lnTo>
                    <a:pt x="68971" y="313992"/>
                  </a:lnTo>
                  <a:lnTo>
                    <a:pt x="68104" y="315716"/>
                  </a:lnTo>
                  <a:lnTo>
                    <a:pt x="68370" y="316706"/>
                  </a:lnTo>
                  <a:lnTo>
                    <a:pt x="69390" y="317135"/>
                  </a:lnTo>
                  <a:lnTo>
                    <a:pt x="72085" y="316849"/>
                  </a:lnTo>
                  <a:lnTo>
                    <a:pt x="72476" y="317135"/>
                  </a:lnTo>
                  <a:lnTo>
                    <a:pt x="72571" y="317697"/>
                  </a:lnTo>
                  <a:lnTo>
                    <a:pt x="72276" y="318240"/>
                  </a:lnTo>
                  <a:lnTo>
                    <a:pt x="70094" y="318687"/>
                  </a:lnTo>
                  <a:lnTo>
                    <a:pt x="69466" y="319344"/>
                  </a:lnTo>
                  <a:lnTo>
                    <a:pt x="68827" y="319507"/>
                  </a:lnTo>
                  <a:lnTo>
                    <a:pt x="68418" y="319611"/>
                  </a:lnTo>
                  <a:lnTo>
                    <a:pt x="66094" y="318926"/>
                  </a:lnTo>
                  <a:lnTo>
                    <a:pt x="62636" y="318926"/>
                  </a:lnTo>
                  <a:lnTo>
                    <a:pt x="59845" y="320135"/>
                  </a:lnTo>
                  <a:lnTo>
                    <a:pt x="55388" y="320621"/>
                  </a:lnTo>
                  <a:lnTo>
                    <a:pt x="49263" y="320383"/>
                  </a:lnTo>
                  <a:lnTo>
                    <a:pt x="47063" y="319478"/>
                  </a:lnTo>
                  <a:lnTo>
                    <a:pt x="45720" y="318935"/>
                  </a:lnTo>
                  <a:lnTo>
                    <a:pt x="44748" y="316268"/>
                  </a:lnTo>
                  <a:lnTo>
                    <a:pt x="44996" y="312315"/>
                  </a:lnTo>
                  <a:lnTo>
                    <a:pt x="46453" y="307067"/>
                  </a:lnTo>
                  <a:lnTo>
                    <a:pt x="46863" y="303209"/>
                  </a:lnTo>
                  <a:lnTo>
                    <a:pt x="46215" y="300752"/>
                  </a:lnTo>
                  <a:lnTo>
                    <a:pt x="47082" y="297056"/>
                  </a:lnTo>
                  <a:lnTo>
                    <a:pt x="49463" y="292122"/>
                  </a:lnTo>
                  <a:lnTo>
                    <a:pt x="51054" y="286912"/>
                  </a:lnTo>
                  <a:lnTo>
                    <a:pt x="51845" y="281407"/>
                  </a:lnTo>
                  <a:lnTo>
                    <a:pt x="52997" y="277816"/>
                  </a:lnTo>
                  <a:lnTo>
                    <a:pt x="55264" y="275291"/>
                  </a:lnTo>
                  <a:lnTo>
                    <a:pt x="60646" y="268224"/>
                  </a:lnTo>
                  <a:lnTo>
                    <a:pt x="61084" y="267691"/>
                  </a:lnTo>
                  <a:lnTo>
                    <a:pt x="60931" y="264157"/>
                  </a:lnTo>
                  <a:lnTo>
                    <a:pt x="59484" y="263652"/>
                  </a:lnTo>
                  <a:lnTo>
                    <a:pt x="57360" y="262633"/>
                  </a:lnTo>
                  <a:lnTo>
                    <a:pt x="51959" y="261375"/>
                  </a:lnTo>
                  <a:lnTo>
                    <a:pt x="46930" y="260566"/>
                  </a:lnTo>
                  <a:lnTo>
                    <a:pt x="44643" y="259566"/>
                  </a:lnTo>
                  <a:lnTo>
                    <a:pt x="42643" y="256889"/>
                  </a:lnTo>
                  <a:lnTo>
                    <a:pt x="41405" y="256851"/>
                  </a:lnTo>
                  <a:lnTo>
                    <a:pt x="38976" y="257813"/>
                  </a:lnTo>
                  <a:lnTo>
                    <a:pt x="35947" y="258461"/>
                  </a:lnTo>
                  <a:lnTo>
                    <a:pt x="33737" y="257899"/>
                  </a:lnTo>
                  <a:lnTo>
                    <a:pt x="32356" y="258004"/>
                  </a:lnTo>
                  <a:lnTo>
                    <a:pt x="31585" y="258499"/>
                  </a:lnTo>
                  <a:lnTo>
                    <a:pt x="31194" y="258061"/>
                  </a:lnTo>
                  <a:lnTo>
                    <a:pt x="30642" y="255765"/>
                  </a:lnTo>
                  <a:lnTo>
                    <a:pt x="29489" y="255165"/>
                  </a:lnTo>
                  <a:lnTo>
                    <a:pt x="27699" y="254632"/>
                  </a:lnTo>
                  <a:lnTo>
                    <a:pt x="26584" y="254860"/>
                  </a:lnTo>
                  <a:lnTo>
                    <a:pt x="25813" y="256003"/>
                  </a:lnTo>
                  <a:lnTo>
                    <a:pt x="24622" y="256804"/>
                  </a:lnTo>
                  <a:lnTo>
                    <a:pt x="23536" y="256546"/>
                  </a:lnTo>
                  <a:lnTo>
                    <a:pt x="20117" y="251231"/>
                  </a:lnTo>
                  <a:lnTo>
                    <a:pt x="19240" y="250050"/>
                  </a:lnTo>
                  <a:lnTo>
                    <a:pt x="19021" y="248964"/>
                  </a:lnTo>
                  <a:lnTo>
                    <a:pt x="18164" y="246983"/>
                  </a:lnTo>
                  <a:lnTo>
                    <a:pt x="16126" y="245002"/>
                  </a:lnTo>
                  <a:lnTo>
                    <a:pt x="14097" y="244373"/>
                  </a:lnTo>
                  <a:lnTo>
                    <a:pt x="13087" y="244592"/>
                  </a:lnTo>
                  <a:lnTo>
                    <a:pt x="13202" y="242135"/>
                  </a:lnTo>
                  <a:lnTo>
                    <a:pt x="13992" y="238563"/>
                  </a:lnTo>
                  <a:lnTo>
                    <a:pt x="14754" y="236696"/>
                  </a:lnTo>
                  <a:lnTo>
                    <a:pt x="15764" y="235172"/>
                  </a:lnTo>
                  <a:lnTo>
                    <a:pt x="16840" y="234105"/>
                  </a:lnTo>
                  <a:lnTo>
                    <a:pt x="17078" y="232181"/>
                  </a:lnTo>
                  <a:lnTo>
                    <a:pt x="16907" y="230362"/>
                  </a:lnTo>
                  <a:lnTo>
                    <a:pt x="15669" y="230076"/>
                  </a:lnTo>
                  <a:lnTo>
                    <a:pt x="12563" y="228733"/>
                  </a:lnTo>
                  <a:lnTo>
                    <a:pt x="10725" y="227314"/>
                  </a:lnTo>
                  <a:lnTo>
                    <a:pt x="9363" y="225533"/>
                  </a:lnTo>
                  <a:lnTo>
                    <a:pt x="7572" y="223085"/>
                  </a:lnTo>
                  <a:lnTo>
                    <a:pt x="6810" y="220589"/>
                  </a:lnTo>
                  <a:lnTo>
                    <a:pt x="6772" y="218103"/>
                  </a:lnTo>
                  <a:lnTo>
                    <a:pt x="6982" y="216989"/>
                  </a:lnTo>
                  <a:lnTo>
                    <a:pt x="7115" y="216217"/>
                  </a:lnTo>
                  <a:lnTo>
                    <a:pt x="8553" y="212331"/>
                  </a:lnTo>
                  <a:lnTo>
                    <a:pt x="13621" y="208845"/>
                  </a:lnTo>
                  <a:lnTo>
                    <a:pt x="13059" y="205330"/>
                  </a:lnTo>
                  <a:lnTo>
                    <a:pt x="12983" y="203168"/>
                  </a:lnTo>
                  <a:lnTo>
                    <a:pt x="11754" y="201758"/>
                  </a:lnTo>
                  <a:lnTo>
                    <a:pt x="9296" y="201187"/>
                  </a:lnTo>
                  <a:lnTo>
                    <a:pt x="8649" y="200206"/>
                  </a:lnTo>
                  <a:lnTo>
                    <a:pt x="8372" y="199244"/>
                  </a:lnTo>
                  <a:lnTo>
                    <a:pt x="10173" y="197082"/>
                  </a:lnTo>
                  <a:lnTo>
                    <a:pt x="7991" y="195377"/>
                  </a:lnTo>
                  <a:lnTo>
                    <a:pt x="7001" y="193691"/>
                  </a:lnTo>
                  <a:lnTo>
                    <a:pt x="3972" y="191462"/>
                  </a:lnTo>
                  <a:lnTo>
                    <a:pt x="3648" y="190690"/>
                  </a:lnTo>
                  <a:lnTo>
                    <a:pt x="5105" y="184166"/>
                  </a:lnTo>
                  <a:lnTo>
                    <a:pt x="3991" y="182261"/>
                  </a:lnTo>
                  <a:lnTo>
                    <a:pt x="2610" y="181289"/>
                  </a:lnTo>
                  <a:lnTo>
                    <a:pt x="1000" y="180813"/>
                  </a:lnTo>
                  <a:lnTo>
                    <a:pt x="257" y="179908"/>
                  </a:lnTo>
                  <a:lnTo>
                    <a:pt x="0" y="178870"/>
                  </a:lnTo>
                  <a:lnTo>
                    <a:pt x="286" y="178232"/>
                  </a:lnTo>
                  <a:lnTo>
                    <a:pt x="2181" y="178422"/>
                  </a:lnTo>
                  <a:lnTo>
                    <a:pt x="2772" y="177746"/>
                  </a:lnTo>
                  <a:lnTo>
                    <a:pt x="7286" y="173898"/>
                  </a:lnTo>
                  <a:lnTo>
                    <a:pt x="7477" y="173155"/>
                  </a:lnTo>
                  <a:lnTo>
                    <a:pt x="6848" y="172736"/>
                  </a:lnTo>
                  <a:lnTo>
                    <a:pt x="6029" y="172517"/>
                  </a:lnTo>
                  <a:lnTo>
                    <a:pt x="5820" y="171707"/>
                  </a:lnTo>
                  <a:lnTo>
                    <a:pt x="5848" y="170640"/>
                  </a:lnTo>
                  <a:lnTo>
                    <a:pt x="8258" y="165068"/>
                  </a:lnTo>
                  <a:lnTo>
                    <a:pt x="8972" y="162687"/>
                  </a:lnTo>
                  <a:lnTo>
                    <a:pt x="9134" y="161001"/>
                  </a:lnTo>
                  <a:lnTo>
                    <a:pt x="8982" y="159334"/>
                  </a:lnTo>
                  <a:lnTo>
                    <a:pt x="7591" y="156715"/>
                  </a:lnTo>
                  <a:lnTo>
                    <a:pt x="6248" y="154619"/>
                  </a:lnTo>
                  <a:lnTo>
                    <a:pt x="6201" y="152952"/>
                  </a:lnTo>
                  <a:lnTo>
                    <a:pt x="5220" y="152076"/>
                  </a:lnTo>
                  <a:lnTo>
                    <a:pt x="2438" y="147590"/>
                  </a:lnTo>
                  <a:lnTo>
                    <a:pt x="2438" y="145856"/>
                  </a:lnTo>
                  <a:lnTo>
                    <a:pt x="4010" y="144504"/>
                  </a:lnTo>
                  <a:lnTo>
                    <a:pt x="6210" y="143646"/>
                  </a:lnTo>
                  <a:lnTo>
                    <a:pt x="6944" y="142932"/>
                  </a:lnTo>
                  <a:lnTo>
                    <a:pt x="8258" y="142484"/>
                  </a:lnTo>
                  <a:lnTo>
                    <a:pt x="11754" y="143780"/>
                  </a:lnTo>
                  <a:lnTo>
                    <a:pt x="13316" y="144904"/>
                  </a:lnTo>
                  <a:lnTo>
                    <a:pt x="13754" y="144675"/>
                  </a:lnTo>
                  <a:lnTo>
                    <a:pt x="15164" y="143456"/>
                  </a:lnTo>
                  <a:lnTo>
                    <a:pt x="17640" y="143646"/>
                  </a:lnTo>
                  <a:lnTo>
                    <a:pt x="23631" y="141189"/>
                  </a:lnTo>
                  <a:lnTo>
                    <a:pt x="24527" y="140008"/>
                  </a:lnTo>
                  <a:lnTo>
                    <a:pt x="25194" y="138751"/>
                  </a:lnTo>
                  <a:lnTo>
                    <a:pt x="25251" y="138198"/>
                  </a:lnTo>
                  <a:lnTo>
                    <a:pt x="22927" y="135769"/>
                  </a:lnTo>
                  <a:lnTo>
                    <a:pt x="22860" y="134874"/>
                  </a:lnTo>
                  <a:lnTo>
                    <a:pt x="23165" y="133864"/>
                  </a:lnTo>
                  <a:lnTo>
                    <a:pt x="23822" y="133064"/>
                  </a:lnTo>
                  <a:lnTo>
                    <a:pt x="25194" y="132521"/>
                  </a:lnTo>
                  <a:lnTo>
                    <a:pt x="26651" y="131454"/>
                  </a:lnTo>
                  <a:lnTo>
                    <a:pt x="29918" y="128426"/>
                  </a:lnTo>
                  <a:lnTo>
                    <a:pt x="31051" y="125797"/>
                  </a:lnTo>
                  <a:lnTo>
                    <a:pt x="31404" y="122939"/>
                  </a:lnTo>
                  <a:lnTo>
                    <a:pt x="31470" y="120805"/>
                  </a:lnTo>
                  <a:lnTo>
                    <a:pt x="30575" y="119110"/>
                  </a:lnTo>
                  <a:lnTo>
                    <a:pt x="29670" y="118015"/>
                  </a:lnTo>
                  <a:lnTo>
                    <a:pt x="28442" y="118186"/>
                  </a:lnTo>
                  <a:lnTo>
                    <a:pt x="26051" y="118100"/>
                  </a:lnTo>
                  <a:lnTo>
                    <a:pt x="23813" y="117148"/>
                  </a:lnTo>
                  <a:lnTo>
                    <a:pt x="22584" y="115605"/>
                  </a:lnTo>
                  <a:lnTo>
                    <a:pt x="22279" y="114252"/>
                  </a:lnTo>
                  <a:lnTo>
                    <a:pt x="22841" y="113395"/>
                  </a:lnTo>
                  <a:lnTo>
                    <a:pt x="23012" y="112347"/>
                  </a:lnTo>
                  <a:lnTo>
                    <a:pt x="22650" y="111290"/>
                  </a:lnTo>
                  <a:lnTo>
                    <a:pt x="22793" y="110404"/>
                  </a:lnTo>
                  <a:lnTo>
                    <a:pt x="23803" y="109690"/>
                  </a:lnTo>
                  <a:lnTo>
                    <a:pt x="30880" y="109709"/>
                  </a:lnTo>
                  <a:lnTo>
                    <a:pt x="31413" y="108928"/>
                  </a:lnTo>
                  <a:lnTo>
                    <a:pt x="31890" y="104813"/>
                  </a:lnTo>
                  <a:lnTo>
                    <a:pt x="33661" y="98536"/>
                  </a:lnTo>
                  <a:lnTo>
                    <a:pt x="35328" y="95031"/>
                  </a:lnTo>
                  <a:lnTo>
                    <a:pt x="35605" y="93554"/>
                  </a:lnTo>
                  <a:lnTo>
                    <a:pt x="35576" y="85220"/>
                  </a:lnTo>
                  <a:lnTo>
                    <a:pt x="35805" y="80981"/>
                  </a:lnTo>
                  <a:lnTo>
                    <a:pt x="34595" y="78991"/>
                  </a:lnTo>
                  <a:lnTo>
                    <a:pt x="31956" y="76810"/>
                  </a:lnTo>
                  <a:lnTo>
                    <a:pt x="32518" y="72257"/>
                  </a:lnTo>
                  <a:lnTo>
                    <a:pt x="33394" y="68694"/>
                  </a:lnTo>
                  <a:lnTo>
                    <a:pt x="36052" y="64313"/>
                  </a:lnTo>
                  <a:lnTo>
                    <a:pt x="38157" y="63112"/>
                  </a:lnTo>
                  <a:lnTo>
                    <a:pt x="47349" y="62398"/>
                  </a:lnTo>
                  <a:lnTo>
                    <a:pt x="57502" y="62694"/>
                  </a:lnTo>
                  <a:lnTo>
                    <a:pt x="61722" y="69313"/>
                  </a:lnTo>
                  <a:lnTo>
                    <a:pt x="60160" y="72704"/>
                  </a:lnTo>
                  <a:lnTo>
                    <a:pt x="62627" y="74285"/>
                  </a:lnTo>
                  <a:lnTo>
                    <a:pt x="63817" y="73705"/>
                  </a:lnTo>
                  <a:lnTo>
                    <a:pt x="64722" y="70751"/>
                  </a:lnTo>
                  <a:lnTo>
                    <a:pt x="65322" y="67475"/>
                  </a:lnTo>
                  <a:lnTo>
                    <a:pt x="66189" y="66484"/>
                  </a:lnTo>
                  <a:lnTo>
                    <a:pt x="69332" y="68932"/>
                  </a:lnTo>
                  <a:lnTo>
                    <a:pt x="70437" y="70609"/>
                  </a:lnTo>
                  <a:lnTo>
                    <a:pt x="70504" y="75981"/>
                  </a:lnTo>
                  <a:lnTo>
                    <a:pt x="71666" y="68694"/>
                  </a:lnTo>
                  <a:lnTo>
                    <a:pt x="70799" y="63579"/>
                  </a:lnTo>
                  <a:lnTo>
                    <a:pt x="71390" y="58607"/>
                  </a:lnTo>
                  <a:lnTo>
                    <a:pt x="72657" y="56016"/>
                  </a:lnTo>
                  <a:lnTo>
                    <a:pt x="73819" y="54368"/>
                  </a:lnTo>
                  <a:lnTo>
                    <a:pt x="81267" y="56150"/>
                  </a:lnTo>
                  <a:lnTo>
                    <a:pt x="89497" y="55235"/>
                  </a:lnTo>
                  <a:lnTo>
                    <a:pt x="92612" y="57159"/>
                  </a:lnTo>
                  <a:lnTo>
                    <a:pt x="99651" y="66751"/>
                  </a:lnTo>
                  <a:lnTo>
                    <a:pt x="102003" y="68323"/>
                  </a:lnTo>
                  <a:lnTo>
                    <a:pt x="104965" y="68818"/>
                  </a:lnTo>
                  <a:lnTo>
                    <a:pt x="100879" y="66770"/>
                  </a:lnTo>
                  <a:lnTo>
                    <a:pt x="92345" y="55093"/>
                  </a:lnTo>
                  <a:lnTo>
                    <a:pt x="89792" y="53645"/>
                  </a:lnTo>
                  <a:lnTo>
                    <a:pt x="85868" y="53207"/>
                  </a:lnTo>
                  <a:lnTo>
                    <a:pt x="83420" y="52064"/>
                  </a:lnTo>
                  <a:lnTo>
                    <a:pt x="81877" y="50292"/>
                  </a:lnTo>
                  <a:lnTo>
                    <a:pt x="81429" y="48701"/>
                  </a:lnTo>
                  <a:lnTo>
                    <a:pt x="81515" y="36843"/>
                  </a:lnTo>
                  <a:lnTo>
                    <a:pt x="80048" y="35071"/>
                  </a:lnTo>
                  <a:lnTo>
                    <a:pt x="78143" y="34461"/>
                  </a:lnTo>
                  <a:lnTo>
                    <a:pt x="76952" y="35271"/>
                  </a:lnTo>
                  <a:lnTo>
                    <a:pt x="74514" y="35280"/>
                  </a:lnTo>
                  <a:lnTo>
                    <a:pt x="74000" y="32585"/>
                  </a:lnTo>
                  <a:lnTo>
                    <a:pt x="74600" y="30585"/>
                  </a:lnTo>
                  <a:lnTo>
                    <a:pt x="79495" y="29213"/>
                  </a:lnTo>
                  <a:lnTo>
                    <a:pt x="82725" y="27375"/>
                  </a:lnTo>
                  <a:lnTo>
                    <a:pt x="82867" y="24127"/>
                  </a:lnTo>
                  <a:lnTo>
                    <a:pt x="80829" y="21564"/>
                  </a:lnTo>
                  <a:lnTo>
                    <a:pt x="78391" y="16859"/>
                  </a:lnTo>
                  <a:lnTo>
                    <a:pt x="75524" y="12430"/>
                  </a:lnTo>
                  <a:lnTo>
                    <a:pt x="75200" y="7268"/>
                  </a:lnTo>
                  <a:lnTo>
                    <a:pt x="75209" y="7268"/>
                  </a:lnTo>
                  <a:lnTo>
                    <a:pt x="80200" y="7363"/>
                  </a:lnTo>
                  <a:lnTo>
                    <a:pt x="81420" y="7563"/>
                  </a:lnTo>
                  <a:lnTo>
                    <a:pt x="88982" y="9982"/>
                  </a:lnTo>
                  <a:lnTo>
                    <a:pt x="90830" y="11677"/>
                  </a:lnTo>
                  <a:lnTo>
                    <a:pt x="93154" y="11754"/>
                  </a:lnTo>
                  <a:lnTo>
                    <a:pt x="97346" y="10173"/>
                  </a:lnTo>
                  <a:lnTo>
                    <a:pt x="100479" y="9477"/>
                  </a:lnTo>
                  <a:lnTo>
                    <a:pt x="101689" y="10458"/>
                  </a:lnTo>
                  <a:lnTo>
                    <a:pt x="103394" y="10868"/>
                  </a:lnTo>
                  <a:lnTo>
                    <a:pt x="103775" y="10868"/>
                  </a:lnTo>
                  <a:close/>
                  <a:moveTo>
                    <a:pt x="72980" y="16059"/>
                  </a:moveTo>
                  <a:lnTo>
                    <a:pt x="71942" y="17193"/>
                  </a:lnTo>
                  <a:lnTo>
                    <a:pt x="69390" y="17059"/>
                  </a:lnTo>
                  <a:lnTo>
                    <a:pt x="67961" y="15992"/>
                  </a:lnTo>
                  <a:lnTo>
                    <a:pt x="68428" y="14859"/>
                  </a:lnTo>
                  <a:lnTo>
                    <a:pt x="69780" y="13992"/>
                  </a:lnTo>
                  <a:lnTo>
                    <a:pt x="70904" y="13859"/>
                  </a:lnTo>
                  <a:lnTo>
                    <a:pt x="72599" y="14392"/>
                  </a:lnTo>
                  <a:lnTo>
                    <a:pt x="72980" y="16059"/>
                  </a:lnTo>
                  <a:close/>
                  <a:moveTo>
                    <a:pt x="209883" y="31223"/>
                  </a:moveTo>
                  <a:lnTo>
                    <a:pt x="210550" y="34299"/>
                  </a:lnTo>
                  <a:lnTo>
                    <a:pt x="209836" y="35871"/>
                  </a:lnTo>
                  <a:lnTo>
                    <a:pt x="206835" y="33261"/>
                  </a:lnTo>
                  <a:lnTo>
                    <a:pt x="203816" y="33299"/>
                  </a:lnTo>
                  <a:lnTo>
                    <a:pt x="202016" y="37309"/>
                  </a:lnTo>
                  <a:lnTo>
                    <a:pt x="200672" y="37481"/>
                  </a:lnTo>
                  <a:lnTo>
                    <a:pt x="196015" y="33833"/>
                  </a:lnTo>
                  <a:lnTo>
                    <a:pt x="195262" y="32052"/>
                  </a:lnTo>
                  <a:lnTo>
                    <a:pt x="195110" y="30566"/>
                  </a:lnTo>
                  <a:lnTo>
                    <a:pt x="195777" y="25422"/>
                  </a:lnTo>
                  <a:lnTo>
                    <a:pt x="195653" y="23803"/>
                  </a:lnTo>
                  <a:lnTo>
                    <a:pt x="197120" y="22031"/>
                  </a:lnTo>
                  <a:lnTo>
                    <a:pt x="197348" y="19460"/>
                  </a:lnTo>
                  <a:lnTo>
                    <a:pt x="199930" y="16755"/>
                  </a:lnTo>
                  <a:lnTo>
                    <a:pt x="202234" y="16650"/>
                  </a:lnTo>
                  <a:lnTo>
                    <a:pt x="202959" y="18945"/>
                  </a:lnTo>
                  <a:lnTo>
                    <a:pt x="204063" y="20526"/>
                  </a:lnTo>
                  <a:lnTo>
                    <a:pt x="207931" y="22298"/>
                  </a:lnTo>
                  <a:lnTo>
                    <a:pt x="208512" y="23098"/>
                  </a:lnTo>
                  <a:lnTo>
                    <a:pt x="208864" y="24212"/>
                  </a:lnTo>
                  <a:lnTo>
                    <a:pt x="207064" y="26384"/>
                  </a:lnTo>
                  <a:lnTo>
                    <a:pt x="206455" y="27499"/>
                  </a:lnTo>
                  <a:lnTo>
                    <a:pt x="207026" y="29280"/>
                  </a:lnTo>
                  <a:lnTo>
                    <a:pt x="209883" y="31223"/>
                  </a:lnTo>
                  <a:close/>
                  <a:moveTo>
                    <a:pt x="145027" y="29613"/>
                  </a:moveTo>
                  <a:lnTo>
                    <a:pt x="140922" y="29699"/>
                  </a:lnTo>
                  <a:lnTo>
                    <a:pt x="139351" y="27870"/>
                  </a:lnTo>
                  <a:lnTo>
                    <a:pt x="137779" y="27403"/>
                  </a:lnTo>
                  <a:lnTo>
                    <a:pt x="138627" y="25146"/>
                  </a:lnTo>
                  <a:lnTo>
                    <a:pt x="139732" y="24317"/>
                  </a:lnTo>
                  <a:lnTo>
                    <a:pt x="143704" y="25793"/>
                  </a:lnTo>
                  <a:lnTo>
                    <a:pt x="144951" y="28680"/>
                  </a:lnTo>
                  <a:lnTo>
                    <a:pt x="145027" y="29613"/>
                  </a:lnTo>
                  <a:close/>
                  <a:moveTo>
                    <a:pt x="223304" y="50920"/>
                  </a:moveTo>
                  <a:lnTo>
                    <a:pt x="222952" y="52340"/>
                  </a:lnTo>
                  <a:lnTo>
                    <a:pt x="223361" y="54521"/>
                  </a:lnTo>
                  <a:lnTo>
                    <a:pt x="222256" y="54359"/>
                  </a:lnTo>
                  <a:lnTo>
                    <a:pt x="218942" y="54873"/>
                  </a:lnTo>
                  <a:lnTo>
                    <a:pt x="215665" y="54150"/>
                  </a:lnTo>
                  <a:lnTo>
                    <a:pt x="215037" y="51435"/>
                  </a:lnTo>
                  <a:lnTo>
                    <a:pt x="215560" y="48825"/>
                  </a:lnTo>
                  <a:lnTo>
                    <a:pt x="214246" y="47025"/>
                  </a:lnTo>
                  <a:lnTo>
                    <a:pt x="213036" y="45968"/>
                  </a:lnTo>
                  <a:lnTo>
                    <a:pt x="212855" y="44463"/>
                  </a:lnTo>
                  <a:lnTo>
                    <a:pt x="213055" y="42891"/>
                  </a:lnTo>
                  <a:lnTo>
                    <a:pt x="218703" y="47101"/>
                  </a:lnTo>
                  <a:lnTo>
                    <a:pt x="223304" y="50920"/>
                  </a:lnTo>
                  <a:close/>
                </a:path>
              </a:pathLst>
            </a:custGeom>
            <a:solidFill>
              <a:srgbClr val="282828"/>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0" name="HP">
              <a:extLst>
                <a:ext uri="{FF2B5EF4-FFF2-40B4-BE49-F238E27FC236}">
                  <a16:creationId xmlns:a16="http://schemas.microsoft.com/office/drawing/2014/main" id="{B395C9E3-92B6-A97B-B6EA-49E586E6C870}"/>
                </a:ext>
              </a:extLst>
            </p:cNvPr>
            <p:cNvSpPr/>
            <p:nvPr/>
          </p:nvSpPr>
          <p:spPr>
            <a:xfrm>
              <a:off x="11877901" y="8242165"/>
              <a:ext cx="2539739" cy="2247159"/>
            </a:xfrm>
            <a:custGeom>
              <a:avLst/>
              <a:gdLst>
                <a:gd name="connsiteX0" fmla="*/ 437512 w 601008"/>
                <a:gd name="connsiteY0" fmla="*/ 13040 h 531771"/>
                <a:gd name="connsiteX1" fmla="*/ 437550 w 601008"/>
                <a:gd name="connsiteY1" fmla="*/ 14316 h 531771"/>
                <a:gd name="connsiteX2" fmla="*/ 438598 w 601008"/>
                <a:gd name="connsiteY2" fmla="*/ 16068 h 531771"/>
                <a:gd name="connsiteX3" fmla="*/ 439684 w 601008"/>
                <a:gd name="connsiteY3" fmla="*/ 16716 h 531771"/>
                <a:gd name="connsiteX4" fmla="*/ 441970 w 601008"/>
                <a:gd name="connsiteY4" fmla="*/ 17612 h 531771"/>
                <a:gd name="connsiteX5" fmla="*/ 443732 w 601008"/>
                <a:gd name="connsiteY5" fmla="*/ 17736 h 531771"/>
                <a:gd name="connsiteX6" fmla="*/ 446132 w 601008"/>
                <a:gd name="connsiteY6" fmla="*/ 18155 h 531771"/>
                <a:gd name="connsiteX7" fmla="*/ 447761 w 601008"/>
                <a:gd name="connsiteY7" fmla="*/ 19164 h 531771"/>
                <a:gd name="connsiteX8" fmla="*/ 447856 w 601008"/>
                <a:gd name="connsiteY8" fmla="*/ 20736 h 531771"/>
                <a:gd name="connsiteX9" fmla="*/ 447447 w 601008"/>
                <a:gd name="connsiteY9" fmla="*/ 22488 h 531771"/>
                <a:gd name="connsiteX10" fmla="*/ 446456 w 601008"/>
                <a:gd name="connsiteY10" fmla="*/ 24098 h 531771"/>
                <a:gd name="connsiteX11" fmla="*/ 445894 w 601008"/>
                <a:gd name="connsiteY11" fmla="*/ 25327 h 531771"/>
                <a:gd name="connsiteX12" fmla="*/ 446418 w 601008"/>
                <a:gd name="connsiteY12" fmla="*/ 26032 h 531771"/>
                <a:gd name="connsiteX13" fmla="*/ 447275 w 601008"/>
                <a:gd name="connsiteY13" fmla="*/ 26584 h 531771"/>
                <a:gd name="connsiteX14" fmla="*/ 448199 w 601008"/>
                <a:gd name="connsiteY14" fmla="*/ 26736 h 531771"/>
                <a:gd name="connsiteX15" fmla="*/ 448828 w 601008"/>
                <a:gd name="connsiteY15" fmla="*/ 26556 h 531771"/>
                <a:gd name="connsiteX16" fmla="*/ 449304 w 601008"/>
                <a:gd name="connsiteY16" fmla="*/ 25584 h 531771"/>
                <a:gd name="connsiteX17" fmla="*/ 450209 w 601008"/>
                <a:gd name="connsiteY17" fmla="*/ 24394 h 531771"/>
                <a:gd name="connsiteX18" fmla="*/ 450713 w 601008"/>
                <a:gd name="connsiteY18" fmla="*/ 24241 h 531771"/>
                <a:gd name="connsiteX19" fmla="*/ 450675 w 601008"/>
                <a:gd name="connsiteY19" fmla="*/ 24917 h 531771"/>
                <a:gd name="connsiteX20" fmla="*/ 451104 w 601008"/>
                <a:gd name="connsiteY20" fmla="*/ 25755 h 531771"/>
                <a:gd name="connsiteX21" fmla="*/ 454047 w 601008"/>
                <a:gd name="connsiteY21" fmla="*/ 27156 h 531771"/>
                <a:gd name="connsiteX22" fmla="*/ 460505 w 601008"/>
                <a:gd name="connsiteY22" fmla="*/ 29766 h 531771"/>
                <a:gd name="connsiteX23" fmla="*/ 463039 w 601008"/>
                <a:gd name="connsiteY23" fmla="*/ 29813 h 531771"/>
                <a:gd name="connsiteX24" fmla="*/ 465087 w 601008"/>
                <a:gd name="connsiteY24" fmla="*/ 30118 h 531771"/>
                <a:gd name="connsiteX25" fmla="*/ 465687 w 601008"/>
                <a:gd name="connsiteY25" fmla="*/ 31213 h 531771"/>
                <a:gd name="connsiteX26" fmla="*/ 469802 w 601008"/>
                <a:gd name="connsiteY26" fmla="*/ 35233 h 531771"/>
                <a:gd name="connsiteX27" fmla="*/ 470783 w 601008"/>
                <a:gd name="connsiteY27" fmla="*/ 35128 h 531771"/>
                <a:gd name="connsiteX28" fmla="*/ 472612 w 601008"/>
                <a:gd name="connsiteY28" fmla="*/ 35223 h 531771"/>
                <a:gd name="connsiteX29" fmla="*/ 474821 w 601008"/>
                <a:gd name="connsiteY29" fmla="*/ 34900 h 531771"/>
                <a:gd name="connsiteX30" fmla="*/ 476422 w 601008"/>
                <a:gd name="connsiteY30" fmla="*/ 34147 h 531771"/>
                <a:gd name="connsiteX31" fmla="*/ 477469 w 601008"/>
                <a:gd name="connsiteY31" fmla="*/ 34271 h 531771"/>
                <a:gd name="connsiteX32" fmla="*/ 478631 w 601008"/>
                <a:gd name="connsiteY32" fmla="*/ 35052 h 531771"/>
                <a:gd name="connsiteX33" fmla="*/ 479984 w 601008"/>
                <a:gd name="connsiteY33" fmla="*/ 35728 h 531771"/>
                <a:gd name="connsiteX34" fmla="*/ 481737 w 601008"/>
                <a:gd name="connsiteY34" fmla="*/ 37052 h 531771"/>
                <a:gd name="connsiteX35" fmla="*/ 483298 w 601008"/>
                <a:gd name="connsiteY35" fmla="*/ 38681 h 531771"/>
                <a:gd name="connsiteX36" fmla="*/ 484375 w 601008"/>
                <a:gd name="connsiteY36" fmla="*/ 39214 h 531771"/>
                <a:gd name="connsiteX37" fmla="*/ 490861 w 601008"/>
                <a:gd name="connsiteY37" fmla="*/ 38119 h 531771"/>
                <a:gd name="connsiteX38" fmla="*/ 492309 w 601008"/>
                <a:gd name="connsiteY38" fmla="*/ 39081 h 531771"/>
                <a:gd name="connsiteX39" fmla="*/ 493843 w 601008"/>
                <a:gd name="connsiteY39" fmla="*/ 39071 h 531771"/>
                <a:gd name="connsiteX40" fmla="*/ 495567 w 601008"/>
                <a:gd name="connsiteY40" fmla="*/ 38824 h 531771"/>
                <a:gd name="connsiteX41" fmla="*/ 499320 w 601008"/>
                <a:gd name="connsiteY41" fmla="*/ 39329 h 531771"/>
                <a:gd name="connsiteX42" fmla="*/ 502368 w 601008"/>
                <a:gd name="connsiteY42" fmla="*/ 39205 h 531771"/>
                <a:gd name="connsiteX43" fmla="*/ 502644 w 601008"/>
                <a:gd name="connsiteY43" fmla="*/ 38805 h 531771"/>
                <a:gd name="connsiteX44" fmla="*/ 502901 w 601008"/>
                <a:gd name="connsiteY44" fmla="*/ 35185 h 531771"/>
                <a:gd name="connsiteX45" fmla="*/ 503387 w 601008"/>
                <a:gd name="connsiteY45" fmla="*/ 33899 h 531771"/>
                <a:gd name="connsiteX46" fmla="*/ 504111 w 601008"/>
                <a:gd name="connsiteY46" fmla="*/ 33556 h 531771"/>
                <a:gd name="connsiteX47" fmla="*/ 505911 w 601008"/>
                <a:gd name="connsiteY47" fmla="*/ 33814 h 531771"/>
                <a:gd name="connsiteX48" fmla="*/ 512474 w 601008"/>
                <a:gd name="connsiteY48" fmla="*/ 35957 h 531771"/>
                <a:gd name="connsiteX49" fmla="*/ 515179 w 601008"/>
                <a:gd name="connsiteY49" fmla="*/ 37300 h 531771"/>
                <a:gd name="connsiteX50" fmla="*/ 517779 w 601008"/>
                <a:gd name="connsiteY50" fmla="*/ 38348 h 531771"/>
                <a:gd name="connsiteX51" fmla="*/ 520046 w 601008"/>
                <a:gd name="connsiteY51" fmla="*/ 38462 h 531771"/>
                <a:gd name="connsiteX52" fmla="*/ 521551 w 601008"/>
                <a:gd name="connsiteY52" fmla="*/ 39167 h 531771"/>
                <a:gd name="connsiteX53" fmla="*/ 523656 w 601008"/>
                <a:gd name="connsiteY53" fmla="*/ 42596 h 531771"/>
                <a:gd name="connsiteX54" fmla="*/ 523294 w 601008"/>
                <a:gd name="connsiteY54" fmla="*/ 44320 h 531771"/>
                <a:gd name="connsiteX55" fmla="*/ 523485 w 601008"/>
                <a:gd name="connsiteY55" fmla="*/ 44958 h 531771"/>
                <a:gd name="connsiteX56" fmla="*/ 523704 w 601008"/>
                <a:gd name="connsiteY56" fmla="*/ 46149 h 531771"/>
                <a:gd name="connsiteX57" fmla="*/ 523647 w 601008"/>
                <a:gd name="connsiteY57" fmla="*/ 47472 h 531771"/>
                <a:gd name="connsiteX58" fmla="*/ 524199 w 601008"/>
                <a:gd name="connsiteY58" fmla="*/ 48339 h 531771"/>
                <a:gd name="connsiteX59" fmla="*/ 525199 w 601008"/>
                <a:gd name="connsiteY59" fmla="*/ 48444 h 531771"/>
                <a:gd name="connsiteX60" fmla="*/ 526475 w 601008"/>
                <a:gd name="connsiteY60" fmla="*/ 48187 h 531771"/>
                <a:gd name="connsiteX61" fmla="*/ 527876 w 601008"/>
                <a:gd name="connsiteY61" fmla="*/ 47673 h 531771"/>
                <a:gd name="connsiteX62" fmla="*/ 530333 w 601008"/>
                <a:gd name="connsiteY62" fmla="*/ 46206 h 531771"/>
                <a:gd name="connsiteX63" fmla="*/ 531066 w 601008"/>
                <a:gd name="connsiteY63" fmla="*/ 45968 h 531771"/>
                <a:gd name="connsiteX64" fmla="*/ 535181 w 601008"/>
                <a:gd name="connsiteY64" fmla="*/ 47634 h 531771"/>
                <a:gd name="connsiteX65" fmla="*/ 537000 w 601008"/>
                <a:gd name="connsiteY65" fmla="*/ 48749 h 531771"/>
                <a:gd name="connsiteX66" fmla="*/ 537629 w 601008"/>
                <a:gd name="connsiteY66" fmla="*/ 49959 h 531771"/>
                <a:gd name="connsiteX67" fmla="*/ 538572 w 601008"/>
                <a:gd name="connsiteY67" fmla="*/ 51197 h 531771"/>
                <a:gd name="connsiteX68" fmla="*/ 539801 w 601008"/>
                <a:gd name="connsiteY68" fmla="*/ 51378 h 531771"/>
                <a:gd name="connsiteX69" fmla="*/ 541554 w 601008"/>
                <a:gd name="connsiteY69" fmla="*/ 50206 h 531771"/>
                <a:gd name="connsiteX70" fmla="*/ 544287 w 601008"/>
                <a:gd name="connsiteY70" fmla="*/ 48949 h 531771"/>
                <a:gd name="connsiteX71" fmla="*/ 548935 w 601008"/>
                <a:gd name="connsiteY71" fmla="*/ 50054 h 531771"/>
                <a:gd name="connsiteX72" fmla="*/ 554107 w 601008"/>
                <a:gd name="connsiteY72" fmla="*/ 51654 h 531771"/>
                <a:gd name="connsiteX73" fmla="*/ 556346 w 601008"/>
                <a:gd name="connsiteY73" fmla="*/ 51845 h 531771"/>
                <a:gd name="connsiteX74" fmla="*/ 556422 w 601008"/>
                <a:gd name="connsiteY74" fmla="*/ 51063 h 531771"/>
                <a:gd name="connsiteX75" fmla="*/ 556831 w 601008"/>
                <a:gd name="connsiteY75" fmla="*/ 49949 h 531771"/>
                <a:gd name="connsiteX76" fmla="*/ 557679 w 601008"/>
                <a:gd name="connsiteY76" fmla="*/ 49387 h 531771"/>
                <a:gd name="connsiteX77" fmla="*/ 558956 w 601008"/>
                <a:gd name="connsiteY77" fmla="*/ 49225 h 531771"/>
                <a:gd name="connsiteX78" fmla="*/ 560727 w 601008"/>
                <a:gd name="connsiteY78" fmla="*/ 48635 h 531771"/>
                <a:gd name="connsiteX79" fmla="*/ 562746 w 601008"/>
                <a:gd name="connsiteY79" fmla="*/ 47663 h 531771"/>
                <a:gd name="connsiteX80" fmla="*/ 564852 w 601008"/>
                <a:gd name="connsiteY80" fmla="*/ 47263 h 531771"/>
                <a:gd name="connsiteX81" fmla="*/ 567052 w 601008"/>
                <a:gd name="connsiteY81" fmla="*/ 47987 h 531771"/>
                <a:gd name="connsiteX82" fmla="*/ 569709 w 601008"/>
                <a:gd name="connsiteY82" fmla="*/ 48578 h 531771"/>
                <a:gd name="connsiteX83" fmla="*/ 571300 w 601008"/>
                <a:gd name="connsiteY83" fmla="*/ 48568 h 531771"/>
                <a:gd name="connsiteX84" fmla="*/ 572062 w 601008"/>
                <a:gd name="connsiteY84" fmla="*/ 50854 h 531771"/>
                <a:gd name="connsiteX85" fmla="*/ 573348 w 601008"/>
                <a:gd name="connsiteY85" fmla="*/ 51721 h 531771"/>
                <a:gd name="connsiteX86" fmla="*/ 573853 w 601008"/>
                <a:gd name="connsiteY86" fmla="*/ 53702 h 531771"/>
                <a:gd name="connsiteX87" fmla="*/ 571490 w 601008"/>
                <a:gd name="connsiteY87" fmla="*/ 54731 h 531771"/>
                <a:gd name="connsiteX88" fmla="*/ 570100 w 601008"/>
                <a:gd name="connsiteY88" fmla="*/ 54873 h 531771"/>
                <a:gd name="connsiteX89" fmla="*/ 569671 w 601008"/>
                <a:gd name="connsiteY89" fmla="*/ 58255 h 531771"/>
                <a:gd name="connsiteX90" fmla="*/ 570338 w 601008"/>
                <a:gd name="connsiteY90" fmla="*/ 59207 h 531771"/>
                <a:gd name="connsiteX91" fmla="*/ 571662 w 601008"/>
                <a:gd name="connsiteY91" fmla="*/ 60103 h 531771"/>
                <a:gd name="connsiteX92" fmla="*/ 572024 w 601008"/>
                <a:gd name="connsiteY92" fmla="*/ 61141 h 531771"/>
                <a:gd name="connsiteX93" fmla="*/ 572291 w 601008"/>
                <a:gd name="connsiteY93" fmla="*/ 66094 h 531771"/>
                <a:gd name="connsiteX94" fmla="*/ 569586 w 601008"/>
                <a:gd name="connsiteY94" fmla="*/ 69075 h 531771"/>
                <a:gd name="connsiteX95" fmla="*/ 565795 w 601008"/>
                <a:gd name="connsiteY95" fmla="*/ 72419 h 531771"/>
                <a:gd name="connsiteX96" fmla="*/ 547240 w 601008"/>
                <a:gd name="connsiteY96" fmla="*/ 83134 h 531771"/>
                <a:gd name="connsiteX97" fmla="*/ 542820 w 601008"/>
                <a:gd name="connsiteY97" fmla="*/ 88306 h 531771"/>
                <a:gd name="connsiteX98" fmla="*/ 541134 w 601008"/>
                <a:gd name="connsiteY98" fmla="*/ 89497 h 531771"/>
                <a:gd name="connsiteX99" fmla="*/ 527342 w 601008"/>
                <a:gd name="connsiteY99" fmla="*/ 92745 h 531771"/>
                <a:gd name="connsiteX100" fmla="*/ 517703 w 601008"/>
                <a:gd name="connsiteY100" fmla="*/ 96212 h 531771"/>
                <a:gd name="connsiteX101" fmla="*/ 513083 w 601008"/>
                <a:gd name="connsiteY101" fmla="*/ 97469 h 531771"/>
                <a:gd name="connsiteX102" fmla="*/ 507311 w 601008"/>
                <a:gd name="connsiteY102" fmla="*/ 103479 h 531771"/>
                <a:gd name="connsiteX103" fmla="*/ 504577 w 601008"/>
                <a:gd name="connsiteY103" fmla="*/ 105899 h 531771"/>
                <a:gd name="connsiteX104" fmla="*/ 506759 w 601008"/>
                <a:gd name="connsiteY104" fmla="*/ 106566 h 531771"/>
                <a:gd name="connsiteX105" fmla="*/ 509302 w 601008"/>
                <a:gd name="connsiteY105" fmla="*/ 109433 h 531771"/>
                <a:gd name="connsiteX106" fmla="*/ 508445 w 601008"/>
                <a:gd name="connsiteY106" fmla="*/ 110699 h 531771"/>
                <a:gd name="connsiteX107" fmla="*/ 504739 w 601008"/>
                <a:gd name="connsiteY107" fmla="*/ 112662 h 531771"/>
                <a:gd name="connsiteX108" fmla="*/ 503120 w 601008"/>
                <a:gd name="connsiteY108" fmla="*/ 113262 h 531771"/>
                <a:gd name="connsiteX109" fmla="*/ 502244 w 601008"/>
                <a:gd name="connsiteY109" fmla="*/ 112947 h 531771"/>
                <a:gd name="connsiteX110" fmla="*/ 501415 w 601008"/>
                <a:gd name="connsiteY110" fmla="*/ 113214 h 531771"/>
                <a:gd name="connsiteX111" fmla="*/ 495205 w 601008"/>
                <a:gd name="connsiteY111" fmla="*/ 123549 h 531771"/>
                <a:gd name="connsiteX112" fmla="*/ 489718 w 601008"/>
                <a:gd name="connsiteY112" fmla="*/ 130959 h 531771"/>
                <a:gd name="connsiteX113" fmla="*/ 486632 w 601008"/>
                <a:gd name="connsiteY113" fmla="*/ 134179 h 531771"/>
                <a:gd name="connsiteX114" fmla="*/ 483470 w 601008"/>
                <a:gd name="connsiteY114" fmla="*/ 138970 h 531771"/>
                <a:gd name="connsiteX115" fmla="*/ 476736 w 601008"/>
                <a:gd name="connsiteY115" fmla="*/ 151286 h 531771"/>
                <a:gd name="connsiteX116" fmla="*/ 476688 w 601008"/>
                <a:gd name="connsiteY116" fmla="*/ 154829 h 531771"/>
                <a:gd name="connsiteX117" fmla="*/ 480003 w 601008"/>
                <a:gd name="connsiteY117" fmla="*/ 167011 h 531771"/>
                <a:gd name="connsiteX118" fmla="*/ 481908 w 601008"/>
                <a:gd name="connsiteY118" fmla="*/ 170202 h 531771"/>
                <a:gd name="connsiteX119" fmla="*/ 484575 w 601008"/>
                <a:gd name="connsiteY119" fmla="*/ 172879 h 531771"/>
                <a:gd name="connsiteX120" fmla="*/ 489623 w 601008"/>
                <a:gd name="connsiteY120" fmla="*/ 175155 h 531771"/>
                <a:gd name="connsiteX121" fmla="*/ 490871 w 601008"/>
                <a:gd name="connsiteY121" fmla="*/ 177394 h 531771"/>
                <a:gd name="connsiteX122" fmla="*/ 489128 w 601008"/>
                <a:gd name="connsiteY122" fmla="*/ 179527 h 531771"/>
                <a:gd name="connsiteX123" fmla="*/ 484079 w 601008"/>
                <a:gd name="connsiteY123" fmla="*/ 183309 h 531771"/>
                <a:gd name="connsiteX124" fmla="*/ 475297 w 601008"/>
                <a:gd name="connsiteY124" fmla="*/ 188414 h 531771"/>
                <a:gd name="connsiteX125" fmla="*/ 471564 w 601008"/>
                <a:gd name="connsiteY125" fmla="*/ 192434 h 531771"/>
                <a:gd name="connsiteX126" fmla="*/ 470773 w 601008"/>
                <a:gd name="connsiteY126" fmla="*/ 196301 h 531771"/>
                <a:gd name="connsiteX127" fmla="*/ 468201 w 601008"/>
                <a:gd name="connsiteY127" fmla="*/ 198044 h 531771"/>
                <a:gd name="connsiteX128" fmla="*/ 467230 w 601008"/>
                <a:gd name="connsiteY128" fmla="*/ 203444 h 531771"/>
                <a:gd name="connsiteX129" fmla="*/ 465668 w 601008"/>
                <a:gd name="connsiteY129" fmla="*/ 207016 h 531771"/>
                <a:gd name="connsiteX130" fmla="*/ 465372 w 601008"/>
                <a:gd name="connsiteY130" fmla="*/ 208226 h 531771"/>
                <a:gd name="connsiteX131" fmla="*/ 463715 w 601008"/>
                <a:gd name="connsiteY131" fmla="*/ 210931 h 531771"/>
                <a:gd name="connsiteX132" fmla="*/ 463496 w 601008"/>
                <a:gd name="connsiteY132" fmla="*/ 212903 h 531771"/>
                <a:gd name="connsiteX133" fmla="*/ 466211 w 601008"/>
                <a:gd name="connsiteY133" fmla="*/ 215608 h 531771"/>
                <a:gd name="connsiteX134" fmla="*/ 464868 w 601008"/>
                <a:gd name="connsiteY134" fmla="*/ 216780 h 531771"/>
                <a:gd name="connsiteX135" fmla="*/ 463525 w 601008"/>
                <a:gd name="connsiteY135" fmla="*/ 217294 h 531771"/>
                <a:gd name="connsiteX136" fmla="*/ 460429 w 601008"/>
                <a:gd name="connsiteY136" fmla="*/ 217608 h 531771"/>
                <a:gd name="connsiteX137" fmla="*/ 450018 w 601008"/>
                <a:gd name="connsiteY137" fmla="*/ 217951 h 531771"/>
                <a:gd name="connsiteX138" fmla="*/ 441646 w 601008"/>
                <a:gd name="connsiteY138" fmla="*/ 223790 h 531771"/>
                <a:gd name="connsiteX139" fmla="*/ 437464 w 601008"/>
                <a:gd name="connsiteY139" fmla="*/ 228952 h 531771"/>
                <a:gd name="connsiteX140" fmla="*/ 433673 w 601008"/>
                <a:gd name="connsiteY140" fmla="*/ 238525 h 531771"/>
                <a:gd name="connsiteX141" fmla="*/ 429073 w 601008"/>
                <a:gd name="connsiteY141" fmla="*/ 244154 h 531771"/>
                <a:gd name="connsiteX142" fmla="*/ 427044 w 601008"/>
                <a:gd name="connsiteY142" fmla="*/ 245193 h 531771"/>
                <a:gd name="connsiteX143" fmla="*/ 423891 w 601008"/>
                <a:gd name="connsiteY143" fmla="*/ 242726 h 531771"/>
                <a:gd name="connsiteX144" fmla="*/ 419948 w 601008"/>
                <a:gd name="connsiteY144" fmla="*/ 242345 h 531771"/>
                <a:gd name="connsiteX145" fmla="*/ 416128 w 601008"/>
                <a:gd name="connsiteY145" fmla="*/ 243164 h 531771"/>
                <a:gd name="connsiteX146" fmla="*/ 414128 w 601008"/>
                <a:gd name="connsiteY146" fmla="*/ 245126 h 531771"/>
                <a:gd name="connsiteX147" fmla="*/ 411004 w 601008"/>
                <a:gd name="connsiteY147" fmla="*/ 246221 h 531771"/>
                <a:gd name="connsiteX148" fmla="*/ 407946 w 601008"/>
                <a:gd name="connsiteY148" fmla="*/ 245278 h 531771"/>
                <a:gd name="connsiteX149" fmla="*/ 401336 w 601008"/>
                <a:gd name="connsiteY149" fmla="*/ 244764 h 531771"/>
                <a:gd name="connsiteX150" fmla="*/ 398393 w 601008"/>
                <a:gd name="connsiteY150" fmla="*/ 244859 h 531771"/>
                <a:gd name="connsiteX151" fmla="*/ 393792 w 601008"/>
                <a:gd name="connsiteY151" fmla="*/ 246450 h 531771"/>
                <a:gd name="connsiteX152" fmla="*/ 389849 w 601008"/>
                <a:gd name="connsiteY152" fmla="*/ 245393 h 531771"/>
                <a:gd name="connsiteX153" fmla="*/ 383191 w 601008"/>
                <a:gd name="connsiteY153" fmla="*/ 244850 h 531771"/>
                <a:gd name="connsiteX154" fmla="*/ 368780 w 601008"/>
                <a:gd name="connsiteY154" fmla="*/ 246116 h 531771"/>
                <a:gd name="connsiteX155" fmla="*/ 366960 w 601008"/>
                <a:gd name="connsiteY155" fmla="*/ 246707 h 531771"/>
                <a:gd name="connsiteX156" fmla="*/ 365160 w 601008"/>
                <a:gd name="connsiteY156" fmla="*/ 249069 h 531771"/>
                <a:gd name="connsiteX157" fmla="*/ 360569 w 601008"/>
                <a:gd name="connsiteY157" fmla="*/ 253136 h 531771"/>
                <a:gd name="connsiteX158" fmla="*/ 353587 w 601008"/>
                <a:gd name="connsiteY158" fmla="*/ 253279 h 531771"/>
                <a:gd name="connsiteX159" fmla="*/ 347272 w 601008"/>
                <a:gd name="connsiteY159" fmla="*/ 255870 h 531771"/>
                <a:gd name="connsiteX160" fmla="*/ 345691 w 601008"/>
                <a:gd name="connsiteY160" fmla="*/ 257527 h 531771"/>
                <a:gd name="connsiteX161" fmla="*/ 343043 w 601008"/>
                <a:gd name="connsiteY161" fmla="*/ 262090 h 531771"/>
                <a:gd name="connsiteX162" fmla="*/ 342214 w 601008"/>
                <a:gd name="connsiteY162" fmla="*/ 265414 h 531771"/>
                <a:gd name="connsiteX163" fmla="*/ 341662 w 601008"/>
                <a:gd name="connsiteY163" fmla="*/ 265443 h 531771"/>
                <a:gd name="connsiteX164" fmla="*/ 340976 w 601008"/>
                <a:gd name="connsiteY164" fmla="*/ 264623 h 531771"/>
                <a:gd name="connsiteX165" fmla="*/ 340005 w 601008"/>
                <a:gd name="connsiteY165" fmla="*/ 264890 h 531771"/>
                <a:gd name="connsiteX166" fmla="*/ 339500 w 601008"/>
                <a:gd name="connsiteY166" fmla="*/ 267424 h 531771"/>
                <a:gd name="connsiteX167" fmla="*/ 337128 w 601008"/>
                <a:gd name="connsiteY167" fmla="*/ 268576 h 531771"/>
                <a:gd name="connsiteX168" fmla="*/ 335147 w 601008"/>
                <a:gd name="connsiteY168" fmla="*/ 268996 h 531771"/>
                <a:gd name="connsiteX169" fmla="*/ 330260 w 601008"/>
                <a:gd name="connsiteY169" fmla="*/ 266948 h 531771"/>
                <a:gd name="connsiteX170" fmla="*/ 326184 w 601008"/>
                <a:gd name="connsiteY170" fmla="*/ 263871 h 531771"/>
                <a:gd name="connsiteX171" fmla="*/ 324050 w 601008"/>
                <a:gd name="connsiteY171" fmla="*/ 263652 h 531771"/>
                <a:gd name="connsiteX172" fmla="*/ 320583 w 601008"/>
                <a:gd name="connsiteY172" fmla="*/ 258851 h 531771"/>
                <a:gd name="connsiteX173" fmla="*/ 319088 w 601008"/>
                <a:gd name="connsiteY173" fmla="*/ 255794 h 531771"/>
                <a:gd name="connsiteX174" fmla="*/ 318030 w 601008"/>
                <a:gd name="connsiteY174" fmla="*/ 252479 h 531771"/>
                <a:gd name="connsiteX175" fmla="*/ 318249 w 601008"/>
                <a:gd name="connsiteY175" fmla="*/ 251212 h 531771"/>
                <a:gd name="connsiteX176" fmla="*/ 317954 w 601008"/>
                <a:gd name="connsiteY176" fmla="*/ 250155 h 531771"/>
                <a:gd name="connsiteX177" fmla="*/ 314878 w 601008"/>
                <a:gd name="connsiteY177" fmla="*/ 248812 h 531771"/>
                <a:gd name="connsiteX178" fmla="*/ 314125 w 601008"/>
                <a:gd name="connsiteY178" fmla="*/ 245764 h 531771"/>
                <a:gd name="connsiteX179" fmla="*/ 316373 w 601008"/>
                <a:gd name="connsiteY179" fmla="*/ 241792 h 531771"/>
                <a:gd name="connsiteX180" fmla="*/ 318211 w 601008"/>
                <a:gd name="connsiteY180" fmla="*/ 240106 h 531771"/>
                <a:gd name="connsiteX181" fmla="*/ 319354 w 601008"/>
                <a:gd name="connsiteY181" fmla="*/ 239620 h 531771"/>
                <a:gd name="connsiteX182" fmla="*/ 316573 w 601008"/>
                <a:gd name="connsiteY182" fmla="*/ 239792 h 531771"/>
                <a:gd name="connsiteX183" fmla="*/ 314563 w 601008"/>
                <a:gd name="connsiteY183" fmla="*/ 242345 h 531771"/>
                <a:gd name="connsiteX184" fmla="*/ 311991 w 601008"/>
                <a:gd name="connsiteY184" fmla="*/ 238249 h 531771"/>
                <a:gd name="connsiteX185" fmla="*/ 301504 w 601008"/>
                <a:gd name="connsiteY185" fmla="*/ 230257 h 531771"/>
                <a:gd name="connsiteX186" fmla="*/ 302181 w 601008"/>
                <a:gd name="connsiteY186" fmla="*/ 228419 h 531771"/>
                <a:gd name="connsiteX187" fmla="*/ 302066 w 601008"/>
                <a:gd name="connsiteY187" fmla="*/ 227428 h 531771"/>
                <a:gd name="connsiteX188" fmla="*/ 300304 w 601008"/>
                <a:gd name="connsiteY188" fmla="*/ 229571 h 531771"/>
                <a:gd name="connsiteX189" fmla="*/ 299104 w 601008"/>
                <a:gd name="connsiteY189" fmla="*/ 230124 h 531771"/>
                <a:gd name="connsiteX190" fmla="*/ 293742 w 601008"/>
                <a:gd name="connsiteY190" fmla="*/ 229781 h 531771"/>
                <a:gd name="connsiteX191" fmla="*/ 287569 w 601008"/>
                <a:gd name="connsiteY191" fmla="*/ 230762 h 531771"/>
                <a:gd name="connsiteX192" fmla="*/ 285941 w 601008"/>
                <a:gd name="connsiteY192" fmla="*/ 222437 h 531771"/>
                <a:gd name="connsiteX193" fmla="*/ 285169 w 601008"/>
                <a:gd name="connsiteY193" fmla="*/ 219237 h 531771"/>
                <a:gd name="connsiteX194" fmla="*/ 284969 w 601008"/>
                <a:gd name="connsiteY194" fmla="*/ 217160 h 531771"/>
                <a:gd name="connsiteX195" fmla="*/ 286560 w 601008"/>
                <a:gd name="connsiteY195" fmla="*/ 212360 h 531771"/>
                <a:gd name="connsiteX196" fmla="*/ 288303 w 601008"/>
                <a:gd name="connsiteY196" fmla="*/ 210398 h 531771"/>
                <a:gd name="connsiteX197" fmla="*/ 290617 w 601008"/>
                <a:gd name="connsiteY197" fmla="*/ 206350 h 531771"/>
                <a:gd name="connsiteX198" fmla="*/ 293475 w 601008"/>
                <a:gd name="connsiteY198" fmla="*/ 202978 h 531771"/>
                <a:gd name="connsiteX199" fmla="*/ 296494 w 601008"/>
                <a:gd name="connsiteY199" fmla="*/ 202177 h 531771"/>
                <a:gd name="connsiteX200" fmla="*/ 297828 w 601008"/>
                <a:gd name="connsiteY200" fmla="*/ 201682 h 531771"/>
                <a:gd name="connsiteX201" fmla="*/ 298942 w 601008"/>
                <a:gd name="connsiteY201" fmla="*/ 199072 h 531771"/>
                <a:gd name="connsiteX202" fmla="*/ 299571 w 601008"/>
                <a:gd name="connsiteY202" fmla="*/ 196844 h 531771"/>
                <a:gd name="connsiteX203" fmla="*/ 299114 w 601008"/>
                <a:gd name="connsiteY203" fmla="*/ 196625 h 531771"/>
                <a:gd name="connsiteX204" fmla="*/ 295590 w 601008"/>
                <a:gd name="connsiteY204" fmla="*/ 197082 h 531771"/>
                <a:gd name="connsiteX205" fmla="*/ 289265 w 601008"/>
                <a:gd name="connsiteY205" fmla="*/ 187700 h 531771"/>
                <a:gd name="connsiteX206" fmla="*/ 289465 w 601008"/>
                <a:gd name="connsiteY206" fmla="*/ 186204 h 531771"/>
                <a:gd name="connsiteX207" fmla="*/ 290255 w 601008"/>
                <a:gd name="connsiteY207" fmla="*/ 183985 h 531771"/>
                <a:gd name="connsiteX208" fmla="*/ 290779 w 601008"/>
                <a:gd name="connsiteY208" fmla="*/ 181175 h 531771"/>
                <a:gd name="connsiteX209" fmla="*/ 290912 w 601008"/>
                <a:gd name="connsiteY209" fmla="*/ 178956 h 531771"/>
                <a:gd name="connsiteX210" fmla="*/ 292560 w 601008"/>
                <a:gd name="connsiteY210" fmla="*/ 177041 h 531771"/>
                <a:gd name="connsiteX211" fmla="*/ 295085 w 601008"/>
                <a:gd name="connsiteY211" fmla="*/ 175117 h 531771"/>
                <a:gd name="connsiteX212" fmla="*/ 297209 w 601008"/>
                <a:gd name="connsiteY212" fmla="*/ 172374 h 531771"/>
                <a:gd name="connsiteX213" fmla="*/ 298275 w 601008"/>
                <a:gd name="connsiteY213" fmla="*/ 169697 h 531771"/>
                <a:gd name="connsiteX214" fmla="*/ 298495 w 601008"/>
                <a:gd name="connsiteY214" fmla="*/ 167259 h 531771"/>
                <a:gd name="connsiteX215" fmla="*/ 297294 w 601008"/>
                <a:gd name="connsiteY215" fmla="*/ 165516 h 531771"/>
                <a:gd name="connsiteX216" fmla="*/ 293837 w 601008"/>
                <a:gd name="connsiteY216" fmla="*/ 164554 h 531771"/>
                <a:gd name="connsiteX217" fmla="*/ 290265 w 601008"/>
                <a:gd name="connsiteY217" fmla="*/ 157581 h 531771"/>
                <a:gd name="connsiteX218" fmla="*/ 289474 w 601008"/>
                <a:gd name="connsiteY218" fmla="*/ 153210 h 531771"/>
                <a:gd name="connsiteX219" fmla="*/ 288741 w 601008"/>
                <a:gd name="connsiteY219" fmla="*/ 152752 h 531771"/>
                <a:gd name="connsiteX220" fmla="*/ 286541 w 601008"/>
                <a:gd name="connsiteY220" fmla="*/ 150762 h 531771"/>
                <a:gd name="connsiteX221" fmla="*/ 284426 w 601008"/>
                <a:gd name="connsiteY221" fmla="*/ 147009 h 531771"/>
                <a:gd name="connsiteX222" fmla="*/ 284121 w 601008"/>
                <a:gd name="connsiteY222" fmla="*/ 146418 h 531771"/>
                <a:gd name="connsiteX223" fmla="*/ 286303 w 601008"/>
                <a:gd name="connsiteY223" fmla="*/ 145761 h 531771"/>
                <a:gd name="connsiteX224" fmla="*/ 295294 w 601008"/>
                <a:gd name="connsiteY224" fmla="*/ 145732 h 531771"/>
                <a:gd name="connsiteX225" fmla="*/ 297171 w 601008"/>
                <a:gd name="connsiteY225" fmla="*/ 144904 h 531771"/>
                <a:gd name="connsiteX226" fmla="*/ 297456 w 601008"/>
                <a:gd name="connsiteY226" fmla="*/ 144618 h 531771"/>
                <a:gd name="connsiteX227" fmla="*/ 299095 w 601008"/>
                <a:gd name="connsiteY227" fmla="*/ 141694 h 531771"/>
                <a:gd name="connsiteX228" fmla="*/ 300809 w 601008"/>
                <a:gd name="connsiteY228" fmla="*/ 136884 h 531771"/>
                <a:gd name="connsiteX229" fmla="*/ 301209 w 601008"/>
                <a:gd name="connsiteY229" fmla="*/ 133940 h 531771"/>
                <a:gd name="connsiteX230" fmla="*/ 300666 w 601008"/>
                <a:gd name="connsiteY230" fmla="*/ 132721 h 531771"/>
                <a:gd name="connsiteX231" fmla="*/ 297685 w 601008"/>
                <a:gd name="connsiteY231" fmla="*/ 129740 h 531771"/>
                <a:gd name="connsiteX232" fmla="*/ 297552 w 601008"/>
                <a:gd name="connsiteY232" fmla="*/ 128864 h 531771"/>
                <a:gd name="connsiteX233" fmla="*/ 298028 w 601008"/>
                <a:gd name="connsiteY233" fmla="*/ 127454 h 531771"/>
                <a:gd name="connsiteX234" fmla="*/ 299799 w 601008"/>
                <a:gd name="connsiteY234" fmla="*/ 125949 h 531771"/>
                <a:gd name="connsiteX235" fmla="*/ 302190 w 601008"/>
                <a:gd name="connsiteY235" fmla="*/ 124235 h 531771"/>
                <a:gd name="connsiteX236" fmla="*/ 303495 w 601008"/>
                <a:gd name="connsiteY236" fmla="*/ 122758 h 531771"/>
                <a:gd name="connsiteX237" fmla="*/ 303181 w 601008"/>
                <a:gd name="connsiteY237" fmla="*/ 121596 h 531771"/>
                <a:gd name="connsiteX238" fmla="*/ 302486 w 601008"/>
                <a:gd name="connsiteY238" fmla="*/ 120386 h 531771"/>
                <a:gd name="connsiteX239" fmla="*/ 302371 w 601008"/>
                <a:gd name="connsiteY239" fmla="*/ 119253 h 531771"/>
                <a:gd name="connsiteX240" fmla="*/ 302809 w 601008"/>
                <a:gd name="connsiteY240" fmla="*/ 117862 h 531771"/>
                <a:gd name="connsiteX241" fmla="*/ 302971 w 601008"/>
                <a:gd name="connsiteY241" fmla="*/ 113100 h 531771"/>
                <a:gd name="connsiteX242" fmla="*/ 303276 w 601008"/>
                <a:gd name="connsiteY242" fmla="*/ 111881 h 531771"/>
                <a:gd name="connsiteX243" fmla="*/ 302809 w 601008"/>
                <a:gd name="connsiteY243" fmla="*/ 107537 h 531771"/>
                <a:gd name="connsiteX244" fmla="*/ 302228 w 601008"/>
                <a:gd name="connsiteY244" fmla="*/ 103984 h 531771"/>
                <a:gd name="connsiteX245" fmla="*/ 300333 w 601008"/>
                <a:gd name="connsiteY245" fmla="*/ 99374 h 531771"/>
                <a:gd name="connsiteX246" fmla="*/ 300676 w 601008"/>
                <a:gd name="connsiteY246" fmla="*/ 98355 h 531771"/>
                <a:gd name="connsiteX247" fmla="*/ 301552 w 601008"/>
                <a:gd name="connsiteY247" fmla="*/ 97498 h 531771"/>
                <a:gd name="connsiteX248" fmla="*/ 304419 w 601008"/>
                <a:gd name="connsiteY248" fmla="*/ 95898 h 531771"/>
                <a:gd name="connsiteX249" fmla="*/ 306705 w 601008"/>
                <a:gd name="connsiteY249" fmla="*/ 92126 h 531771"/>
                <a:gd name="connsiteX250" fmla="*/ 310029 w 601008"/>
                <a:gd name="connsiteY250" fmla="*/ 88963 h 531771"/>
                <a:gd name="connsiteX251" fmla="*/ 314382 w 601008"/>
                <a:gd name="connsiteY251" fmla="*/ 86420 h 531771"/>
                <a:gd name="connsiteX252" fmla="*/ 317430 w 601008"/>
                <a:gd name="connsiteY252" fmla="*/ 83591 h 531771"/>
                <a:gd name="connsiteX253" fmla="*/ 318630 w 601008"/>
                <a:gd name="connsiteY253" fmla="*/ 81420 h 531771"/>
                <a:gd name="connsiteX254" fmla="*/ 319478 w 601008"/>
                <a:gd name="connsiteY254" fmla="*/ 80848 h 531771"/>
                <a:gd name="connsiteX255" fmla="*/ 319231 w 601008"/>
                <a:gd name="connsiteY255" fmla="*/ 79838 h 531771"/>
                <a:gd name="connsiteX256" fmla="*/ 318659 w 601008"/>
                <a:gd name="connsiteY256" fmla="*/ 78372 h 531771"/>
                <a:gd name="connsiteX257" fmla="*/ 316925 w 601008"/>
                <a:gd name="connsiteY257" fmla="*/ 76933 h 531771"/>
                <a:gd name="connsiteX258" fmla="*/ 314687 w 601008"/>
                <a:gd name="connsiteY258" fmla="*/ 76114 h 531771"/>
                <a:gd name="connsiteX259" fmla="*/ 312201 w 601008"/>
                <a:gd name="connsiteY259" fmla="*/ 76152 h 531771"/>
                <a:gd name="connsiteX260" fmla="*/ 310658 w 601008"/>
                <a:gd name="connsiteY260" fmla="*/ 75857 h 531771"/>
                <a:gd name="connsiteX261" fmla="*/ 310210 w 601008"/>
                <a:gd name="connsiteY261" fmla="*/ 74733 h 531771"/>
                <a:gd name="connsiteX262" fmla="*/ 310382 w 601008"/>
                <a:gd name="connsiteY262" fmla="*/ 71685 h 531771"/>
                <a:gd name="connsiteX263" fmla="*/ 310248 w 601008"/>
                <a:gd name="connsiteY263" fmla="*/ 68666 h 531771"/>
                <a:gd name="connsiteX264" fmla="*/ 309772 w 601008"/>
                <a:gd name="connsiteY264" fmla="*/ 67275 h 531771"/>
                <a:gd name="connsiteX265" fmla="*/ 308620 w 601008"/>
                <a:gd name="connsiteY265" fmla="*/ 66227 h 531771"/>
                <a:gd name="connsiteX266" fmla="*/ 306343 w 601008"/>
                <a:gd name="connsiteY266" fmla="*/ 66504 h 531771"/>
                <a:gd name="connsiteX267" fmla="*/ 304372 w 601008"/>
                <a:gd name="connsiteY267" fmla="*/ 65646 h 531771"/>
                <a:gd name="connsiteX268" fmla="*/ 302876 w 601008"/>
                <a:gd name="connsiteY268" fmla="*/ 65446 h 531771"/>
                <a:gd name="connsiteX269" fmla="*/ 302009 w 601008"/>
                <a:gd name="connsiteY269" fmla="*/ 66122 h 531771"/>
                <a:gd name="connsiteX270" fmla="*/ 297599 w 601008"/>
                <a:gd name="connsiteY270" fmla="*/ 65922 h 531771"/>
                <a:gd name="connsiteX271" fmla="*/ 295761 w 601008"/>
                <a:gd name="connsiteY271" fmla="*/ 65437 h 531771"/>
                <a:gd name="connsiteX272" fmla="*/ 294475 w 601008"/>
                <a:gd name="connsiteY272" fmla="*/ 64836 h 531771"/>
                <a:gd name="connsiteX273" fmla="*/ 293656 w 601008"/>
                <a:gd name="connsiteY273" fmla="*/ 65170 h 531771"/>
                <a:gd name="connsiteX274" fmla="*/ 293189 w 601008"/>
                <a:gd name="connsiteY274" fmla="*/ 65761 h 531771"/>
                <a:gd name="connsiteX275" fmla="*/ 293113 w 601008"/>
                <a:gd name="connsiteY275" fmla="*/ 66684 h 531771"/>
                <a:gd name="connsiteX276" fmla="*/ 292808 w 601008"/>
                <a:gd name="connsiteY276" fmla="*/ 67904 h 531771"/>
                <a:gd name="connsiteX277" fmla="*/ 291227 w 601008"/>
                <a:gd name="connsiteY277" fmla="*/ 69009 h 531771"/>
                <a:gd name="connsiteX278" fmla="*/ 287617 w 601008"/>
                <a:gd name="connsiteY278" fmla="*/ 70104 h 531771"/>
                <a:gd name="connsiteX279" fmla="*/ 284702 w 601008"/>
                <a:gd name="connsiteY279" fmla="*/ 70018 h 531771"/>
                <a:gd name="connsiteX280" fmla="*/ 282026 w 601008"/>
                <a:gd name="connsiteY280" fmla="*/ 69237 h 531771"/>
                <a:gd name="connsiteX281" fmla="*/ 281169 w 601008"/>
                <a:gd name="connsiteY281" fmla="*/ 68656 h 531771"/>
                <a:gd name="connsiteX282" fmla="*/ 279883 w 601008"/>
                <a:gd name="connsiteY282" fmla="*/ 68142 h 531771"/>
                <a:gd name="connsiteX283" fmla="*/ 274444 w 601008"/>
                <a:gd name="connsiteY283" fmla="*/ 68780 h 531771"/>
                <a:gd name="connsiteX284" fmla="*/ 273787 w 601008"/>
                <a:gd name="connsiteY284" fmla="*/ 68313 h 531771"/>
                <a:gd name="connsiteX285" fmla="*/ 271910 w 601008"/>
                <a:gd name="connsiteY285" fmla="*/ 69447 h 531771"/>
                <a:gd name="connsiteX286" fmla="*/ 269148 w 601008"/>
                <a:gd name="connsiteY286" fmla="*/ 70799 h 531771"/>
                <a:gd name="connsiteX287" fmla="*/ 267595 w 601008"/>
                <a:gd name="connsiteY287" fmla="*/ 70875 h 531771"/>
                <a:gd name="connsiteX288" fmla="*/ 267033 w 601008"/>
                <a:gd name="connsiteY288" fmla="*/ 70590 h 531771"/>
                <a:gd name="connsiteX289" fmla="*/ 266833 w 601008"/>
                <a:gd name="connsiteY289" fmla="*/ 69990 h 531771"/>
                <a:gd name="connsiteX290" fmla="*/ 265671 w 601008"/>
                <a:gd name="connsiteY290" fmla="*/ 67885 h 531771"/>
                <a:gd name="connsiteX291" fmla="*/ 265976 w 601008"/>
                <a:gd name="connsiteY291" fmla="*/ 66770 h 531771"/>
                <a:gd name="connsiteX292" fmla="*/ 268205 w 601008"/>
                <a:gd name="connsiteY292" fmla="*/ 63503 h 531771"/>
                <a:gd name="connsiteX293" fmla="*/ 267957 w 601008"/>
                <a:gd name="connsiteY293" fmla="*/ 62722 h 531771"/>
                <a:gd name="connsiteX294" fmla="*/ 267043 w 601008"/>
                <a:gd name="connsiteY294" fmla="*/ 61665 h 531771"/>
                <a:gd name="connsiteX295" fmla="*/ 266224 w 601008"/>
                <a:gd name="connsiteY295" fmla="*/ 60141 h 531771"/>
                <a:gd name="connsiteX296" fmla="*/ 265986 w 601008"/>
                <a:gd name="connsiteY296" fmla="*/ 59350 h 531771"/>
                <a:gd name="connsiteX297" fmla="*/ 264566 w 601008"/>
                <a:gd name="connsiteY297" fmla="*/ 59217 h 531771"/>
                <a:gd name="connsiteX298" fmla="*/ 263052 w 601008"/>
                <a:gd name="connsiteY298" fmla="*/ 60017 h 531771"/>
                <a:gd name="connsiteX299" fmla="*/ 257289 w 601008"/>
                <a:gd name="connsiteY299" fmla="*/ 61665 h 531771"/>
                <a:gd name="connsiteX300" fmla="*/ 255908 w 601008"/>
                <a:gd name="connsiteY300" fmla="*/ 62265 h 531771"/>
                <a:gd name="connsiteX301" fmla="*/ 253413 w 601008"/>
                <a:gd name="connsiteY301" fmla="*/ 63846 h 531771"/>
                <a:gd name="connsiteX302" fmla="*/ 250888 w 601008"/>
                <a:gd name="connsiteY302" fmla="*/ 66265 h 531771"/>
                <a:gd name="connsiteX303" fmla="*/ 248879 w 601008"/>
                <a:gd name="connsiteY303" fmla="*/ 66770 h 531771"/>
                <a:gd name="connsiteX304" fmla="*/ 248183 w 601008"/>
                <a:gd name="connsiteY304" fmla="*/ 66056 h 531771"/>
                <a:gd name="connsiteX305" fmla="*/ 247945 w 601008"/>
                <a:gd name="connsiteY305" fmla="*/ 60379 h 531771"/>
                <a:gd name="connsiteX306" fmla="*/ 251012 w 601008"/>
                <a:gd name="connsiteY306" fmla="*/ 56597 h 531771"/>
                <a:gd name="connsiteX307" fmla="*/ 253194 w 601008"/>
                <a:gd name="connsiteY307" fmla="*/ 54312 h 531771"/>
                <a:gd name="connsiteX308" fmla="*/ 252174 w 601008"/>
                <a:gd name="connsiteY308" fmla="*/ 53845 h 531771"/>
                <a:gd name="connsiteX309" fmla="*/ 249860 w 601008"/>
                <a:gd name="connsiteY309" fmla="*/ 53912 h 531771"/>
                <a:gd name="connsiteX310" fmla="*/ 250022 w 601008"/>
                <a:gd name="connsiteY310" fmla="*/ 52140 h 531771"/>
                <a:gd name="connsiteX311" fmla="*/ 251108 w 601008"/>
                <a:gd name="connsiteY311" fmla="*/ 51283 h 531771"/>
                <a:gd name="connsiteX312" fmla="*/ 252155 w 601008"/>
                <a:gd name="connsiteY312" fmla="*/ 49349 h 531771"/>
                <a:gd name="connsiteX313" fmla="*/ 250927 w 601008"/>
                <a:gd name="connsiteY313" fmla="*/ 48520 h 531771"/>
                <a:gd name="connsiteX314" fmla="*/ 249965 w 601008"/>
                <a:gd name="connsiteY314" fmla="*/ 47244 h 531771"/>
                <a:gd name="connsiteX315" fmla="*/ 250022 w 601008"/>
                <a:gd name="connsiteY315" fmla="*/ 43910 h 531771"/>
                <a:gd name="connsiteX316" fmla="*/ 250289 w 601008"/>
                <a:gd name="connsiteY316" fmla="*/ 42558 h 531771"/>
                <a:gd name="connsiteX317" fmla="*/ 249974 w 601008"/>
                <a:gd name="connsiteY317" fmla="*/ 41091 h 531771"/>
                <a:gd name="connsiteX318" fmla="*/ 245259 w 601008"/>
                <a:gd name="connsiteY318" fmla="*/ 43072 h 531771"/>
                <a:gd name="connsiteX319" fmla="*/ 244050 w 601008"/>
                <a:gd name="connsiteY319" fmla="*/ 42777 h 531771"/>
                <a:gd name="connsiteX320" fmla="*/ 244002 w 601008"/>
                <a:gd name="connsiteY320" fmla="*/ 40300 h 531771"/>
                <a:gd name="connsiteX321" fmla="*/ 246612 w 601008"/>
                <a:gd name="connsiteY321" fmla="*/ 36519 h 531771"/>
                <a:gd name="connsiteX322" fmla="*/ 246879 w 601008"/>
                <a:gd name="connsiteY322" fmla="*/ 35357 h 531771"/>
                <a:gd name="connsiteX323" fmla="*/ 243821 w 601008"/>
                <a:gd name="connsiteY323" fmla="*/ 34795 h 531771"/>
                <a:gd name="connsiteX324" fmla="*/ 241535 w 601008"/>
                <a:gd name="connsiteY324" fmla="*/ 32937 h 531771"/>
                <a:gd name="connsiteX325" fmla="*/ 240144 w 601008"/>
                <a:gd name="connsiteY325" fmla="*/ 31270 h 531771"/>
                <a:gd name="connsiteX326" fmla="*/ 238658 w 601008"/>
                <a:gd name="connsiteY326" fmla="*/ 28880 h 531771"/>
                <a:gd name="connsiteX327" fmla="*/ 238649 w 601008"/>
                <a:gd name="connsiteY327" fmla="*/ 26727 h 531771"/>
                <a:gd name="connsiteX328" fmla="*/ 240192 w 601008"/>
                <a:gd name="connsiteY328" fmla="*/ 21688 h 531771"/>
                <a:gd name="connsiteX329" fmla="*/ 242392 w 601008"/>
                <a:gd name="connsiteY329" fmla="*/ 20221 h 531771"/>
                <a:gd name="connsiteX330" fmla="*/ 244297 w 601008"/>
                <a:gd name="connsiteY330" fmla="*/ 19317 h 531771"/>
                <a:gd name="connsiteX331" fmla="*/ 248326 w 601008"/>
                <a:gd name="connsiteY331" fmla="*/ 15821 h 531771"/>
                <a:gd name="connsiteX332" fmla="*/ 253879 w 601008"/>
                <a:gd name="connsiteY332" fmla="*/ 16469 h 531771"/>
                <a:gd name="connsiteX333" fmla="*/ 257318 w 601008"/>
                <a:gd name="connsiteY333" fmla="*/ 15716 h 531771"/>
                <a:gd name="connsiteX334" fmla="*/ 260404 w 601008"/>
                <a:gd name="connsiteY334" fmla="*/ 13926 h 531771"/>
                <a:gd name="connsiteX335" fmla="*/ 262176 w 601008"/>
                <a:gd name="connsiteY335" fmla="*/ 13525 h 531771"/>
                <a:gd name="connsiteX336" fmla="*/ 265024 w 601008"/>
                <a:gd name="connsiteY336" fmla="*/ 11963 h 531771"/>
                <a:gd name="connsiteX337" fmla="*/ 264928 w 601008"/>
                <a:gd name="connsiteY337" fmla="*/ 9849 h 531771"/>
                <a:gd name="connsiteX338" fmla="*/ 263947 w 601008"/>
                <a:gd name="connsiteY338" fmla="*/ 8277 h 531771"/>
                <a:gd name="connsiteX339" fmla="*/ 264804 w 601008"/>
                <a:gd name="connsiteY339" fmla="*/ 6801 h 531771"/>
                <a:gd name="connsiteX340" fmla="*/ 267996 w 601008"/>
                <a:gd name="connsiteY340" fmla="*/ 4991 h 531771"/>
                <a:gd name="connsiteX341" fmla="*/ 271539 w 601008"/>
                <a:gd name="connsiteY341" fmla="*/ 2591 h 531771"/>
                <a:gd name="connsiteX342" fmla="*/ 275606 w 601008"/>
                <a:gd name="connsiteY342" fmla="*/ 2124 h 531771"/>
                <a:gd name="connsiteX343" fmla="*/ 279740 w 601008"/>
                <a:gd name="connsiteY343" fmla="*/ 0 h 531771"/>
                <a:gd name="connsiteX344" fmla="*/ 282512 w 601008"/>
                <a:gd name="connsiteY344" fmla="*/ 1371 h 531771"/>
                <a:gd name="connsiteX345" fmla="*/ 284940 w 601008"/>
                <a:gd name="connsiteY345" fmla="*/ 905 h 531771"/>
                <a:gd name="connsiteX346" fmla="*/ 287731 w 601008"/>
                <a:gd name="connsiteY346" fmla="*/ 2534 h 531771"/>
                <a:gd name="connsiteX347" fmla="*/ 291399 w 601008"/>
                <a:gd name="connsiteY347" fmla="*/ 6258 h 531771"/>
                <a:gd name="connsiteX348" fmla="*/ 296771 w 601008"/>
                <a:gd name="connsiteY348" fmla="*/ 7753 h 531771"/>
                <a:gd name="connsiteX349" fmla="*/ 301057 w 601008"/>
                <a:gd name="connsiteY349" fmla="*/ 6582 h 531771"/>
                <a:gd name="connsiteX350" fmla="*/ 308629 w 601008"/>
                <a:gd name="connsiteY350" fmla="*/ 6334 h 531771"/>
                <a:gd name="connsiteX351" fmla="*/ 312411 w 601008"/>
                <a:gd name="connsiteY351" fmla="*/ 6829 h 531771"/>
                <a:gd name="connsiteX352" fmla="*/ 319135 w 601008"/>
                <a:gd name="connsiteY352" fmla="*/ 5905 h 531771"/>
                <a:gd name="connsiteX353" fmla="*/ 322983 w 601008"/>
                <a:gd name="connsiteY353" fmla="*/ 6239 h 531771"/>
                <a:gd name="connsiteX354" fmla="*/ 329222 w 601008"/>
                <a:gd name="connsiteY354" fmla="*/ 4391 h 531771"/>
                <a:gd name="connsiteX355" fmla="*/ 334051 w 601008"/>
                <a:gd name="connsiteY355" fmla="*/ 6696 h 531771"/>
                <a:gd name="connsiteX356" fmla="*/ 343415 w 601008"/>
                <a:gd name="connsiteY356" fmla="*/ 7772 h 531771"/>
                <a:gd name="connsiteX357" fmla="*/ 349034 w 601008"/>
                <a:gd name="connsiteY357" fmla="*/ 9658 h 531771"/>
                <a:gd name="connsiteX358" fmla="*/ 364598 w 601008"/>
                <a:gd name="connsiteY358" fmla="*/ 12820 h 531771"/>
                <a:gd name="connsiteX359" fmla="*/ 370218 w 601008"/>
                <a:gd name="connsiteY359" fmla="*/ 12859 h 531771"/>
                <a:gd name="connsiteX360" fmla="*/ 378171 w 601008"/>
                <a:gd name="connsiteY360" fmla="*/ 11078 h 531771"/>
                <a:gd name="connsiteX361" fmla="*/ 381543 w 601008"/>
                <a:gd name="connsiteY361" fmla="*/ 9744 h 531771"/>
                <a:gd name="connsiteX362" fmla="*/ 384629 w 601008"/>
                <a:gd name="connsiteY362" fmla="*/ 10535 h 531771"/>
                <a:gd name="connsiteX363" fmla="*/ 389154 w 601008"/>
                <a:gd name="connsiteY363" fmla="*/ 9001 h 531771"/>
                <a:gd name="connsiteX364" fmla="*/ 391325 w 601008"/>
                <a:gd name="connsiteY364" fmla="*/ 9315 h 531771"/>
                <a:gd name="connsiteX365" fmla="*/ 394154 w 601008"/>
                <a:gd name="connsiteY365" fmla="*/ 11497 h 531771"/>
                <a:gd name="connsiteX366" fmla="*/ 404108 w 601008"/>
                <a:gd name="connsiteY366" fmla="*/ 14440 h 531771"/>
                <a:gd name="connsiteX367" fmla="*/ 406718 w 601008"/>
                <a:gd name="connsiteY367" fmla="*/ 11944 h 531771"/>
                <a:gd name="connsiteX368" fmla="*/ 408661 w 601008"/>
                <a:gd name="connsiteY368" fmla="*/ 11401 h 531771"/>
                <a:gd name="connsiteX369" fmla="*/ 415823 w 601008"/>
                <a:gd name="connsiteY369" fmla="*/ 12925 h 531771"/>
                <a:gd name="connsiteX370" fmla="*/ 423043 w 601008"/>
                <a:gd name="connsiteY370" fmla="*/ 16030 h 531771"/>
                <a:gd name="connsiteX371" fmla="*/ 426796 w 601008"/>
                <a:gd name="connsiteY371" fmla="*/ 16250 h 531771"/>
                <a:gd name="connsiteX372" fmla="*/ 432283 w 601008"/>
                <a:gd name="connsiteY372" fmla="*/ 15402 h 531771"/>
                <a:gd name="connsiteX373" fmla="*/ 436636 w 601008"/>
                <a:gd name="connsiteY373" fmla="*/ 13363 h 531771"/>
                <a:gd name="connsiteX374" fmla="*/ 437512 w 601008"/>
                <a:gd name="connsiteY374" fmla="*/ 13040 h 531771"/>
                <a:gd name="connsiteX375" fmla="*/ 600247 w 601008"/>
                <a:gd name="connsiteY375" fmla="*/ 140122 h 531771"/>
                <a:gd name="connsiteX376" fmla="*/ 599761 w 601008"/>
                <a:gd name="connsiteY376" fmla="*/ 140522 h 531771"/>
                <a:gd name="connsiteX377" fmla="*/ 591541 w 601008"/>
                <a:gd name="connsiteY377" fmla="*/ 136512 h 531771"/>
                <a:gd name="connsiteX378" fmla="*/ 588854 w 601008"/>
                <a:gd name="connsiteY378" fmla="*/ 136065 h 531771"/>
                <a:gd name="connsiteX379" fmla="*/ 588197 w 601008"/>
                <a:gd name="connsiteY379" fmla="*/ 135455 h 531771"/>
                <a:gd name="connsiteX380" fmla="*/ 588274 w 601008"/>
                <a:gd name="connsiteY380" fmla="*/ 133369 h 531771"/>
                <a:gd name="connsiteX381" fmla="*/ 588483 w 601008"/>
                <a:gd name="connsiteY381" fmla="*/ 132445 h 531771"/>
                <a:gd name="connsiteX382" fmla="*/ 593988 w 601008"/>
                <a:gd name="connsiteY382" fmla="*/ 132026 h 531771"/>
                <a:gd name="connsiteX383" fmla="*/ 598437 w 601008"/>
                <a:gd name="connsiteY383" fmla="*/ 133512 h 531771"/>
                <a:gd name="connsiteX384" fmla="*/ 600828 w 601008"/>
                <a:gd name="connsiteY384" fmla="*/ 137512 h 531771"/>
                <a:gd name="connsiteX385" fmla="*/ 601008 w 601008"/>
                <a:gd name="connsiteY385" fmla="*/ 138198 h 531771"/>
                <a:gd name="connsiteX386" fmla="*/ 600247 w 601008"/>
                <a:gd name="connsiteY386" fmla="*/ 140122 h 531771"/>
                <a:gd name="connsiteX387" fmla="*/ 569548 w 601008"/>
                <a:gd name="connsiteY387" fmla="*/ 141913 h 531771"/>
                <a:gd name="connsiteX388" fmla="*/ 572110 w 601008"/>
                <a:gd name="connsiteY388" fmla="*/ 143065 h 531771"/>
                <a:gd name="connsiteX389" fmla="*/ 574815 w 601008"/>
                <a:gd name="connsiteY389" fmla="*/ 142027 h 531771"/>
                <a:gd name="connsiteX390" fmla="*/ 576253 w 601008"/>
                <a:gd name="connsiteY390" fmla="*/ 142351 h 531771"/>
                <a:gd name="connsiteX391" fmla="*/ 577672 w 601008"/>
                <a:gd name="connsiteY391" fmla="*/ 142913 h 531771"/>
                <a:gd name="connsiteX392" fmla="*/ 578015 w 601008"/>
                <a:gd name="connsiteY392" fmla="*/ 145104 h 531771"/>
                <a:gd name="connsiteX393" fmla="*/ 576758 w 601008"/>
                <a:gd name="connsiteY393" fmla="*/ 147542 h 531771"/>
                <a:gd name="connsiteX394" fmla="*/ 574996 w 601008"/>
                <a:gd name="connsiteY394" fmla="*/ 150019 h 531771"/>
                <a:gd name="connsiteX395" fmla="*/ 573510 w 601008"/>
                <a:gd name="connsiteY395" fmla="*/ 152733 h 531771"/>
                <a:gd name="connsiteX396" fmla="*/ 572215 w 601008"/>
                <a:gd name="connsiteY396" fmla="*/ 155848 h 531771"/>
                <a:gd name="connsiteX397" fmla="*/ 569804 w 601008"/>
                <a:gd name="connsiteY397" fmla="*/ 157686 h 531771"/>
                <a:gd name="connsiteX398" fmla="*/ 567624 w 601008"/>
                <a:gd name="connsiteY398" fmla="*/ 158791 h 531771"/>
                <a:gd name="connsiteX399" fmla="*/ 563013 w 601008"/>
                <a:gd name="connsiteY399" fmla="*/ 156477 h 531771"/>
                <a:gd name="connsiteX400" fmla="*/ 560327 w 601008"/>
                <a:gd name="connsiteY400" fmla="*/ 155896 h 531771"/>
                <a:gd name="connsiteX401" fmla="*/ 559527 w 601008"/>
                <a:gd name="connsiteY401" fmla="*/ 155029 h 531771"/>
                <a:gd name="connsiteX402" fmla="*/ 558889 w 601008"/>
                <a:gd name="connsiteY402" fmla="*/ 151581 h 531771"/>
                <a:gd name="connsiteX403" fmla="*/ 557679 w 601008"/>
                <a:gd name="connsiteY403" fmla="*/ 150485 h 531771"/>
                <a:gd name="connsiteX404" fmla="*/ 555898 w 601008"/>
                <a:gd name="connsiteY404" fmla="*/ 150000 h 531771"/>
                <a:gd name="connsiteX405" fmla="*/ 554336 w 601008"/>
                <a:gd name="connsiteY405" fmla="*/ 150886 h 531771"/>
                <a:gd name="connsiteX406" fmla="*/ 552298 w 601008"/>
                <a:gd name="connsiteY406" fmla="*/ 152705 h 531771"/>
                <a:gd name="connsiteX407" fmla="*/ 551212 w 601008"/>
                <a:gd name="connsiteY407" fmla="*/ 150886 h 531771"/>
                <a:gd name="connsiteX408" fmla="*/ 549488 w 601008"/>
                <a:gd name="connsiteY408" fmla="*/ 150543 h 531771"/>
                <a:gd name="connsiteX409" fmla="*/ 548840 w 601008"/>
                <a:gd name="connsiteY409" fmla="*/ 149447 h 531771"/>
                <a:gd name="connsiteX410" fmla="*/ 548869 w 601008"/>
                <a:gd name="connsiteY410" fmla="*/ 148037 h 531771"/>
                <a:gd name="connsiteX411" fmla="*/ 559927 w 601008"/>
                <a:gd name="connsiteY411" fmla="*/ 139665 h 531771"/>
                <a:gd name="connsiteX412" fmla="*/ 563128 w 601008"/>
                <a:gd name="connsiteY412" fmla="*/ 137808 h 531771"/>
                <a:gd name="connsiteX413" fmla="*/ 569919 w 601008"/>
                <a:gd name="connsiteY413" fmla="*/ 135646 h 531771"/>
                <a:gd name="connsiteX414" fmla="*/ 570957 w 601008"/>
                <a:gd name="connsiteY414" fmla="*/ 135969 h 531771"/>
                <a:gd name="connsiteX415" fmla="*/ 570071 w 601008"/>
                <a:gd name="connsiteY415" fmla="*/ 137246 h 531771"/>
                <a:gd name="connsiteX416" fmla="*/ 570138 w 601008"/>
                <a:gd name="connsiteY416" fmla="*/ 137827 h 531771"/>
                <a:gd name="connsiteX417" fmla="*/ 570986 w 601008"/>
                <a:gd name="connsiteY417" fmla="*/ 138446 h 531771"/>
                <a:gd name="connsiteX418" fmla="*/ 570786 w 601008"/>
                <a:gd name="connsiteY418" fmla="*/ 139436 h 531771"/>
                <a:gd name="connsiteX419" fmla="*/ 569928 w 601008"/>
                <a:gd name="connsiteY419" fmla="*/ 140294 h 531771"/>
                <a:gd name="connsiteX420" fmla="*/ 569548 w 601008"/>
                <a:gd name="connsiteY420" fmla="*/ 141913 h 531771"/>
                <a:gd name="connsiteX421" fmla="*/ 524094 w 601008"/>
                <a:gd name="connsiteY421" fmla="*/ 171917 h 531771"/>
                <a:gd name="connsiteX422" fmla="*/ 523123 w 601008"/>
                <a:gd name="connsiteY422" fmla="*/ 174022 h 531771"/>
                <a:gd name="connsiteX423" fmla="*/ 519056 w 601008"/>
                <a:gd name="connsiteY423" fmla="*/ 173279 h 531771"/>
                <a:gd name="connsiteX424" fmla="*/ 518160 w 601008"/>
                <a:gd name="connsiteY424" fmla="*/ 172431 h 531771"/>
                <a:gd name="connsiteX425" fmla="*/ 519036 w 601008"/>
                <a:gd name="connsiteY425" fmla="*/ 170050 h 531771"/>
                <a:gd name="connsiteX426" fmla="*/ 520208 w 601008"/>
                <a:gd name="connsiteY426" fmla="*/ 169764 h 531771"/>
                <a:gd name="connsiteX427" fmla="*/ 520284 w 601008"/>
                <a:gd name="connsiteY427" fmla="*/ 168069 h 531771"/>
                <a:gd name="connsiteX428" fmla="*/ 521513 w 601008"/>
                <a:gd name="connsiteY428" fmla="*/ 166364 h 531771"/>
                <a:gd name="connsiteX429" fmla="*/ 527285 w 601008"/>
                <a:gd name="connsiteY429" fmla="*/ 164982 h 531771"/>
                <a:gd name="connsiteX430" fmla="*/ 528590 w 601008"/>
                <a:gd name="connsiteY430" fmla="*/ 166145 h 531771"/>
                <a:gd name="connsiteX431" fmla="*/ 528866 w 601008"/>
                <a:gd name="connsiteY431" fmla="*/ 167811 h 531771"/>
                <a:gd name="connsiteX432" fmla="*/ 525418 w 601008"/>
                <a:gd name="connsiteY432" fmla="*/ 171450 h 531771"/>
                <a:gd name="connsiteX433" fmla="*/ 524094 w 601008"/>
                <a:gd name="connsiteY433" fmla="*/ 171917 h 531771"/>
                <a:gd name="connsiteX434" fmla="*/ 528076 w 601008"/>
                <a:gd name="connsiteY434" fmla="*/ 180346 h 531771"/>
                <a:gd name="connsiteX435" fmla="*/ 527475 w 601008"/>
                <a:gd name="connsiteY435" fmla="*/ 180794 h 531771"/>
                <a:gd name="connsiteX436" fmla="*/ 525704 w 601008"/>
                <a:gd name="connsiteY436" fmla="*/ 180384 h 531771"/>
                <a:gd name="connsiteX437" fmla="*/ 523046 w 601008"/>
                <a:gd name="connsiteY437" fmla="*/ 180384 h 531771"/>
                <a:gd name="connsiteX438" fmla="*/ 522942 w 601008"/>
                <a:gd name="connsiteY438" fmla="*/ 179003 h 531771"/>
                <a:gd name="connsiteX439" fmla="*/ 523351 w 601008"/>
                <a:gd name="connsiteY439" fmla="*/ 178041 h 531771"/>
                <a:gd name="connsiteX440" fmla="*/ 523865 w 601008"/>
                <a:gd name="connsiteY440" fmla="*/ 177060 h 531771"/>
                <a:gd name="connsiteX441" fmla="*/ 525485 w 601008"/>
                <a:gd name="connsiteY441" fmla="*/ 178984 h 531771"/>
                <a:gd name="connsiteX442" fmla="*/ 528047 w 601008"/>
                <a:gd name="connsiteY442" fmla="*/ 179346 h 531771"/>
                <a:gd name="connsiteX443" fmla="*/ 528076 w 601008"/>
                <a:gd name="connsiteY443" fmla="*/ 180346 h 531771"/>
                <a:gd name="connsiteX444" fmla="*/ 118815 w 601008"/>
                <a:gd name="connsiteY444" fmla="*/ 493576 h 531771"/>
                <a:gd name="connsiteX445" fmla="*/ 116996 w 601008"/>
                <a:gd name="connsiteY445" fmla="*/ 495576 h 531771"/>
                <a:gd name="connsiteX446" fmla="*/ 114967 w 601008"/>
                <a:gd name="connsiteY446" fmla="*/ 494852 h 531771"/>
                <a:gd name="connsiteX447" fmla="*/ 115938 w 601008"/>
                <a:gd name="connsiteY447" fmla="*/ 490471 h 531771"/>
                <a:gd name="connsiteX448" fmla="*/ 116881 w 601008"/>
                <a:gd name="connsiteY448" fmla="*/ 489166 h 531771"/>
                <a:gd name="connsiteX449" fmla="*/ 120577 w 601008"/>
                <a:gd name="connsiteY449" fmla="*/ 487251 h 531771"/>
                <a:gd name="connsiteX450" fmla="*/ 123654 w 601008"/>
                <a:gd name="connsiteY450" fmla="*/ 486480 h 531771"/>
                <a:gd name="connsiteX451" fmla="*/ 124558 w 601008"/>
                <a:gd name="connsiteY451" fmla="*/ 484441 h 531771"/>
                <a:gd name="connsiteX452" fmla="*/ 125568 w 601008"/>
                <a:gd name="connsiteY452" fmla="*/ 483651 h 531771"/>
                <a:gd name="connsiteX453" fmla="*/ 126654 w 601008"/>
                <a:gd name="connsiteY453" fmla="*/ 484861 h 531771"/>
                <a:gd name="connsiteX454" fmla="*/ 125835 w 601008"/>
                <a:gd name="connsiteY454" fmla="*/ 486270 h 531771"/>
                <a:gd name="connsiteX455" fmla="*/ 125187 w 601008"/>
                <a:gd name="connsiteY455" fmla="*/ 490671 h 531771"/>
                <a:gd name="connsiteX456" fmla="*/ 123139 w 601008"/>
                <a:gd name="connsiteY456" fmla="*/ 492080 h 531771"/>
                <a:gd name="connsiteX457" fmla="*/ 118815 w 601008"/>
                <a:gd name="connsiteY457" fmla="*/ 493576 h 531771"/>
                <a:gd name="connsiteX458" fmla="*/ 8725 w 601008"/>
                <a:gd name="connsiteY458" fmla="*/ 506254 h 531771"/>
                <a:gd name="connsiteX459" fmla="*/ 8058 w 601008"/>
                <a:gd name="connsiteY459" fmla="*/ 506482 h 531771"/>
                <a:gd name="connsiteX460" fmla="*/ 7449 w 601008"/>
                <a:gd name="connsiteY460" fmla="*/ 504092 h 531771"/>
                <a:gd name="connsiteX461" fmla="*/ 4277 w 601008"/>
                <a:gd name="connsiteY461" fmla="*/ 498224 h 531771"/>
                <a:gd name="connsiteX462" fmla="*/ 6201 w 601008"/>
                <a:gd name="connsiteY462" fmla="*/ 495605 h 531771"/>
                <a:gd name="connsiteX463" fmla="*/ 9706 w 601008"/>
                <a:gd name="connsiteY463" fmla="*/ 495538 h 531771"/>
                <a:gd name="connsiteX464" fmla="*/ 11125 w 601008"/>
                <a:gd name="connsiteY464" fmla="*/ 497367 h 531771"/>
                <a:gd name="connsiteX465" fmla="*/ 11602 w 601008"/>
                <a:gd name="connsiteY465" fmla="*/ 499253 h 531771"/>
                <a:gd name="connsiteX466" fmla="*/ 10935 w 601008"/>
                <a:gd name="connsiteY466" fmla="*/ 500339 h 531771"/>
                <a:gd name="connsiteX467" fmla="*/ 11135 w 601008"/>
                <a:gd name="connsiteY467" fmla="*/ 502539 h 531771"/>
                <a:gd name="connsiteX468" fmla="*/ 10763 w 601008"/>
                <a:gd name="connsiteY468" fmla="*/ 503958 h 531771"/>
                <a:gd name="connsiteX469" fmla="*/ 8725 w 601008"/>
                <a:gd name="connsiteY469" fmla="*/ 506254 h 531771"/>
                <a:gd name="connsiteX470" fmla="*/ 105956 w 601008"/>
                <a:gd name="connsiteY470" fmla="*/ 516036 h 531771"/>
                <a:gd name="connsiteX471" fmla="*/ 102327 w 601008"/>
                <a:gd name="connsiteY471" fmla="*/ 519455 h 531771"/>
                <a:gd name="connsiteX472" fmla="*/ 98698 w 601008"/>
                <a:gd name="connsiteY472" fmla="*/ 518665 h 531771"/>
                <a:gd name="connsiteX473" fmla="*/ 98079 w 601008"/>
                <a:gd name="connsiteY473" fmla="*/ 518103 h 531771"/>
                <a:gd name="connsiteX474" fmla="*/ 101718 w 601008"/>
                <a:gd name="connsiteY474" fmla="*/ 517236 h 531771"/>
                <a:gd name="connsiteX475" fmla="*/ 105023 w 601008"/>
                <a:gd name="connsiteY475" fmla="*/ 514636 h 531771"/>
                <a:gd name="connsiteX476" fmla="*/ 107147 w 601008"/>
                <a:gd name="connsiteY476" fmla="*/ 508873 h 531771"/>
                <a:gd name="connsiteX477" fmla="*/ 110471 w 601008"/>
                <a:gd name="connsiteY477" fmla="*/ 502491 h 531771"/>
                <a:gd name="connsiteX478" fmla="*/ 111138 w 601008"/>
                <a:gd name="connsiteY478" fmla="*/ 499786 h 531771"/>
                <a:gd name="connsiteX479" fmla="*/ 112452 w 601008"/>
                <a:gd name="connsiteY479" fmla="*/ 498729 h 531771"/>
                <a:gd name="connsiteX480" fmla="*/ 114262 w 601008"/>
                <a:gd name="connsiteY480" fmla="*/ 498634 h 531771"/>
                <a:gd name="connsiteX481" fmla="*/ 115043 w 601008"/>
                <a:gd name="connsiteY481" fmla="*/ 498834 h 531771"/>
                <a:gd name="connsiteX482" fmla="*/ 115843 w 601008"/>
                <a:gd name="connsiteY482" fmla="*/ 500253 h 531771"/>
                <a:gd name="connsiteX483" fmla="*/ 115834 w 601008"/>
                <a:gd name="connsiteY483" fmla="*/ 503463 h 531771"/>
                <a:gd name="connsiteX484" fmla="*/ 114891 w 601008"/>
                <a:gd name="connsiteY484" fmla="*/ 508787 h 531771"/>
                <a:gd name="connsiteX485" fmla="*/ 113147 w 601008"/>
                <a:gd name="connsiteY485" fmla="*/ 513493 h 531771"/>
                <a:gd name="connsiteX486" fmla="*/ 105956 w 601008"/>
                <a:gd name="connsiteY486" fmla="*/ 516036 h 531771"/>
                <a:gd name="connsiteX487" fmla="*/ 48816 w 601008"/>
                <a:gd name="connsiteY487" fmla="*/ 509683 h 531771"/>
                <a:gd name="connsiteX488" fmla="*/ 46577 w 601008"/>
                <a:gd name="connsiteY488" fmla="*/ 516579 h 531771"/>
                <a:gd name="connsiteX489" fmla="*/ 44491 w 601008"/>
                <a:gd name="connsiteY489" fmla="*/ 519274 h 531771"/>
                <a:gd name="connsiteX490" fmla="*/ 43253 w 601008"/>
                <a:gd name="connsiteY490" fmla="*/ 520179 h 531771"/>
                <a:gd name="connsiteX491" fmla="*/ 40177 w 601008"/>
                <a:gd name="connsiteY491" fmla="*/ 520932 h 531771"/>
                <a:gd name="connsiteX492" fmla="*/ 36519 w 601008"/>
                <a:gd name="connsiteY492" fmla="*/ 516655 h 531771"/>
                <a:gd name="connsiteX493" fmla="*/ 34614 w 601008"/>
                <a:gd name="connsiteY493" fmla="*/ 512302 h 531771"/>
                <a:gd name="connsiteX494" fmla="*/ 33566 w 601008"/>
                <a:gd name="connsiteY494" fmla="*/ 510902 h 531771"/>
                <a:gd name="connsiteX495" fmla="*/ 35233 w 601008"/>
                <a:gd name="connsiteY495" fmla="*/ 509797 h 531771"/>
                <a:gd name="connsiteX496" fmla="*/ 37662 w 601008"/>
                <a:gd name="connsiteY496" fmla="*/ 509987 h 531771"/>
                <a:gd name="connsiteX497" fmla="*/ 42882 w 601008"/>
                <a:gd name="connsiteY497" fmla="*/ 509063 h 531771"/>
                <a:gd name="connsiteX498" fmla="*/ 43939 w 601008"/>
                <a:gd name="connsiteY498" fmla="*/ 508692 h 531771"/>
                <a:gd name="connsiteX499" fmla="*/ 49244 w 601008"/>
                <a:gd name="connsiteY499" fmla="*/ 504292 h 531771"/>
                <a:gd name="connsiteX500" fmla="*/ 54464 w 601008"/>
                <a:gd name="connsiteY500" fmla="*/ 503749 h 531771"/>
                <a:gd name="connsiteX501" fmla="*/ 54588 w 601008"/>
                <a:gd name="connsiteY501" fmla="*/ 505197 h 531771"/>
                <a:gd name="connsiteX502" fmla="*/ 48816 w 601008"/>
                <a:gd name="connsiteY502" fmla="*/ 509683 h 531771"/>
                <a:gd name="connsiteX503" fmla="*/ 26089 w 601008"/>
                <a:gd name="connsiteY503" fmla="*/ 520475 h 531771"/>
                <a:gd name="connsiteX504" fmla="*/ 24994 w 601008"/>
                <a:gd name="connsiteY504" fmla="*/ 520732 h 531771"/>
                <a:gd name="connsiteX505" fmla="*/ 23698 w 601008"/>
                <a:gd name="connsiteY505" fmla="*/ 519979 h 531771"/>
                <a:gd name="connsiteX506" fmla="*/ 22327 w 601008"/>
                <a:gd name="connsiteY506" fmla="*/ 517588 h 531771"/>
                <a:gd name="connsiteX507" fmla="*/ 23251 w 601008"/>
                <a:gd name="connsiteY507" fmla="*/ 515817 h 531771"/>
                <a:gd name="connsiteX508" fmla="*/ 24098 w 601008"/>
                <a:gd name="connsiteY508" fmla="*/ 515007 h 531771"/>
                <a:gd name="connsiteX509" fmla="*/ 25279 w 601008"/>
                <a:gd name="connsiteY509" fmla="*/ 515131 h 531771"/>
                <a:gd name="connsiteX510" fmla="*/ 27546 w 601008"/>
                <a:gd name="connsiteY510" fmla="*/ 516436 h 531771"/>
                <a:gd name="connsiteX511" fmla="*/ 28242 w 601008"/>
                <a:gd name="connsiteY511" fmla="*/ 517788 h 531771"/>
                <a:gd name="connsiteX512" fmla="*/ 28308 w 601008"/>
                <a:gd name="connsiteY512" fmla="*/ 518627 h 531771"/>
                <a:gd name="connsiteX513" fmla="*/ 26089 w 601008"/>
                <a:gd name="connsiteY513" fmla="*/ 520475 h 531771"/>
                <a:gd name="connsiteX514" fmla="*/ 73781 w 601008"/>
                <a:gd name="connsiteY514" fmla="*/ 516693 h 531771"/>
                <a:gd name="connsiteX515" fmla="*/ 73619 w 601008"/>
                <a:gd name="connsiteY515" fmla="*/ 519017 h 531771"/>
                <a:gd name="connsiteX516" fmla="*/ 74248 w 601008"/>
                <a:gd name="connsiteY516" fmla="*/ 521360 h 531771"/>
                <a:gd name="connsiteX517" fmla="*/ 74086 w 601008"/>
                <a:gd name="connsiteY517" fmla="*/ 524913 h 531771"/>
                <a:gd name="connsiteX518" fmla="*/ 72809 w 601008"/>
                <a:gd name="connsiteY518" fmla="*/ 526837 h 531771"/>
                <a:gd name="connsiteX519" fmla="*/ 69533 w 601008"/>
                <a:gd name="connsiteY519" fmla="*/ 528752 h 531771"/>
                <a:gd name="connsiteX520" fmla="*/ 66951 w 601008"/>
                <a:gd name="connsiteY520" fmla="*/ 528409 h 531771"/>
                <a:gd name="connsiteX521" fmla="*/ 65494 w 601008"/>
                <a:gd name="connsiteY521" fmla="*/ 527637 h 531771"/>
                <a:gd name="connsiteX522" fmla="*/ 62903 w 601008"/>
                <a:gd name="connsiteY522" fmla="*/ 524523 h 531771"/>
                <a:gd name="connsiteX523" fmla="*/ 62846 w 601008"/>
                <a:gd name="connsiteY523" fmla="*/ 521303 h 531771"/>
                <a:gd name="connsiteX524" fmla="*/ 65218 w 601008"/>
                <a:gd name="connsiteY524" fmla="*/ 519208 h 531771"/>
                <a:gd name="connsiteX525" fmla="*/ 66237 w 601008"/>
                <a:gd name="connsiteY525" fmla="*/ 516493 h 531771"/>
                <a:gd name="connsiteX526" fmla="*/ 72390 w 601008"/>
                <a:gd name="connsiteY526" fmla="*/ 517007 h 531771"/>
                <a:gd name="connsiteX527" fmla="*/ 72923 w 601008"/>
                <a:gd name="connsiteY527" fmla="*/ 516484 h 531771"/>
                <a:gd name="connsiteX528" fmla="*/ 73381 w 601008"/>
                <a:gd name="connsiteY528" fmla="*/ 516331 h 531771"/>
                <a:gd name="connsiteX529" fmla="*/ 73781 w 601008"/>
                <a:gd name="connsiteY529" fmla="*/ 516693 h 531771"/>
                <a:gd name="connsiteX530" fmla="*/ 7287 w 601008"/>
                <a:gd name="connsiteY530" fmla="*/ 526866 h 531771"/>
                <a:gd name="connsiteX531" fmla="*/ 4706 w 601008"/>
                <a:gd name="connsiteY531" fmla="*/ 531771 h 531771"/>
                <a:gd name="connsiteX532" fmla="*/ 1448 w 601008"/>
                <a:gd name="connsiteY532" fmla="*/ 529942 h 531771"/>
                <a:gd name="connsiteX533" fmla="*/ 657 w 601008"/>
                <a:gd name="connsiteY533" fmla="*/ 529333 h 531771"/>
                <a:gd name="connsiteX534" fmla="*/ 0 w 601008"/>
                <a:gd name="connsiteY534" fmla="*/ 528323 h 531771"/>
                <a:gd name="connsiteX535" fmla="*/ 3134 w 601008"/>
                <a:gd name="connsiteY535" fmla="*/ 528123 h 531771"/>
                <a:gd name="connsiteX536" fmla="*/ 6306 w 601008"/>
                <a:gd name="connsiteY536" fmla="*/ 525656 h 531771"/>
                <a:gd name="connsiteX537" fmla="*/ 7287 w 601008"/>
                <a:gd name="connsiteY537" fmla="*/ 526866 h 53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Lst>
              <a:rect l="l" t="t" r="r" b="b"/>
              <a:pathLst>
                <a:path w="601008" h="531771">
                  <a:moveTo>
                    <a:pt x="437512" y="13040"/>
                  </a:moveTo>
                  <a:lnTo>
                    <a:pt x="437550" y="14316"/>
                  </a:lnTo>
                  <a:lnTo>
                    <a:pt x="438598" y="16068"/>
                  </a:lnTo>
                  <a:lnTo>
                    <a:pt x="439684" y="16716"/>
                  </a:lnTo>
                  <a:lnTo>
                    <a:pt x="441970" y="17612"/>
                  </a:lnTo>
                  <a:lnTo>
                    <a:pt x="443732" y="17736"/>
                  </a:lnTo>
                  <a:lnTo>
                    <a:pt x="446132" y="18155"/>
                  </a:lnTo>
                  <a:lnTo>
                    <a:pt x="447761" y="19164"/>
                  </a:lnTo>
                  <a:lnTo>
                    <a:pt x="447856" y="20736"/>
                  </a:lnTo>
                  <a:lnTo>
                    <a:pt x="447447" y="22488"/>
                  </a:lnTo>
                  <a:lnTo>
                    <a:pt x="446456" y="24098"/>
                  </a:lnTo>
                  <a:lnTo>
                    <a:pt x="445894" y="25327"/>
                  </a:lnTo>
                  <a:lnTo>
                    <a:pt x="446418" y="26032"/>
                  </a:lnTo>
                  <a:lnTo>
                    <a:pt x="447275" y="26584"/>
                  </a:lnTo>
                  <a:lnTo>
                    <a:pt x="448199" y="26736"/>
                  </a:lnTo>
                  <a:lnTo>
                    <a:pt x="448828" y="26556"/>
                  </a:lnTo>
                  <a:lnTo>
                    <a:pt x="449304" y="25584"/>
                  </a:lnTo>
                  <a:lnTo>
                    <a:pt x="450209" y="24394"/>
                  </a:lnTo>
                  <a:lnTo>
                    <a:pt x="450713" y="24241"/>
                  </a:lnTo>
                  <a:lnTo>
                    <a:pt x="450675" y="24917"/>
                  </a:lnTo>
                  <a:lnTo>
                    <a:pt x="451104" y="25755"/>
                  </a:lnTo>
                  <a:lnTo>
                    <a:pt x="454047" y="27156"/>
                  </a:lnTo>
                  <a:lnTo>
                    <a:pt x="460505" y="29766"/>
                  </a:lnTo>
                  <a:lnTo>
                    <a:pt x="463039" y="29813"/>
                  </a:lnTo>
                  <a:lnTo>
                    <a:pt x="465087" y="30118"/>
                  </a:lnTo>
                  <a:lnTo>
                    <a:pt x="465687" y="31213"/>
                  </a:lnTo>
                  <a:lnTo>
                    <a:pt x="469802" y="35233"/>
                  </a:lnTo>
                  <a:lnTo>
                    <a:pt x="470783" y="35128"/>
                  </a:lnTo>
                  <a:lnTo>
                    <a:pt x="472612" y="35223"/>
                  </a:lnTo>
                  <a:lnTo>
                    <a:pt x="474821" y="34900"/>
                  </a:lnTo>
                  <a:lnTo>
                    <a:pt x="476422" y="34147"/>
                  </a:lnTo>
                  <a:lnTo>
                    <a:pt x="477469" y="34271"/>
                  </a:lnTo>
                  <a:lnTo>
                    <a:pt x="478631" y="35052"/>
                  </a:lnTo>
                  <a:lnTo>
                    <a:pt x="479984" y="35728"/>
                  </a:lnTo>
                  <a:lnTo>
                    <a:pt x="481737" y="37052"/>
                  </a:lnTo>
                  <a:lnTo>
                    <a:pt x="483298" y="38681"/>
                  </a:lnTo>
                  <a:lnTo>
                    <a:pt x="484375" y="39214"/>
                  </a:lnTo>
                  <a:lnTo>
                    <a:pt x="490861" y="38119"/>
                  </a:lnTo>
                  <a:lnTo>
                    <a:pt x="492309" y="39081"/>
                  </a:lnTo>
                  <a:lnTo>
                    <a:pt x="493843" y="39071"/>
                  </a:lnTo>
                  <a:lnTo>
                    <a:pt x="495567" y="38824"/>
                  </a:lnTo>
                  <a:lnTo>
                    <a:pt x="499320" y="39329"/>
                  </a:lnTo>
                  <a:lnTo>
                    <a:pt x="502368" y="39205"/>
                  </a:lnTo>
                  <a:lnTo>
                    <a:pt x="502644" y="38805"/>
                  </a:lnTo>
                  <a:lnTo>
                    <a:pt x="502901" y="35185"/>
                  </a:lnTo>
                  <a:lnTo>
                    <a:pt x="503387" y="33899"/>
                  </a:lnTo>
                  <a:lnTo>
                    <a:pt x="504111" y="33556"/>
                  </a:lnTo>
                  <a:lnTo>
                    <a:pt x="505911" y="33814"/>
                  </a:lnTo>
                  <a:lnTo>
                    <a:pt x="512474" y="35957"/>
                  </a:lnTo>
                  <a:lnTo>
                    <a:pt x="515179" y="37300"/>
                  </a:lnTo>
                  <a:lnTo>
                    <a:pt x="517779" y="38348"/>
                  </a:lnTo>
                  <a:lnTo>
                    <a:pt x="520046" y="38462"/>
                  </a:lnTo>
                  <a:lnTo>
                    <a:pt x="521551" y="39167"/>
                  </a:lnTo>
                  <a:lnTo>
                    <a:pt x="523656" y="42596"/>
                  </a:lnTo>
                  <a:lnTo>
                    <a:pt x="523294" y="44320"/>
                  </a:lnTo>
                  <a:lnTo>
                    <a:pt x="523485" y="44958"/>
                  </a:lnTo>
                  <a:lnTo>
                    <a:pt x="523704" y="46149"/>
                  </a:lnTo>
                  <a:lnTo>
                    <a:pt x="523647" y="47472"/>
                  </a:lnTo>
                  <a:lnTo>
                    <a:pt x="524199" y="48339"/>
                  </a:lnTo>
                  <a:lnTo>
                    <a:pt x="525199" y="48444"/>
                  </a:lnTo>
                  <a:lnTo>
                    <a:pt x="526475" y="48187"/>
                  </a:lnTo>
                  <a:lnTo>
                    <a:pt x="527876" y="47673"/>
                  </a:lnTo>
                  <a:lnTo>
                    <a:pt x="530333" y="46206"/>
                  </a:lnTo>
                  <a:lnTo>
                    <a:pt x="531066" y="45968"/>
                  </a:lnTo>
                  <a:lnTo>
                    <a:pt x="535181" y="47634"/>
                  </a:lnTo>
                  <a:lnTo>
                    <a:pt x="537000" y="48749"/>
                  </a:lnTo>
                  <a:lnTo>
                    <a:pt x="537629" y="49959"/>
                  </a:lnTo>
                  <a:lnTo>
                    <a:pt x="538572" y="51197"/>
                  </a:lnTo>
                  <a:lnTo>
                    <a:pt x="539801" y="51378"/>
                  </a:lnTo>
                  <a:lnTo>
                    <a:pt x="541554" y="50206"/>
                  </a:lnTo>
                  <a:lnTo>
                    <a:pt x="544287" y="48949"/>
                  </a:lnTo>
                  <a:lnTo>
                    <a:pt x="548935" y="50054"/>
                  </a:lnTo>
                  <a:lnTo>
                    <a:pt x="554107" y="51654"/>
                  </a:lnTo>
                  <a:lnTo>
                    <a:pt x="556346" y="51845"/>
                  </a:lnTo>
                  <a:lnTo>
                    <a:pt x="556422" y="51063"/>
                  </a:lnTo>
                  <a:lnTo>
                    <a:pt x="556831" y="49949"/>
                  </a:lnTo>
                  <a:lnTo>
                    <a:pt x="557679" y="49387"/>
                  </a:lnTo>
                  <a:lnTo>
                    <a:pt x="558956" y="49225"/>
                  </a:lnTo>
                  <a:lnTo>
                    <a:pt x="560727" y="48635"/>
                  </a:lnTo>
                  <a:lnTo>
                    <a:pt x="562746" y="47663"/>
                  </a:lnTo>
                  <a:lnTo>
                    <a:pt x="564852" y="47263"/>
                  </a:lnTo>
                  <a:lnTo>
                    <a:pt x="567052" y="47987"/>
                  </a:lnTo>
                  <a:lnTo>
                    <a:pt x="569709" y="48578"/>
                  </a:lnTo>
                  <a:lnTo>
                    <a:pt x="571300" y="48568"/>
                  </a:lnTo>
                  <a:lnTo>
                    <a:pt x="572062" y="50854"/>
                  </a:lnTo>
                  <a:lnTo>
                    <a:pt x="573348" y="51721"/>
                  </a:lnTo>
                  <a:lnTo>
                    <a:pt x="573853" y="53702"/>
                  </a:lnTo>
                  <a:lnTo>
                    <a:pt x="571490" y="54731"/>
                  </a:lnTo>
                  <a:lnTo>
                    <a:pt x="570100" y="54873"/>
                  </a:lnTo>
                  <a:lnTo>
                    <a:pt x="569671" y="58255"/>
                  </a:lnTo>
                  <a:lnTo>
                    <a:pt x="570338" y="59207"/>
                  </a:lnTo>
                  <a:lnTo>
                    <a:pt x="571662" y="60103"/>
                  </a:lnTo>
                  <a:lnTo>
                    <a:pt x="572024" y="61141"/>
                  </a:lnTo>
                  <a:lnTo>
                    <a:pt x="572291" y="66094"/>
                  </a:lnTo>
                  <a:lnTo>
                    <a:pt x="569586" y="69075"/>
                  </a:lnTo>
                  <a:lnTo>
                    <a:pt x="565795" y="72419"/>
                  </a:lnTo>
                  <a:lnTo>
                    <a:pt x="547240" y="83134"/>
                  </a:lnTo>
                  <a:lnTo>
                    <a:pt x="542820" y="88306"/>
                  </a:lnTo>
                  <a:lnTo>
                    <a:pt x="541134" y="89497"/>
                  </a:lnTo>
                  <a:lnTo>
                    <a:pt x="527342" y="92745"/>
                  </a:lnTo>
                  <a:lnTo>
                    <a:pt x="517703" y="96212"/>
                  </a:lnTo>
                  <a:lnTo>
                    <a:pt x="513083" y="97469"/>
                  </a:lnTo>
                  <a:lnTo>
                    <a:pt x="507311" y="103479"/>
                  </a:lnTo>
                  <a:lnTo>
                    <a:pt x="504577" y="105899"/>
                  </a:lnTo>
                  <a:lnTo>
                    <a:pt x="506759" y="106566"/>
                  </a:lnTo>
                  <a:lnTo>
                    <a:pt x="509302" y="109433"/>
                  </a:lnTo>
                  <a:lnTo>
                    <a:pt x="508445" y="110699"/>
                  </a:lnTo>
                  <a:lnTo>
                    <a:pt x="504739" y="112662"/>
                  </a:lnTo>
                  <a:lnTo>
                    <a:pt x="503120" y="113262"/>
                  </a:lnTo>
                  <a:lnTo>
                    <a:pt x="502244" y="112947"/>
                  </a:lnTo>
                  <a:lnTo>
                    <a:pt x="501415" y="113214"/>
                  </a:lnTo>
                  <a:lnTo>
                    <a:pt x="495205" y="123549"/>
                  </a:lnTo>
                  <a:lnTo>
                    <a:pt x="489718" y="130959"/>
                  </a:lnTo>
                  <a:lnTo>
                    <a:pt x="486632" y="134179"/>
                  </a:lnTo>
                  <a:lnTo>
                    <a:pt x="483470" y="138970"/>
                  </a:lnTo>
                  <a:lnTo>
                    <a:pt x="476736" y="151286"/>
                  </a:lnTo>
                  <a:lnTo>
                    <a:pt x="476688" y="154829"/>
                  </a:lnTo>
                  <a:lnTo>
                    <a:pt x="480003" y="167011"/>
                  </a:lnTo>
                  <a:lnTo>
                    <a:pt x="481908" y="170202"/>
                  </a:lnTo>
                  <a:lnTo>
                    <a:pt x="484575" y="172879"/>
                  </a:lnTo>
                  <a:lnTo>
                    <a:pt x="489623" y="175155"/>
                  </a:lnTo>
                  <a:lnTo>
                    <a:pt x="490871" y="177394"/>
                  </a:lnTo>
                  <a:lnTo>
                    <a:pt x="489128" y="179527"/>
                  </a:lnTo>
                  <a:lnTo>
                    <a:pt x="484079" y="183309"/>
                  </a:lnTo>
                  <a:lnTo>
                    <a:pt x="475297" y="188414"/>
                  </a:lnTo>
                  <a:lnTo>
                    <a:pt x="471564" y="192434"/>
                  </a:lnTo>
                  <a:lnTo>
                    <a:pt x="470773" y="196301"/>
                  </a:lnTo>
                  <a:lnTo>
                    <a:pt x="468201" y="198044"/>
                  </a:lnTo>
                  <a:lnTo>
                    <a:pt x="467230" y="203444"/>
                  </a:lnTo>
                  <a:lnTo>
                    <a:pt x="465668" y="207016"/>
                  </a:lnTo>
                  <a:lnTo>
                    <a:pt x="465372" y="208226"/>
                  </a:lnTo>
                  <a:lnTo>
                    <a:pt x="463715" y="210931"/>
                  </a:lnTo>
                  <a:lnTo>
                    <a:pt x="463496" y="212903"/>
                  </a:lnTo>
                  <a:lnTo>
                    <a:pt x="466211" y="215608"/>
                  </a:lnTo>
                  <a:lnTo>
                    <a:pt x="464868" y="216780"/>
                  </a:lnTo>
                  <a:lnTo>
                    <a:pt x="463525" y="217294"/>
                  </a:lnTo>
                  <a:lnTo>
                    <a:pt x="460429" y="217608"/>
                  </a:lnTo>
                  <a:lnTo>
                    <a:pt x="450018" y="217951"/>
                  </a:lnTo>
                  <a:lnTo>
                    <a:pt x="441646" y="223790"/>
                  </a:lnTo>
                  <a:lnTo>
                    <a:pt x="437464" y="228952"/>
                  </a:lnTo>
                  <a:lnTo>
                    <a:pt x="433673" y="238525"/>
                  </a:lnTo>
                  <a:lnTo>
                    <a:pt x="429073" y="244154"/>
                  </a:lnTo>
                  <a:lnTo>
                    <a:pt x="427044" y="245193"/>
                  </a:lnTo>
                  <a:lnTo>
                    <a:pt x="423891" y="242726"/>
                  </a:lnTo>
                  <a:lnTo>
                    <a:pt x="419948" y="242345"/>
                  </a:lnTo>
                  <a:lnTo>
                    <a:pt x="416128" y="243164"/>
                  </a:lnTo>
                  <a:lnTo>
                    <a:pt x="414128" y="245126"/>
                  </a:lnTo>
                  <a:lnTo>
                    <a:pt x="411004" y="246221"/>
                  </a:lnTo>
                  <a:lnTo>
                    <a:pt x="407946" y="245278"/>
                  </a:lnTo>
                  <a:lnTo>
                    <a:pt x="401336" y="244764"/>
                  </a:lnTo>
                  <a:lnTo>
                    <a:pt x="398393" y="244859"/>
                  </a:lnTo>
                  <a:lnTo>
                    <a:pt x="393792" y="246450"/>
                  </a:lnTo>
                  <a:lnTo>
                    <a:pt x="389849" y="245393"/>
                  </a:lnTo>
                  <a:lnTo>
                    <a:pt x="383191" y="244850"/>
                  </a:lnTo>
                  <a:lnTo>
                    <a:pt x="368780" y="246116"/>
                  </a:lnTo>
                  <a:lnTo>
                    <a:pt x="366960" y="246707"/>
                  </a:lnTo>
                  <a:lnTo>
                    <a:pt x="365160" y="249069"/>
                  </a:lnTo>
                  <a:lnTo>
                    <a:pt x="360569" y="253136"/>
                  </a:lnTo>
                  <a:lnTo>
                    <a:pt x="353587" y="253279"/>
                  </a:lnTo>
                  <a:lnTo>
                    <a:pt x="347272" y="255870"/>
                  </a:lnTo>
                  <a:lnTo>
                    <a:pt x="345691" y="257527"/>
                  </a:lnTo>
                  <a:lnTo>
                    <a:pt x="343043" y="262090"/>
                  </a:lnTo>
                  <a:lnTo>
                    <a:pt x="342214" y="265414"/>
                  </a:lnTo>
                  <a:lnTo>
                    <a:pt x="341662" y="265443"/>
                  </a:lnTo>
                  <a:lnTo>
                    <a:pt x="340976" y="264623"/>
                  </a:lnTo>
                  <a:lnTo>
                    <a:pt x="340005" y="264890"/>
                  </a:lnTo>
                  <a:lnTo>
                    <a:pt x="339500" y="267424"/>
                  </a:lnTo>
                  <a:lnTo>
                    <a:pt x="337128" y="268576"/>
                  </a:lnTo>
                  <a:lnTo>
                    <a:pt x="335147" y="268996"/>
                  </a:lnTo>
                  <a:lnTo>
                    <a:pt x="330260" y="266948"/>
                  </a:lnTo>
                  <a:lnTo>
                    <a:pt x="326184" y="263871"/>
                  </a:lnTo>
                  <a:lnTo>
                    <a:pt x="324050" y="263652"/>
                  </a:lnTo>
                  <a:lnTo>
                    <a:pt x="320583" y="258851"/>
                  </a:lnTo>
                  <a:lnTo>
                    <a:pt x="319088" y="255794"/>
                  </a:lnTo>
                  <a:lnTo>
                    <a:pt x="318030" y="252479"/>
                  </a:lnTo>
                  <a:lnTo>
                    <a:pt x="318249" y="251212"/>
                  </a:lnTo>
                  <a:lnTo>
                    <a:pt x="317954" y="250155"/>
                  </a:lnTo>
                  <a:lnTo>
                    <a:pt x="314878" y="248812"/>
                  </a:lnTo>
                  <a:lnTo>
                    <a:pt x="314125" y="245764"/>
                  </a:lnTo>
                  <a:lnTo>
                    <a:pt x="316373" y="241792"/>
                  </a:lnTo>
                  <a:lnTo>
                    <a:pt x="318211" y="240106"/>
                  </a:lnTo>
                  <a:lnTo>
                    <a:pt x="319354" y="239620"/>
                  </a:lnTo>
                  <a:lnTo>
                    <a:pt x="316573" y="239792"/>
                  </a:lnTo>
                  <a:lnTo>
                    <a:pt x="314563" y="242345"/>
                  </a:lnTo>
                  <a:lnTo>
                    <a:pt x="311991" y="238249"/>
                  </a:lnTo>
                  <a:lnTo>
                    <a:pt x="301504" y="230257"/>
                  </a:lnTo>
                  <a:lnTo>
                    <a:pt x="302181" y="228419"/>
                  </a:lnTo>
                  <a:lnTo>
                    <a:pt x="302066" y="227428"/>
                  </a:lnTo>
                  <a:lnTo>
                    <a:pt x="300304" y="229571"/>
                  </a:lnTo>
                  <a:lnTo>
                    <a:pt x="299104" y="230124"/>
                  </a:lnTo>
                  <a:lnTo>
                    <a:pt x="293742" y="229781"/>
                  </a:lnTo>
                  <a:lnTo>
                    <a:pt x="287569" y="230762"/>
                  </a:lnTo>
                  <a:lnTo>
                    <a:pt x="285941" y="222437"/>
                  </a:lnTo>
                  <a:lnTo>
                    <a:pt x="285169" y="219237"/>
                  </a:lnTo>
                  <a:lnTo>
                    <a:pt x="284969" y="217160"/>
                  </a:lnTo>
                  <a:lnTo>
                    <a:pt x="286560" y="212360"/>
                  </a:lnTo>
                  <a:lnTo>
                    <a:pt x="288303" y="210398"/>
                  </a:lnTo>
                  <a:lnTo>
                    <a:pt x="290617" y="206350"/>
                  </a:lnTo>
                  <a:lnTo>
                    <a:pt x="293475" y="202978"/>
                  </a:lnTo>
                  <a:lnTo>
                    <a:pt x="296494" y="202177"/>
                  </a:lnTo>
                  <a:lnTo>
                    <a:pt x="297828" y="201682"/>
                  </a:lnTo>
                  <a:lnTo>
                    <a:pt x="298942" y="199072"/>
                  </a:lnTo>
                  <a:lnTo>
                    <a:pt x="299571" y="196844"/>
                  </a:lnTo>
                  <a:lnTo>
                    <a:pt x="299114" y="196625"/>
                  </a:lnTo>
                  <a:lnTo>
                    <a:pt x="295590" y="197082"/>
                  </a:lnTo>
                  <a:lnTo>
                    <a:pt x="289265" y="187700"/>
                  </a:lnTo>
                  <a:lnTo>
                    <a:pt x="289465" y="186204"/>
                  </a:lnTo>
                  <a:lnTo>
                    <a:pt x="290255" y="183985"/>
                  </a:lnTo>
                  <a:lnTo>
                    <a:pt x="290779" y="181175"/>
                  </a:lnTo>
                  <a:lnTo>
                    <a:pt x="290912" y="178956"/>
                  </a:lnTo>
                  <a:lnTo>
                    <a:pt x="292560" y="177041"/>
                  </a:lnTo>
                  <a:lnTo>
                    <a:pt x="295085" y="175117"/>
                  </a:lnTo>
                  <a:lnTo>
                    <a:pt x="297209" y="172374"/>
                  </a:lnTo>
                  <a:lnTo>
                    <a:pt x="298275" y="169697"/>
                  </a:lnTo>
                  <a:lnTo>
                    <a:pt x="298495" y="167259"/>
                  </a:lnTo>
                  <a:lnTo>
                    <a:pt x="297294" y="165516"/>
                  </a:lnTo>
                  <a:lnTo>
                    <a:pt x="293837" y="164554"/>
                  </a:lnTo>
                  <a:lnTo>
                    <a:pt x="290265" y="157581"/>
                  </a:lnTo>
                  <a:lnTo>
                    <a:pt x="289474" y="153210"/>
                  </a:lnTo>
                  <a:lnTo>
                    <a:pt x="288741" y="152752"/>
                  </a:lnTo>
                  <a:lnTo>
                    <a:pt x="286541" y="150762"/>
                  </a:lnTo>
                  <a:lnTo>
                    <a:pt x="284426" y="147009"/>
                  </a:lnTo>
                  <a:lnTo>
                    <a:pt x="284121" y="146418"/>
                  </a:lnTo>
                  <a:lnTo>
                    <a:pt x="286303" y="145761"/>
                  </a:lnTo>
                  <a:lnTo>
                    <a:pt x="295294" y="145732"/>
                  </a:lnTo>
                  <a:lnTo>
                    <a:pt x="297171" y="144904"/>
                  </a:lnTo>
                  <a:lnTo>
                    <a:pt x="297456" y="144618"/>
                  </a:lnTo>
                  <a:lnTo>
                    <a:pt x="299095" y="141694"/>
                  </a:lnTo>
                  <a:lnTo>
                    <a:pt x="300809" y="136884"/>
                  </a:lnTo>
                  <a:lnTo>
                    <a:pt x="301209" y="133940"/>
                  </a:lnTo>
                  <a:lnTo>
                    <a:pt x="300666" y="132721"/>
                  </a:lnTo>
                  <a:lnTo>
                    <a:pt x="297685" y="129740"/>
                  </a:lnTo>
                  <a:lnTo>
                    <a:pt x="297552" y="128864"/>
                  </a:lnTo>
                  <a:lnTo>
                    <a:pt x="298028" y="127454"/>
                  </a:lnTo>
                  <a:lnTo>
                    <a:pt x="299799" y="125949"/>
                  </a:lnTo>
                  <a:lnTo>
                    <a:pt x="302190" y="124235"/>
                  </a:lnTo>
                  <a:lnTo>
                    <a:pt x="303495" y="122758"/>
                  </a:lnTo>
                  <a:lnTo>
                    <a:pt x="303181" y="121596"/>
                  </a:lnTo>
                  <a:lnTo>
                    <a:pt x="302486" y="120386"/>
                  </a:lnTo>
                  <a:lnTo>
                    <a:pt x="302371" y="119253"/>
                  </a:lnTo>
                  <a:lnTo>
                    <a:pt x="302809" y="117862"/>
                  </a:lnTo>
                  <a:lnTo>
                    <a:pt x="302971" y="113100"/>
                  </a:lnTo>
                  <a:lnTo>
                    <a:pt x="303276" y="111881"/>
                  </a:lnTo>
                  <a:lnTo>
                    <a:pt x="302809" y="107537"/>
                  </a:lnTo>
                  <a:lnTo>
                    <a:pt x="302228" y="103984"/>
                  </a:lnTo>
                  <a:lnTo>
                    <a:pt x="300333" y="99374"/>
                  </a:lnTo>
                  <a:lnTo>
                    <a:pt x="300676" y="98355"/>
                  </a:lnTo>
                  <a:lnTo>
                    <a:pt x="301552" y="97498"/>
                  </a:lnTo>
                  <a:lnTo>
                    <a:pt x="304419" y="95898"/>
                  </a:lnTo>
                  <a:lnTo>
                    <a:pt x="306705" y="92126"/>
                  </a:lnTo>
                  <a:lnTo>
                    <a:pt x="310029" y="88963"/>
                  </a:lnTo>
                  <a:lnTo>
                    <a:pt x="314382" y="86420"/>
                  </a:lnTo>
                  <a:lnTo>
                    <a:pt x="317430" y="83591"/>
                  </a:lnTo>
                  <a:lnTo>
                    <a:pt x="318630" y="81420"/>
                  </a:lnTo>
                  <a:lnTo>
                    <a:pt x="319478" y="80848"/>
                  </a:lnTo>
                  <a:lnTo>
                    <a:pt x="319231" y="79838"/>
                  </a:lnTo>
                  <a:lnTo>
                    <a:pt x="318659" y="78372"/>
                  </a:lnTo>
                  <a:lnTo>
                    <a:pt x="316925" y="76933"/>
                  </a:lnTo>
                  <a:lnTo>
                    <a:pt x="314687" y="76114"/>
                  </a:lnTo>
                  <a:lnTo>
                    <a:pt x="312201" y="76152"/>
                  </a:lnTo>
                  <a:lnTo>
                    <a:pt x="310658" y="75857"/>
                  </a:lnTo>
                  <a:lnTo>
                    <a:pt x="310210" y="74733"/>
                  </a:lnTo>
                  <a:lnTo>
                    <a:pt x="310382" y="71685"/>
                  </a:lnTo>
                  <a:lnTo>
                    <a:pt x="310248" y="68666"/>
                  </a:lnTo>
                  <a:lnTo>
                    <a:pt x="309772" y="67275"/>
                  </a:lnTo>
                  <a:lnTo>
                    <a:pt x="308620" y="66227"/>
                  </a:lnTo>
                  <a:lnTo>
                    <a:pt x="306343" y="66504"/>
                  </a:lnTo>
                  <a:lnTo>
                    <a:pt x="304372" y="65646"/>
                  </a:lnTo>
                  <a:lnTo>
                    <a:pt x="302876" y="65446"/>
                  </a:lnTo>
                  <a:lnTo>
                    <a:pt x="302009" y="66122"/>
                  </a:lnTo>
                  <a:lnTo>
                    <a:pt x="297599" y="65922"/>
                  </a:lnTo>
                  <a:lnTo>
                    <a:pt x="295761" y="65437"/>
                  </a:lnTo>
                  <a:lnTo>
                    <a:pt x="294475" y="64836"/>
                  </a:lnTo>
                  <a:lnTo>
                    <a:pt x="293656" y="65170"/>
                  </a:lnTo>
                  <a:lnTo>
                    <a:pt x="293189" y="65761"/>
                  </a:lnTo>
                  <a:lnTo>
                    <a:pt x="293113" y="66684"/>
                  </a:lnTo>
                  <a:lnTo>
                    <a:pt x="292808" y="67904"/>
                  </a:lnTo>
                  <a:lnTo>
                    <a:pt x="291227" y="69009"/>
                  </a:lnTo>
                  <a:lnTo>
                    <a:pt x="287617" y="70104"/>
                  </a:lnTo>
                  <a:lnTo>
                    <a:pt x="284702" y="70018"/>
                  </a:lnTo>
                  <a:lnTo>
                    <a:pt x="282026" y="69237"/>
                  </a:lnTo>
                  <a:lnTo>
                    <a:pt x="281169" y="68656"/>
                  </a:lnTo>
                  <a:lnTo>
                    <a:pt x="279883" y="68142"/>
                  </a:lnTo>
                  <a:lnTo>
                    <a:pt x="274444" y="68780"/>
                  </a:lnTo>
                  <a:lnTo>
                    <a:pt x="273787" y="68313"/>
                  </a:lnTo>
                  <a:lnTo>
                    <a:pt x="271910" y="69447"/>
                  </a:lnTo>
                  <a:lnTo>
                    <a:pt x="269148" y="70799"/>
                  </a:lnTo>
                  <a:lnTo>
                    <a:pt x="267595" y="70875"/>
                  </a:lnTo>
                  <a:lnTo>
                    <a:pt x="267033" y="70590"/>
                  </a:lnTo>
                  <a:lnTo>
                    <a:pt x="266833" y="69990"/>
                  </a:lnTo>
                  <a:lnTo>
                    <a:pt x="265671" y="67885"/>
                  </a:lnTo>
                  <a:lnTo>
                    <a:pt x="265976" y="66770"/>
                  </a:lnTo>
                  <a:lnTo>
                    <a:pt x="268205" y="63503"/>
                  </a:lnTo>
                  <a:lnTo>
                    <a:pt x="267957" y="62722"/>
                  </a:lnTo>
                  <a:lnTo>
                    <a:pt x="267043" y="61665"/>
                  </a:lnTo>
                  <a:lnTo>
                    <a:pt x="266224" y="60141"/>
                  </a:lnTo>
                  <a:lnTo>
                    <a:pt x="265986" y="59350"/>
                  </a:lnTo>
                  <a:lnTo>
                    <a:pt x="264566" y="59217"/>
                  </a:lnTo>
                  <a:lnTo>
                    <a:pt x="263052" y="60017"/>
                  </a:lnTo>
                  <a:lnTo>
                    <a:pt x="257289" y="61665"/>
                  </a:lnTo>
                  <a:lnTo>
                    <a:pt x="255908" y="62265"/>
                  </a:lnTo>
                  <a:lnTo>
                    <a:pt x="253413" y="63846"/>
                  </a:lnTo>
                  <a:lnTo>
                    <a:pt x="250888" y="66265"/>
                  </a:lnTo>
                  <a:lnTo>
                    <a:pt x="248879" y="66770"/>
                  </a:lnTo>
                  <a:lnTo>
                    <a:pt x="248183" y="66056"/>
                  </a:lnTo>
                  <a:lnTo>
                    <a:pt x="247945" y="60379"/>
                  </a:lnTo>
                  <a:lnTo>
                    <a:pt x="251012" y="56597"/>
                  </a:lnTo>
                  <a:lnTo>
                    <a:pt x="253194" y="54312"/>
                  </a:lnTo>
                  <a:lnTo>
                    <a:pt x="252174" y="53845"/>
                  </a:lnTo>
                  <a:lnTo>
                    <a:pt x="249860" y="53912"/>
                  </a:lnTo>
                  <a:lnTo>
                    <a:pt x="250022" y="52140"/>
                  </a:lnTo>
                  <a:lnTo>
                    <a:pt x="251108" y="51283"/>
                  </a:lnTo>
                  <a:lnTo>
                    <a:pt x="252155" y="49349"/>
                  </a:lnTo>
                  <a:lnTo>
                    <a:pt x="250927" y="48520"/>
                  </a:lnTo>
                  <a:lnTo>
                    <a:pt x="249965" y="47244"/>
                  </a:lnTo>
                  <a:lnTo>
                    <a:pt x="250022" y="43910"/>
                  </a:lnTo>
                  <a:lnTo>
                    <a:pt x="250289" y="42558"/>
                  </a:lnTo>
                  <a:lnTo>
                    <a:pt x="249974" y="41091"/>
                  </a:lnTo>
                  <a:lnTo>
                    <a:pt x="245259" y="43072"/>
                  </a:lnTo>
                  <a:lnTo>
                    <a:pt x="244050" y="42777"/>
                  </a:lnTo>
                  <a:lnTo>
                    <a:pt x="244002" y="40300"/>
                  </a:lnTo>
                  <a:lnTo>
                    <a:pt x="246612" y="36519"/>
                  </a:lnTo>
                  <a:lnTo>
                    <a:pt x="246879" y="35357"/>
                  </a:lnTo>
                  <a:lnTo>
                    <a:pt x="243821" y="34795"/>
                  </a:lnTo>
                  <a:lnTo>
                    <a:pt x="241535" y="32937"/>
                  </a:lnTo>
                  <a:lnTo>
                    <a:pt x="240144" y="31270"/>
                  </a:lnTo>
                  <a:lnTo>
                    <a:pt x="238658" y="28880"/>
                  </a:lnTo>
                  <a:lnTo>
                    <a:pt x="238649" y="26727"/>
                  </a:lnTo>
                  <a:lnTo>
                    <a:pt x="240192" y="21688"/>
                  </a:lnTo>
                  <a:lnTo>
                    <a:pt x="242392" y="20221"/>
                  </a:lnTo>
                  <a:lnTo>
                    <a:pt x="244297" y="19317"/>
                  </a:lnTo>
                  <a:lnTo>
                    <a:pt x="248326" y="15821"/>
                  </a:lnTo>
                  <a:lnTo>
                    <a:pt x="253879" y="16469"/>
                  </a:lnTo>
                  <a:lnTo>
                    <a:pt x="257318" y="15716"/>
                  </a:lnTo>
                  <a:lnTo>
                    <a:pt x="260404" y="13926"/>
                  </a:lnTo>
                  <a:lnTo>
                    <a:pt x="262176" y="13525"/>
                  </a:lnTo>
                  <a:lnTo>
                    <a:pt x="265024" y="11963"/>
                  </a:lnTo>
                  <a:lnTo>
                    <a:pt x="264928" y="9849"/>
                  </a:lnTo>
                  <a:lnTo>
                    <a:pt x="263947" y="8277"/>
                  </a:lnTo>
                  <a:lnTo>
                    <a:pt x="264804" y="6801"/>
                  </a:lnTo>
                  <a:lnTo>
                    <a:pt x="267996" y="4991"/>
                  </a:lnTo>
                  <a:lnTo>
                    <a:pt x="271539" y="2591"/>
                  </a:lnTo>
                  <a:lnTo>
                    <a:pt x="275606" y="2124"/>
                  </a:lnTo>
                  <a:lnTo>
                    <a:pt x="279740" y="0"/>
                  </a:lnTo>
                  <a:lnTo>
                    <a:pt x="282512" y="1371"/>
                  </a:lnTo>
                  <a:lnTo>
                    <a:pt x="284940" y="905"/>
                  </a:lnTo>
                  <a:lnTo>
                    <a:pt x="287731" y="2534"/>
                  </a:lnTo>
                  <a:lnTo>
                    <a:pt x="291399" y="6258"/>
                  </a:lnTo>
                  <a:lnTo>
                    <a:pt x="296771" y="7753"/>
                  </a:lnTo>
                  <a:lnTo>
                    <a:pt x="301057" y="6582"/>
                  </a:lnTo>
                  <a:lnTo>
                    <a:pt x="308629" y="6334"/>
                  </a:lnTo>
                  <a:lnTo>
                    <a:pt x="312411" y="6829"/>
                  </a:lnTo>
                  <a:lnTo>
                    <a:pt x="319135" y="5905"/>
                  </a:lnTo>
                  <a:lnTo>
                    <a:pt x="322983" y="6239"/>
                  </a:lnTo>
                  <a:lnTo>
                    <a:pt x="329222" y="4391"/>
                  </a:lnTo>
                  <a:lnTo>
                    <a:pt x="334051" y="6696"/>
                  </a:lnTo>
                  <a:lnTo>
                    <a:pt x="343415" y="7772"/>
                  </a:lnTo>
                  <a:lnTo>
                    <a:pt x="349034" y="9658"/>
                  </a:lnTo>
                  <a:lnTo>
                    <a:pt x="364598" y="12820"/>
                  </a:lnTo>
                  <a:lnTo>
                    <a:pt x="370218" y="12859"/>
                  </a:lnTo>
                  <a:lnTo>
                    <a:pt x="378171" y="11078"/>
                  </a:lnTo>
                  <a:lnTo>
                    <a:pt x="381543" y="9744"/>
                  </a:lnTo>
                  <a:lnTo>
                    <a:pt x="384629" y="10535"/>
                  </a:lnTo>
                  <a:lnTo>
                    <a:pt x="389154" y="9001"/>
                  </a:lnTo>
                  <a:lnTo>
                    <a:pt x="391325" y="9315"/>
                  </a:lnTo>
                  <a:lnTo>
                    <a:pt x="394154" y="11497"/>
                  </a:lnTo>
                  <a:lnTo>
                    <a:pt x="404108" y="14440"/>
                  </a:lnTo>
                  <a:lnTo>
                    <a:pt x="406718" y="11944"/>
                  </a:lnTo>
                  <a:lnTo>
                    <a:pt x="408661" y="11401"/>
                  </a:lnTo>
                  <a:lnTo>
                    <a:pt x="415823" y="12925"/>
                  </a:lnTo>
                  <a:lnTo>
                    <a:pt x="423043" y="16030"/>
                  </a:lnTo>
                  <a:lnTo>
                    <a:pt x="426796" y="16250"/>
                  </a:lnTo>
                  <a:lnTo>
                    <a:pt x="432283" y="15402"/>
                  </a:lnTo>
                  <a:lnTo>
                    <a:pt x="436636" y="13363"/>
                  </a:lnTo>
                  <a:lnTo>
                    <a:pt x="437512" y="13040"/>
                  </a:lnTo>
                  <a:close/>
                  <a:moveTo>
                    <a:pt x="600247" y="140122"/>
                  </a:moveTo>
                  <a:lnTo>
                    <a:pt x="599761" y="140522"/>
                  </a:lnTo>
                  <a:lnTo>
                    <a:pt x="591541" y="136512"/>
                  </a:lnTo>
                  <a:lnTo>
                    <a:pt x="588854" y="136065"/>
                  </a:lnTo>
                  <a:lnTo>
                    <a:pt x="588197" y="135455"/>
                  </a:lnTo>
                  <a:lnTo>
                    <a:pt x="588274" y="133369"/>
                  </a:lnTo>
                  <a:lnTo>
                    <a:pt x="588483" y="132445"/>
                  </a:lnTo>
                  <a:lnTo>
                    <a:pt x="593988" y="132026"/>
                  </a:lnTo>
                  <a:lnTo>
                    <a:pt x="598437" y="133512"/>
                  </a:lnTo>
                  <a:lnTo>
                    <a:pt x="600828" y="137512"/>
                  </a:lnTo>
                  <a:lnTo>
                    <a:pt x="601008" y="138198"/>
                  </a:lnTo>
                  <a:lnTo>
                    <a:pt x="600247" y="140122"/>
                  </a:lnTo>
                  <a:close/>
                  <a:moveTo>
                    <a:pt x="569548" y="141913"/>
                  </a:moveTo>
                  <a:lnTo>
                    <a:pt x="572110" y="143065"/>
                  </a:lnTo>
                  <a:lnTo>
                    <a:pt x="574815" y="142027"/>
                  </a:lnTo>
                  <a:lnTo>
                    <a:pt x="576253" y="142351"/>
                  </a:lnTo>
                  <a:lnTo>
                    <a:pt x="577672" y="142913"/>
                  </a:lnTo>
                  <a:lnTo>
                    <a:pt x="578015" y="145104"/>
                  </a:lnTo>
                  <a:lnTo>
                    <a:pt x="576758" y="147542"/>
                  </a:lnTo>
                  <a:lnTo>
                    <a:pt x="574996" y="150019"/>
                  </a:lnTo>
                  <a:lnTo>
                    <a:pt x="573510" y="152733"/>
                  </a:lnTo>
                  <a:lnTo>
                    <a:pt x="572215" y="155848"/>
                  </a:lnTo>
                  <a:lnTo>
                    <a:pt x="569804" y="157686"/>
                  </a:lnTo>
                  <a:lnTo>
                    <a:pt x="567624" y="158791"/>
                  </a:lnTo>
                  <a:lnTo>
                    <a:pt x="563013" y="156477"/>
                  </a:lnTo>
                  <a:lnTo>
                    <a:pt x="560327" y="155896"/>
                  </a:lnTo>
                  <a:lnTo>
                    <a:pt x="559527" y="155029"/>
                  </a:lnTo>
                  <a:lnTo>
                    <a:pt x="558889" y="151581"/>
                  </a:lnTo>
                  <a:lnTo>
                    <a:pt x="557679" y="150485"/>
                  </a:lnTo>
                  <a:lnTo>
                    <a:pt x="555898" y="150000"/>
                  </a:lnTo>
                  <a:lnTo>
                    <a:pt x="554336" y="150886"/>
                  </a:lnTo>
                  <a:lnTo>
                    <a:pt x="552298" y="152705"/>
                  </a:lnTo>
                  <a:lnTo>
                    <a:pt x="551212" y="150886"/>
                  </a:lnTo>
                  <a:lnTo>
                    <a:pt x="549488" y="150543"/>
                  </a:lnTo>
                  <a:lnTo>
                    <a:pt x="548840" y="149447"/>
                  </a:lnTo>
                  <a:lnTo>
                    <a:pt x="548869" y="148037"/>
                  </a:lnTo>
                  <a:lnTo>
                    <a:pt x="559927" y="139665"/>
                  </a:lnTo>
                  <a:lnTo>
                    <a:pt x="563128" y="137808"/>
                  </a:lnTo>
                  <a:lnTo>
                    <a:pt x="569919" y="135646"/>
                  </a:lnTo>
                  <a:lnTo>
                    <a:pt x="570957" y="135969"/>
                  </a:lnTo>
                  <a:lnTo>
                    <a:pt x="570071" y="137246"/>
                  </a:lnTo>
                  <a:lnTo>
                    <a:pt x="570138" y="137827"/>
                  </a:lnTo>
                  <a:lnTo>
                    <a:pt x="570986" y="138446"/>
                  </a:lnTo>
                  <a:lnTo>
                    <a:pt x="570786" y="139436"/>
                  </a:lnTo>
                  <a:lnTo>
                    <a:pt x="569928" y="140294"/>
                  </a:lnTo>
                  <a:lnTo>
                    <a:pt x="569548" y="141913"/>
                  </a:lnTo>
                  <a:close/>
                  <a:moveTo>
                    <a:pt x="524094" y="171917"/>
                  </a:moveTo>
                  <a:lnTo>
                    <a:pt x="523123" y="174022"/>
                  </a:lnTo>
                  <a:lnTo>
                    <a:pt x="519056" y="173279"/>
                  </a:lnTo>
                  <a:lnTo>
                    <a:pt x="518160" y="172431"/>
                  </a:lnTo>
                  <a:lnTo>
                    <a:pt x="519036" y="170050"/>
                  </a:lnTo>
                  <a:lnTo>
                    <a:pt x="520208" y="169764"/>
                  </a:lnTo>
                  <a:lnTo>
                    <a:pt x="520284" y="168069"/>
                  </a:lnTo>
                  <a:lnTo>
                    <a:pt x="521513" y="166364"/>
                  </a:lnTo>
                  <a:lnTo>
                    <a:pt x="527285" y="164982"/>
                  </a:lnTo>
                  <a:lnTo>
                    <a:pt x="528590" y="166145"/>
                  </a:lnTo>
                  <a:lnTo>
                    <a:pt x="528866" y="167811"/>
                  </a:lnTo>
                  <a:lnTo>
                    <a:pt x="525418" y="171450"/>
                  </a:lnTo>
                  <a:lnTo>
                    <a:pt x="524094" y="171917"/>
                  </a:lnTo>
                  <a:close/>
                  <a:moveTo>
                    <a:pt x="528076" y="180346"/>
                  </a:moveTo>
                  <a:lnTo>
                    <a:pt x="527475" y="180794"/>
                  </a:lnTo>
                  <a:lnTo>
                    <a:pt x="525704" y="180384"/>
                  </a:lnTo>
                  <a:lnTo>
                    <a:pt x="523046" y="180384"/>
                  </a:lnTo>
                  <a:lnTo>
                    <a:pt x="522942" y="179003"/>
                  </a:lnTo>
                  <a:lnTo>
                    <a:pt x="523351" y="178041"/>
                  </a:lnTo>
                  <a:lnTo>
                    <a:pt x="523865" y="177060"/>
                  </a:lnTo>
                  <a:lnTo>
                    <a:pt x="525485" y="178984"/>
                  </a:lnTo>
                  <a:lnTo>
                    <a:pt x="528047" y="179346"/>
                  </a:lnTo>
                  <a:lnTo>
                    <a:pt x="528076" y="180346"/>
                  </a:lnTo>
                  <a:close/>
                  <a:moveTo>
                    <a:pt x="118815" y="493576"/>
                  </a:moveTo>
                  <a:lnTo>
                    <a:pt x="116996" y="495576"/>
                  </a:lnTo>
                  <a:lnTo>
                    <a:pt x="114967" y="494852"/>
                  </a:lnTo>
                  <a:lnTo>
                    <a:pt x="115938" y="490471"/>
                  </a:lnTo>
                  <a:lnTo>
                    <a:pt x="116881" y="489166"/>
                  </a:lnTo>
                  <a:lnTo>
                    <a:pt x="120577" y="487251"/>
                  </a:lnTo>
                  <a:lnTo>
                    <a:pt x="123654" y="486480"/>
                  </a:lnTo>
                  <a:lnTo>
                    <a:pt x="124558" y="484441"/>
                  </a:lnTo>
                  <a:lnTo>
                    <a:pt x="125568" y="483651"/>
                  </a:lnTo>
                  <a:lnTo>
                    <a:pt x="126654" y="484861"/>
                  </a:lnTo>
                  <a:lnTo>
                    <a:pt x="125835" y="486270"/>
                  </a:lnTo>
                  <a:lnTo>
                    <a:pt x="125187" y="490671"/>
                  </a:lnTo>
                  <a:lnTo>
                    <a:pt x="123139" y="492080"/>
                  </a:lnTo>
                  <a:lnTo>
                    <a:pt x="118815" y="493576"/>
                  </a:lnTo>
                  <a:close/>
                  <a:moveTo>
                    <a:pt x="8725" y="506254"/>
                  </a:moveTo>
                  <a:lnTo>
                    <a:pt x="8058" y="506482"/>
                  </a:lnTo>
                  <a:lnTo>
                    <a:pt x="7449" y="504092"/>
                  </a:lnTo>
                  <a:lnTo>
                    <a:pt x="4277" y="498224"/>
                  </a:lnTo>
                  <a:lnTo>
                    <a:pt x="6201" y="495605"/>
                  </a:lnTo>
                  <a:lnTo>
                    <a:pt x="9706" y="495538"/>
                  </a:lnTo>
                  <a:lnTo>
                    <a:pt x="11125" y="497367"/>
                  </a:lnTo>
                  <a:lnTo>
                    <a:pt x="11602" y="499253"/>
                  </a:lnTo>
                  <a:lnTo>
                    <a:pt x="10935" y="500339"/>
                  </a:lnTo>
                  <a:lnTo>
                    <a:pt x="11135" y="502539"/>
                  </a:lnTo>
                  <a:lnTo>
                    <a:pt x="10763" y="503958"/>
                  </a:lnTo>
                  <a:lnTo>
                    <a:pt x="8725" y="506254"/>
                  </a:lnTo>
                  <a:close/>
                  <a:moveTo>
                    <a:pt x="105956" y="516036"/>
                  </a:moveTo>
                  <a:lnTo>
                    <a:pt x="102327" y="519455"/>
                  </a:lnTo>
                  <a:lnTo>
                    <a:pt x="98698" y="518665"/>
                  </a:lnTo>
                  <a:lnTo>
                    <a:pt x="98079" y="518103"/>
                  </a:lnTo>
                  <a:lnTo>
                    <a:pt x="101718" y="517236"/>
                  </a:lnTo>
                  <a:lnTo>
                    <a:pt x="105023" y="514636"/>
                  </a:lnTo>
                  <a:lnTo>
                    <a:pt x="107147" y="508873"/>
                  </a:lnTo>
                  <a:lnTo>
                    <a:pt x="110471" y="502491"/>
                  </a:lnTo>
                  <a:lnTo>
                    <a:pt x="111138" y="499786"/>
                  </a:lnTo>
                  <a:lnTo>
                    <a:pt x="112452" y="498729"/>
                  </a:lnTo>
                  <a:lnTo>
                    <a:pt x="114262" y="498634"/>
                  </a:lnTo>
                  <a:lnTo>
                    <a:pt x="115043" y="498834"/>
                  </a:lnTo>
                  <a:lnTo>
                    <a:pt x="115843" y="500253"/>
                  </a:lnTo>
                  <a:lnTo>
                    <a:pt x="115834" y="503463"/>
                  </a:lnTo>
                  <a:lnTo>
                    <a:pt x="114891" y="508787"/>
                  </a:lnTo>
                  <a:lnTo>
                    <a:pt x="113147" y="513493"/>
                  </a:lnTo>
                  <a:lnTo>
                    <a:pt x="105956" y="516036"/>
                  </a:lnTo>
                  <a:close/>
                  <a:moveTo>
                    <a:pt x="48816" y="509683"/>
                  </a:moveTo>
                  <a:lnTo>
                    <a:pt x="46577" y="516579"/>
                  </a:lnTo>
                  <a:lnTo>
                    <a:pt x="44491" y="519274"/>
                  </a:lnTo>
                  <a:lnTo>
                    <a:pt x="43253" y="520179"/>
                  </a:lnTo>
                  <a:lnTo>
                    <a:pt x="40177" y="520932"/>
                  </a:lnTo>
                  <a:lnTo>
                    <a:pt x="36519" y="516655"/>
                  </a:lnTo>
                  <a:lnTo>
                    <a:pt x="34614" y="512302"/>
                  </a:lnTo>
                  <a:lnTo>
                    <a:pt x="33566" y="510902"/>
                  </a:lnTo>
                  <a:lnTo>
                    <a:pt x="35233" y="509797"/>
                  </a:lnTo>
                  <a:lnTo>
                    <a:pt x="37662" y="509987"/>
                  </a:lnTo>
                  <a:lnTo>
                    <a:pt x="42882" y="509063"/>
                  </a:lnTo>
                  <a:lnTo>
                    <a:pt x="43939" y="508692"/>
                  </a:lnTo>
                  <a:lnTo>
                    <a:pt x="49244" y="504292"/>
                  </a:lnTo>
                  <a:lnTo>
                    <a:pt x="54464" y="503749"/>
                  </a:lnTo>
                  <a:lnTo>
                    <a:pt x="54588" y="505197"/>
                  </a:lnTo>
                  <a:lnTo>
                    <a:pt x="48816" y="509683"/>
                  </a:lnTo>
                  <a:close/>
                  <a:moveTo>
                    <a:pt x="26089" y="520475"/>
                  </a:moveTo>
                  <a:lnTo>
                    <a:pt x="24994" y="520732"/>
                  </a:lnTo>
                  <a:lnTo>
                    <a:pt x="23698" y="519979"/>
                  </a:lnTo>
                  <a:lnTo>
                    <a:pt x="22327" y="517588"/>
                  </a:lnTo>
                  <a:lnTo>
                    <a:pt x="23251" y="515817"/>
                  </a:lnTo>
                  <a:lnTo>
                    <a:pt x="24098" y="515007"/>
                  </a:lnTo>
                  <a:lnTo>
                    <a:pt x="25279" y="515131"/>
                  </a:lnTo>
                  <a:lnTo>
                    <a:pt x="27546" y="516436"/>
                  </a:lnTo>
                  <a:lnTo>
                    <a:pt x="28242" y="517788"/>
                  </a:lnTo>
                  <a:lnTo>
                    <a:pt x="28308" y="518627"/>
                  </a:lnTo>
                  <a:lnTo>
                    <a:pt x="26089" y="520475"/>
                  </a:lnTo>
                  <a:close/>
                  <a:moveTo>
                    <a:pt x="73781" y="516693"/>
                  </a:moveTo>
                  <a:lnTo>
                    <a:pt x="73619" y="519017"/>
                  </a:lnTo>
                  <a:lnTo>
                    <a:pt x="74248" y="521360"/>
                  </a:lnTo>
                  <a:lnTo>
                    <a:pt x="74086" y="524913"/>
                  </a:lnTo>
                  <a:lnTo>
                    <a:pt x="72809" y="526837"/>
                  </a:lnTo>
                  <a:lnTo>
                    <a:pt x="69533" y="528752"/>
                  </a:lnTo>
                  <a:lnTo>
                    <a:pt x="66951" y="528409"/>
                  </a:lnTo>
                  <a:lnTo>
                    <a:pt x="65494" y="527637"/>
                  </a:lnTo>
                  <a:lnTo>
                    <a:pt x="62903" y="524523"/>
                  </a:lnTo>
                  <a:lnTo>
                    <a:pt x="62846" y="521303"/>
                  </a:lnTo>
                  <a:lnTo>
                    <a:pt x="65218" y="519208"/>
                  </a:lnTo>
                  <a:lnTo>
                    <a:pt x="66237" y="516493"/>
                  </a:lnTo>
                  <a:lnTo>
                    <a:pt x="72390" y="517007"/>
                  </a:lnTo>
                  <a:lnTo>
                    <a:pt x="72923" y="516484"/>
                  </a:lnTo>
                  <a:lnTo>
                    <a:pt x="73381" y="516331"/>
                  </a:lnTo>
                  <a:lnTo>
                    <a:pt x="73781" y="516693"/>
                  </a:lnTo>
                  <a:close/>
                  <a:moveTo>
                    <a:pt x="7287" y="526866"/>
                  </a:moveTo>
                  <a:lnTo>
                    <a:pt x="4706" y="531771"/>
                  </a:lnTo>
                  <a:lnTo>
                    <a:pt x="1448" y="529942"/>
                  </a:lnTo>
                  <a:lnTo>
                    <a:pt x="657" y="529333"/>
                  </a:lnTo>
                  <a:lnTo>
                    <a:pt x="0" y="528323"/>
                  </a:lnTo>
                  <a:lnTo>
                    <a:pt x="3134" y="528123"/>
                  </a:lnTo>
                  <a:lnTo>
                    <a:pt x="6306" y="525656"/>
                  </a:lnTo>
                  <a:lnTo>
                    <a:pt x="7287" y="526866"/>
                  </a:lnTo>
                  <a:close/>
                </a:path>
              </a:pathLst>
            </a:custGeom>
            <a:solidFill>
              <a:srgbClr val="FFC942"/>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4" name="FR">
              <a:extLst>
                <a:ext uri="{FF2B5EF4-FFF2-40B4-BE49-F238E27FC236}">
                  <a16:creationId xmlns:a16="http://schemas.microsoft.com/office/drawing/2014/main" id="{EB0A2F5D-7FAF-2B6F-5642-3E91C1ECF63D}"/>
                </a:ext>
              </a:extLst>
            </p:cNvPr>
            <p:cNvSpPr/>
            <p:nvPr/>
          </p:nvSpPr>
          <p:spPr>
            <a:xfrm>
              <a:off x="13391288" y="7018541"/>
              <a:ext cx="1617637" cy="1586961"/>
            </a:xfrm>
            <a:custGeom>
              <a:avLst/>
              <a:gdLst>
                <a:gd name="connsiteX0" fmla="*/ 203854 w 382800"/>
                <a:gd name="connsiteY0" fmla="*/ 16040 h 375541"/>
                <a:gd name="connsiteX1" fmla="*/ 205445 w 382800"/>
                <a:gd name="connsiteY1" fmla="*/ 15573 h 375541"/>
                <a:gd name="connsiteX2" fmla="*/ 208141 w 382800"/>
                <a:gd name="connsiteY2" fmla="*/ 13897 h 375541"/>
                <a:gd name="connsiteX3" fmla="*/ 210388 w 382800"/>
                <a:gd name="connsiteY3" fmla="*/ 13363 h 375541"/>
                <a:gd name="connsiteX4" fmla="*/ 211674 w 382800"/>
                <a:gd name="connsiteY4" fmla="*/ 14649 h 375541"/>
                <a:gd name="connsiteX5" fmla="*/ 212398 w 382800"/>
                <a:gd name="connsiteY5" fmla="*/ 15383 h 375541"/>
                <a:gd name="connsiteX6" fmla="*/ 213808 w 382800"/>
                <a:gd name="connsiteY6" fmla="*/ 18278 h 375541"/>
                <a:gd name="connsiteX7" fmla="*/ 214208 w 382800"/>
                <a:gd name="connsiteY7" fmla="*/ 21288 h 375541"/>
                <a:gd name="connsiteX8" fmla="*/ 214836 w 382800"/>
                <a:gd name="connsiteY8" fmla="*/ 23793 h 375541"/>
                <a:gd name="connsiteX9" fmla="*/ 215980 w 382800"/>
                <a:gd name="connsiteY9" fmla="*/ 24803 h 375541"/>
                <a:gd name="connsiteX10" fmla="*/ 220275 w 382800"/>
                <a:gd name="connsiteY10" fmla="*/ 25136 h 375541"/>
                <a:gd name="connsiteX11" fmla="*/ 223447 w 382800"/>
                <a:gd name="connsiteY11" fmla="*/ 26060 h 375541"/>
                <a:gd name="connsiteX12" fmla="*/ 224285 w 382800"/>
                <a:gd name="connsiteY12" fmla="*/ 26898 h 375541"/>
                <a:gd name="connsiteX13" fmla="*/ 225371 w 382800"/>
                <a:gd name="connsiteY13" fmla="*/ 32442 h 375541"/>
                <a:gd name="connsiteX14" fmla="*/ 225962 w 382800"/>
                <a:gd name="connsiteY14" fmla="*/ 33223 h 375541"/>
                <a:gd name="connsiteX15" fmla="*/ 226752 w 382800"/>
                <a:gd name="connsiteY15" fmla="*/ 32575 h 375541"/>
                <a:gd name="connsiteX16" fmla="*/ 227533 w 382800"/>
                <a:gd name="connsiteY16" fmla="*/ 31661 h 375541"/>
                <a:gd name="connsiteX17" fmla="*/ 228619 w 382800"/>
                <a:gd name="connsiteY17" fmla="*/ 31518 h 375541"/>
                <a:gd name="connsiteX18" fmla="*/ 230477 w 382800"/>
                <a:gd name="connsiteY18" fmla="*/ 31870 h 375541"/>
                <a:gd name="connsiteX19" fmla="*/ 232924 w 382800"/>
                <a:gd name="connsiteY19" fmla="*/ 31985 h 375541"/>
                <a:gd name="connsiteX20" fmla="*/ 235448 w 382800"/>
                <a:gd name="connsiteY20" fmla="*/ 32595 h 375541"/>
                <a:gd name="connsiteX21" fmla="*/ 238935 w 382800"/>
                <a:gd name="connsiteY21" fmla="*/ 35719 h 375541"/>
                <a:gd name="connsiteX22" fmla="*/ 238801 w 382800"/>
                <a:gd name="connsiteY22" fmla="*/ 36747 h 375541"/>
                <a:gd name="connsiteX23" fmla="*/ 238125 w 382800"/>
                <a:gd name="connsiteY23" fmla="*/ 38548 h 375541"/>
                <a:gd name="connsiteX24" fmla="*/ 237887 w 382800"/>
                <a:gd name="connsiteY24" fmla="*/ 39986 h 375541"/>
                <a:gd name="connsiteX25" fmla="*/ 238487 w 382800"/>
                <a:gd name="connsiteY25" fmla="*/ 40567 h 375541"/>
                <a:gd name="connsiteX26" fmla="*/ 239411 w 382800"/>
                <a:gd name="connsiteY26" fmla="*/ 42053 h 375541"/>
                <a:gd name="connsiteX27" fmla="*/ 239192 w 382800"/>
                <a:gd name="connsiteY27" fmla="*/ 43767 h 375541"/>
                <a:gd name="connsiteX28" fmla="*/ 238297 w 382800"/>
                <a:gd name="connsiteY28" fmla="*/ 44967 h 375541"/>
                <a:gd name="connsiteX29" fmla="*/ 237935 w 382800"/>
                <a:gd name="connsiteY29" fmla="*/ 45958 h 375541"/>
                <a:gd name="connsiteX30" fmla="*/ 237935 w 382800"/>
                <a:gd name="connsiteY30" fmla="*/ 46596 h 375541"/>
                <a:gd name="connsiteX31" fmla="*/ 238268 w 382800"/>
                <a:gd name="connsiteY31" fmla="*/ 47130 h 375541"/>
                <a:gd name="connsiteX32" fmla="*/ 238982 w 382800"/>
                <a:gd name="connsiteY32" fmla="*/ 47596 h 375541"/>
                <a:gd name="connsiteX33" fmla="*/ 244135 w 382800"/>
                <a:gd name="connsiteY33" fmla="*/ 48225 h 375541"/>
                <a:gd name="connsiteX34" fmla="*/ 248850 w 382800"/>
                <a:gd name="connsiteY34" fmla="*/ 47596 h 375541"/>
                <a:gd name="connsiteX35" fmla="*/ 251822 w 382800"/>
                <a:gd name="connsiteY35" fmla="*/ 45844 h 375541"/>
                <a:gd name="connsiteX36" fmla="*/ 252327 w 382800"/>
                <a:gd name="connsiteY36" fmla="*/ 43996 h 375541"/>
                <a:gd name="connsiteX37" fmla="*/ 253165 w 382800"/>
                <a:gd name="connsiteY37" fmla="*/ 41919 h 375541"/>
                <a:gd name="connsiteX38" fmla="*/ 254937 w 382800"/>
                <a:gd name="connsiteY38" fmla="*/ 40167 h 375541"/>
                <a:gd name="connsiteX39" fmla="*/ 256156 w 382800"/>
                <a:gd name="connsiteY39" fmla="*/ 39576 h 375541"/>
                <a:gd name="connsiteX40" fmla="*/ 257280 w 382800"/>
                <a:gd name="connsiteY40" fmla="*/ 40291 h 375541"/>
                <a:gd name="connsiteX41" fmla="*/ 255394 w 382800"/>
                <a:gd name="connsiteY41" fmla="*/ 47615 h 375541"/>
                <a:gd name="connsiteX42" fmla="*/ 256775 w 382800"/>
                <a:gd name="connsiteY42" fmla="*/ 49482 h 375541"/>
                <a:gd name="connsiteX43" fmla="*/ 256975 w 382800"/>
                <a:gd name="connsiteY43" fmla="*/ 52264 h 375541"/>
                <a:gd name="connsiteX44" fmla="*/ 257470 w 382800"/>
                <a:gd name="connsiteY44" fmla="*/ 54702 h 375541"/>
                <a:gd name="connsiteX45" fmla="*/ 259156 w 382800"/>
                <a:gd name="connsiteY45" fmla="*/ 54654 h 375541"/>
                <a:gd name="connsiteX46" fmla="*/ 261195 w 382800"/>
                <a:gd name="connsiteY46" fmla="*/ 55102 h 375541"/>
                <a:gd name="connsiteX47" fmla="*/ 262642 w 382800"/>
                <a:gd name="connsiteY47" fmla="*/ 55997 h 375541"/>
                <a:gd name="connsiteX48" fmla="*/ 264328 w 382800"/>
                <a:gd name="connsiteY48" fmla="*/ 57445 h 375541"/>
                <a:gd name="connsiteX49" fmla="*/ 266757 w 382800"/>
                <a:gd name="connsiteY49" fmla="*/ 58779 h 375541"/>
                <a:gd name="connsiteX50" fmla="*/ 268462 w 382800"/>
                <a:gd name="connsiteY50" fmla="*/ 59245 h 375541"/>
                <a:gd name="connsiteX51" fmla="*/ 269081 w 382800"/>
                <a:gd name="connsiteY51" fmla="*/ 60350 h 375541"/>
                <a:gd name="connsiteX52" fmla="*/ 270463 w 382800"/>
                <a:gd name="connsiteY52" fmla="*/ 61636 h 375541"/>
                <a:gd name="connsiteX53" fmla="*/ 272634 w 382800"/>
                <a:gd name="connsiteY53" fmla="*/ 64322 h 375541"/>
                <a:gd name="connsiteX54" fmla="*/ 274577 w 382800"/>
                <a:gd name="connsiteY54" fmla="*/ 66113 h 375541"/>
                <a:gd name="connsiteX55" fmla="*/ 275520 w 382800"/>
                <a:gd name="connsiteY55" fmla="*/ 66113 h 375541"/>
                <a:gd name="connsiteX56" fmla="*/ 277330 w 382800"/>
                <a:gd name="connsiteY56" fmla="*/ 65408 h 375541"/>
                <a:gd name="connsiteX57" fmla="*/ 280016 w 382800"/>
                <a:gd name="connsiteY57" fmla="*/ 64960 h 375541"/>
                <a:gd name="connsiteX58" fmla="*/ 282130 w 382800"/>
                <a:gd name="connsiteY58" fmla="*/ 64998 h 375541"/>
                <a:gd name="connsiteX59" fmla="*/ 283035 w 382800"/>
                <a:gd name="connsiteY59" fmla="*/ 66360 h 375541"/>
                <a:gd name="connsiteX60" fmla="*/ 285122 w 382800"/>
                <a:gd name="connsiteY60" fmla="*/ 66989 h 375541"/>
                <a:gd name="connsiteX61" fmla="*/ 285855 w 382800"/>
                <a:gd name="connsiteY61" fmla="*/ 67494 h 375541"/>
                <a:gd name="connsiteX62" fmla="*/ 286674 w 382800"/>
                <a:gd name="connsiteY62" fmla="*/ 68437 h 375541"/>
                <a:gd name="connsiteX63" fmla="*/ 288065 w 382800"/>
                <a:gd name="connsiteY63" fmla="*/ 68818 h 375541"/>
                <a:gd name="connsiteX64" fmla="*/ 289741 w 382800"/>
                <a:gd name="connsiteY64" fmla="*/ 68437 h 375541"/>
                <a:gd name="connsiteX65" fmla="*/ 290960 w 382800"/>
                <a:gd name="connsiteY65" fmla="*/ 67189 h 375541"/>
                <a:gd name="connsiteX66" fmla="*/ 292589 w 382800"/>
                <a:gd name="connsiteY66" fmla="*/ 66618 h 375541"/>
                <a:gd name="connsiteX67" fmla="*/ 294227 w 382800"/>
                <a:gd name="connsiteY67" fmla="*/ 66808 h 375541"/>
                <a:gd name="connsiteX68" fmla="*/ 295170 w 382800"/>
                <a:gd name="connsiteY68" fmla="*/ 67494 h 375541"/>
                <a:gd name="connsiteX69" fmla="*/ 296961 w 382800"/>
                <a:gd name="connsiteY69" fmla="*/ 68513 h 375541"/>
                <a:gd name="connsiteX70" fmla="*/ 297971 w 382800"/>
                <a:gd name="connsiteY70" fmla="*/ 68294 h 375541"/>
                <a:gd name="connsiteX71" fmla="*/ 299999 w 382800"/>
                <a:gd name="connsiteY71" fmla="*/ 68923 h 375541"/>
                <a:gd name="connsiteX72" fmla="*/ 302038 w 382800"/>
                <a:gd name="connsiteY72" fmla="*/ 70904 h 375541"/>
                <a:gd name="connsiteX73" fmla="*/ 302895 w 382800"/>
                <a:gd name="connsiteY73" fmla="*/ 72885 h 375541"/>
                <a:gd name="connsiteX74" fmla="*/ 303114 w 382800"/>
                <a:gd name="connsiteY74" fmla="*/ 73971 h 375541"/>
                <a:gd name="connsiteX75" fmla="*/ 303990 w 382800"/>
                <a:gd name="connsiteY75" fmla="*/ 75152 h 375541"/>
                <a:gd name="connsiteX76" fmla="*/ 307410 w 382800"/>
                <a:gd name="connsiteY76" fmla="*/ 80467 h 375541"/>
                <a:gd name="connsiteX77" fmla="*/ 308496 w 382800"/>
                <a:gd name="connsiteY77" fmla="*/ 80724 h 375541"/>
                <a:gd name="connsiteX78" fmla="*/ 309686 w 382800"/>
                <a:gd name="connsiteY78" fmla="*/ 79924 h 375541"/>
                <a:gd name="connsiteX79" fmla="*/ 310458 w 382800"/>
                <a:gd name="connsiteY79" fmla="*/ 78781 h 375541"/>
                <a:gd name="connsiteX80" fmla="*/ 311572 w 382800"/>
                <a:gd name="connsiteY80" fmla="*/ 78552 h 375541"/>
                <a:gd name="connsiteX81" fmla="*/ 313363 w 382800"/>
                <a:gd name="connsiteY81" fmla="*/ 79086 h 375541"/>
                <a:gd name="connsiteX82" fmla="*/ 314516 w 382800"/>
                <a:gd name="connsiteY82" fmla="*/ 79686 h 375541"/>
                <a:gd name="connsiteX83" fmla="*/ 315068 w 382800"/>
                <a:gd name="connsiteY83" fmla="*/ 81982 h 375541"/>
                <a:gd name="connsiteX84" fmla="*/ 315459 w 382800"/>
                <a:gd name="connsiteY84" fmla="*/ 82420 h 375541"/>
                <a:gd name="connsiteX85" fmla="*/ 316230 w 382800"/>
                <a:gd name="connsiteY85" fmla="*/ 81924 h 375541"/>
                <a:gd name="connsiteX86" fmla="*/ 317611 w 382800"/>
                <a:gd name="connsiteY86" fmla="*/ 81820 h 375541"/>
                <a:gd name="connsiteX87" fmla="*/ 319821 w 382800"/>
                <a:gd name="connsiteY87" fmla="*/ 82382 h 375541"/>
                <a:gd name="connsiteX88" fmla="*/ 322850 w 382800"/>
                <a:gd name="connsiteY88" fmla="*/ 81734 h 375541"/>
                <a:gd name="connsiteX89" fmla="*/ 325279 w 382800"/>
                <a:gd name="connsiteY89" fmla="*/ 80772 h 375541"/>
                <a:gd name="connsiteX90" fmla="*/ 326517 w 382800"/>
                <a:gd name="connsiteY90" fmla="*/ 80810 h 375541"/>
                <a:gd name="connsiteX91" fmla="*/ 328517 w 382800"/>
                <a:gd name="connsiteY91" fmla="*/ 83486 h 375541"/>
                <a:gd name="connsiteX92" fmla="*/ 330803 w 382800"/>
                <a:gd name="connsiteY92" fmla="*/ 84487 h 375541"/>
                <a:gd name="connsiteX93" fmla="*/ 335832 w 382800"/>
                <a:gd name="connsiteY93" fmla="*/ 85296 h 375541"/>
                <a:gd name="connsiteX94" fmla="*/ 341233 w 382800"/>
                <a:gd name="connsiteY94" fmla="*/ 86553 h 375541"/>
                <a:gd name="connsiteX95" fmla="*/ 343357 w 382800"/>
                <a:gd name="connsiteY95" fmla="*/ 87573 h 375541"/>
                <a:gd name="connsiteX96" fmla="*/ 344805 w 382800"/>
                <a:gd name="connsiteY96" fmla="*/ 88077 h 375541"/>
                <a:gd name="connsiteX97" fmla="*/ 344957 w 382800"/>
                <a:gd name="connsiteY97" fmla="*/ 91611 h 375541"/>
                <a:gd name="connsiteX98" fmla="*/ 344519 w 382800"/>
                <a:gd name="connsiteY98" fmla="*/ 92145 h 375541"/>
                <a:gd name="connsiteX99" fmla="*/ 339138 w 382800"/>
                <a:gd name="connsiteY99" fmla="*/ 99212 h 375541"/>
                <a:gd name="connsiteX100" fmla="*/ 336871 w 382800"/>
                <a:gd name="connsiteY100" fmla="*/ 101737 h 375541"/>
                <a:gd name="connsiteX101" fmla="*/ 335718 w 382800"/>
                <a:gd name="connsiteY101" fmla="*/ 105327 h 375541"/>
                <a:gd name="connsiteX102" fmla="*/ 334928 w 382800"/>
                <a:gd name="connsiteY102" fmla="*/ 110833 h 375541"/>
                <a:gd name="connsiteX103" fmla="*/ 333337 w 382800"/>
                <a:gd name="connsiteY103" fmla="*/ 116043 h 375541"/>
                <a:gd name="connsiteX104" fmla="*/ 330956 w 382800"/>
                <a:gd name="connsiteY104" fmla="*/ 120977 h 375541"/>
                <a:gd name="connsiteX105" fmla="*/ 330089 w 382800"/>
                <a:gd name="connsiteY105" fmla="*/ 124673 h 375541"/>
                <a:gd name="connsiteX106" fmla="*/ 330737 w 382800"/>
                <a:gd name="connsiteY106" fmla="*/ 127130 h 375541"/>
                <a:gd name="connsiteX107" fmla="*/ 330327 w 382800"/>
                <a:gd name="connsiteY107" fmla="*/ 130988 h 375541"/>
                <a:gd name="connsiteX108" fmla="*/ 328870 w 382800"/>
                <a:gd name="connsiteY108" fmla="*/ 136236 h 375541"/>
                <a:gd name="connsiteX109" fmla="*/ 328622 w 382800"/>
                <a:gd name="connsiteY109" fmla="*/ 140189 h 375541"/>
                <a:gd name="connsiteX110" fmla="*/ 329594 w 382800"/>
                <a:gd name="connsiteY110" fmla="*/ 142856 h 375541"/>
                <a:gd name="connsiteX111" fmla="*/ 330937 w 382800"/>
                <a:gd name="connsiteY111" fmla="*/ 143399 h 375541"/>
                <a:gd name="connsiteX112" fmla="*/ 327708 w 382800"/>
                <a:gd name="connsiteY112" fmla="*/ 145189 h 375541"/>
                <a:gd name="connsiteX113" fmla="*/ 326974 w 382800"/>
                <a:gd name="connsiteY113" fmla="*/ 146761 h 375541"/>
                <a:gd name="connsiteX114" fmla="*/ 325707 w 382800"/>
                <a:gd name="connsiteY114" fmla="*/ 148828 h 375541"/>
                <a:gd name="connsiteX115" fmla="*/ 323650 w 382800"/>
                <a:gd name="connsiteY115" fmla="*/ 149695 h 375541"/>
                <a:gd name="connsiteX116" fmla="*/ 321583 w 382800"/>
                <a:gd name="connsiteY116" fmla="*/ 149980 h 375541"/>
                <a:gd name="connsiteX117" fmla="*/ 319907 w 382800"/>
                <a:gd name="connsiteY117" fmla="*/ 149714 h 375541"/>
                <a:gd name="connsiteX118" fmla="*/ 318954 w 382800"/>
                <a:gd name="connsiteY118" fmla="*/ 148885 h 375541"/>
                <a:gd name="connsiteX119" fmla="*/ 319002 w 382800"/>
                <a:gd name="connsiteY119" fmla="*/ 148114 h 375541"/>
                <a:gd name="connsiteX120" fmla="*/ 318116 w 382800"/>
                <a:gd name="connsiteY120" fmla="*/ 147456 h 375541"/>
                <a:gd name="connsiteX121" fmla="*/ 315916 w 382800"/>
                <a:gd name="connsiteY121" fmla="*/ 147475 h 375541"/>
                <a:gd name="connsiteX122" fmla="*/ 313639 w 382800"/>
                <a:gd name="connsiteY122" fmla="*/ 148895 h 375541"/>
                <a:gd name="connsiteX123" fmla="*/ 311820 w 382800"/>
                <a:gd name="connsiteY123" fmla="*/ 151219 h 375541"/>
                <a:gd name="connsiteX124" fmla="*/ 312382 w 382800"/>
                <a:gd name="connsiteY124" fmla="*/ 152514 h 375541"/>
                <a:gd name="connsiteX125" fmla="*/ 314058 w 382800"/>
                <a:gd name="connsiteY125" fmla="*/ 152857 h 375541"/>
                <a:gd name="connsiteX126" fmla="*/ 314497 w 382800"/>
                <a:gd name="connsiteY126" fmla="*/ 153371 h 375541"/>
                <a:gd name="connsiteX127" fmla="*/ 314497 w 382800"/>
                <a:gd name="connsiteY127" fmla="*/ 154038 h 375541"/>
                <a:gd name="connsiteX128" fmla="*/ 313906 w 382800"/>
                <a:gd name="connsiteY128" fmla="*/ 154838 h 375541"/>
                <a:gd name="connsiteX129" fmla="*/ 313201 w 382800"/>
                <a:gd name="connsiteY129" fmla="*/ 156210 h 375541"/>
                <a:gd name="connsiteX130" fmla="*/ 309686 w 382800"/>
                <a:gd name="connsiteY130" fmla="*/ 160286 h 375541"/>
                <a:gd name="connsiteX131" fmla="*/ 306143 w 382800"/>
                <a:gd name="connsiteY131" fmla="*/ 164392 h 375541"/>
                <a:gd name="connsiteX132" fmla="*/ 305571 w 382800"/>
                <a:gd name="connsiteY132" fmla="*/ 165630 h 375541"/>
                <a:gd name="connsiteX133" fmla="*/ 304448 w 382800"/>
                <a:gd name="connsiteY133" fmla="*/ 166497 h 375541"/>
                <a:gd name="connsiteX134" fmla="*/ 299942 w 382800"/>
                <a:gd name="connsiteY134" fmla="*/ 168688 h 375541"/>
                <a:gd name="connsiteX135" fmla="*/ 299476 w 382800"/>
                <a:gd name="connsiteY135" fmla="*/ 169564 h 375541"/>
                <a:gd name="connsiteX136" fmla="*/ 299218 w 382800"/>
                <a:gd name="connsiteY136" fmla="*/ 173212 h 375541"/>
                <a:gd name="connsiteX137" fmla="*/ 298713 w 382800"/>
                <a:gd name="connsiteY137" fmla="*/ 176203 h 375541"/>
                <a:gd name="connsiteX138" fmla="*/ 295370 w 382800"/>
                <a:gd name="connsiteY138" fmla="*/ 179013 h 375541"/>
                <a:gd name="connsiteX139" fmla="*/ 292046 w 382800"/>
                <a:gd name="connsiteY139" fmla="*/ 181803 h 375541"/>
                <a:gd name="connsiteX140" fmla="*/ 291217 w 382800"/>
                <a:gd name="connsiteY140" fmla="*/ 183509 h 375541"/>
                <a:gd name="connsiteX141" fmla="*/ 290617 w 382800"/>
                <a:gd name="connsiteY141" fmla="*/ 185480 h 375541"/>
                <a:gd name="connsiteX142" fmla="*/ 289579 w 382800"/>
                <a:gd name="connsiteY142" fmla="*/ 187709 h 375541"/>
                <a:gd name="connsiteX143" fmla="*/ 289370 w 382800"/>
                <a:gd name="connsiteY143" fmla="*/ 188890 h 375541"/>
                <a:gd name="connsiteX144" fmla="*/ 291056 w 382800"/>
                <a:gd name="connsiteY144" fmla="*/ 190805 h 375541"/>
                <a:gd name="connsiteX145" fmla="*/ 290856 w 382800"/>
                <a:gd name="connsiteY145" fmla="*/ 192386 h 375541"/>
                <a:gd name="connsiteX146" fmla="*/ 290322 w 382800"/>
                <a:gd name="connsiteY146" fmla="*/ 194634 h 375541"/>
                <a:gd name="connsiteX147" fmla="*/ 288732 w 382800"/>
                <a:gd name="connsiteY147" fmla="*/ 196224 h 375541"/>
                <a:gd name="connsiteX148" fmla="*/ 286960 w 382800"/>
                <a:gd name="connsiteY148" fmla="*/ 197129 h 375541"/>
                <a:gd name="connsiteX149" fmla="*/ 286998 w 382800"/>
                <a:gd name="connsiteY149" fmla="*/ 199568 h 375541"/>
                <a:gd name="connsiteX150" fmla="*/ 287941 w 382800"/>
                <a:gd name="connsiteY150" fmla="*/ 199910 h 375541"/>
                <a:gd name="connsiteX151" fmla="*/ 290074 w 382800"/>
                <a:gd name="connsiteY151" fmla="*/ 199730 h 375541"/>
                <a:gd name="connsiteX152" fmla="*/ 293094 w 382800"/>
                <a:gd name="connsiteY152" fmla="*/ 197958 h 375541"/>
                <a:gd name="connsiteX153" fmla="*/ 295065 w 382800"/>
                <a:gd name="connsiteY153" fmla="*/ 195672 h 375541"/>
                <a:gd name="connsiteX154" fmla="*/ 293904 w 382800"/>
                <a:gd name="connsiteY154" fmla="*/ 193510 h 375541"/>
                <a:gd name="connsiteX155" fmla="*/ 293761 w 382800"/>
                <a:gd name="connsiteY155" fmla="*/ 193091 h 375541"/>
                <a:gd name="connsiteX156" fmla="*/ 294046 w 382800"/>
                <a:gd name="connsiteY156" fmla="*/ 192576 h 375541"/>
                <a:gd name="connsiteX157" fmla="*/ 296380 w 382800"/>
                <a:gd name="connsiteY157" fmla="*/ 190214 h 375541"/>
                <a:gd name="connsiteX158" fmla="*/ 299238 w 382800"/>
                <a:gd name="connsiteY158" fmla="*/ 188795 h 375541"/>
                <a:gd name="connsiteX159" fmla="*/ 303228 w 382800"/>
                <a:gd name="connsiteY159" fmla="*/ 188528 h 375541"/>
                <a:gd name="connsiteX160" fmla="*/ 308038 w 382800"/>
                <a:gd name="connsiteY160" fmla="*/ 189366 h 375541"/>
                <a:gd name="connsiteX161" fmla="*/ 308515 w 382800"/>
                <a:gd name="connsiteY161" fmla="*/ 189719 h 375541"/>
                <a:gd name="connsiteX162" fmla="*/ 308286 w 382800"/>
                <a:gd name="connsiteY162" fmla="*/ 191167 h 375541"/>
                <a:gd name="connsiteX163" fmla="*/ 308734 w 382800"/>
                <a:gd name="connsiteY163" fmla="*/ 193300 h 375541"/>
                <a:gd name="connsiteX164" fmla="*/ 309601 w 382800"/>
                <a:gd name="connsiteY164" fmla="*/ 194796 h 375541"/>
                <a:gd name="connsiteX165" fmla="*/ 308410 w 382800"/>
                <a:gd name="connsiteY165" fmla="*/ 199034 h 375541"/>
                <a:gd name="connsiteX166" fmla="*/ 309315 w 382800"/>
                <a:gd name="connsiteY166" fmla="*/ 200358 h 375541"/>
                <a:gd name="connsiteX167" fmla="*/ 310715 w 382800"/>
                <a:gd name="connsiteY167" fmla="*/ 201949 h 375541"/>
                <a:gd name="connsiteX168" fmla="*/ 311763 w 382800"/>
                <a:gd name="connsiteY168" fmla="*/ 203397 h 375541"/>
                <a:gd name="connsiteX169" fmla="*/ 313268 w 382800"/>
                <a:gd name="connsiteY169" fmla="*/ 204721 h 375541"/>
                <a:gd name="connsiteX170" fmla="*/ 314611 w 382800"/>
                <a:gd name="connsiteY170" fmla="*/ 206959 h 375541"/>
                <a:gd name="connsiteX171" fmla="*/ 315068 w 382800"/>
                <a:gd name="connsiteY171" fmla="*/ 208226 h 375541"/>
                <a:gd name="connsiteX172" fmla="*/ 312916 w 382800"/>
                <a:gd name="connsiteY172" fmla="*/ 210417 h 375541"/>
                <a:gd name="connsiteX173" fmla="*/ 309277 w 382800"/>
                <a:gd name="connsiteY173" fmla="*/ 212474 h 375541"/>
                <a:gd name="connsiteX174" fmla="*/ 308867 w 382800"/>
                <a:gd name="connsiteY174" fmla="*/ 213798 h 375541"/>
                <a:gd name="connsiteX175" fmla="*/ 308915 w 382800"/>
                <a:gd name="connsiteY175" fmla="*/ 215294 h 375541"/>
                <a:gd name="connsiteX176" fmla="*/ 309324 w 382800"/>
                <a:gd name="connsiteY176" fmla="*/ 216475 h 375541"/>
                <a:gd name="connsiteX177" fmla="*/ 311334 w 382800"/>
                <a:gd name="connsiteY177" fmla="*/ 217989 h 375541"/>
                <a:gd name="connsiteX178" fmla="*/ 313496 w 382800"/>
                <a:gd name="connsiteY178" fmla="*/ 221409 h 375541"/>
                <a:gd name="connsiteX179" fmla="*/ 314868 w 382800"/>
                <a:gd name="connsiteY179" fmla="*/ 224456 h 375541"/>
                <a:gd name="connsiteX180" fmla="*/ 317868 w 382800"/>
                <a:gd name="connsiteY180" fmla="*/ 227371 h 375541"/>
                <a:gd name="connsiteX181" fmla="*/ 318602 w 382800"/>
                <a:gd name="connsiteY181" fmla="*/ 228238 h 375541"/>
                <a:gd name="connsiteX182" fmla="*/ 318411 w 382800"/>
                <a:gd name="connsiteY182" fmla="*/ 228962 h 375541"/>
                <a:gd name="connsiteX183" fmla="*/ 317621 w 382800"/>
                <a:gd name="connsiteY183" fmla="*/ 230200 h 375541"/>
                <a:gd name="connsiteX184" fmla="*/ 316592 w 382800"/>
                <a:gd name="connsiteY184" fmla="*/ 234334 h 375541"/>
                <a:gd name="connsiteX185" fmla="*/ 315363 w 382800"/>
                <a:gd name="connsiteY185" fmla="*/ 234982 h 375541"/>
                <a:gd name="connsiteX186" fmla="*/ 313992 w 382800"/>
                <a:gd name="connsiteY186" fmla="*/ 235248 h 375541"/>
                <a:gd name="connsiteX187" fmla="*/ 310277 w 382800"/>
                <a:gd name="connsiteY187" fmla="*/ 238268 h 375541"/>
                <a:gd name="connsiteX188" fmla="*/ 308620 w 382800"/>
                <a:gd name="connsiteY188" fmla="*/ 237896 h 375541"/>
                <a:gd name="connsiteX189" fmla="*/ 306267 w 382800"/>
                <a:gd name="connsiteY189" fmla="*/ 237934 h 375541"/>
                <a:gd name="connsiteX190" fmla="*/ 304543 w 382800"/>
                <a:gd name="connsiteY190" fmla="*/ 238925 h 375541"/>
                <a:gd name="connsiteX191" fmla="*/ 304733 w 382800"/>
                <a:gd name="connsiteY191" fmla="*/ 240801 h 375541"/>
                <a:gd name="connsiteX192" fmla="*/ 306248 w 382800"/>
                <a:gd name="connsiteY192" fmla="*/ 242516 h 375541"/>
                <a:gd name="connsiteX193" fmla="*/ 307134 w 382800"/>
                <a:gd name="connsiteY193" fmla="*/ 244383 h 375541"/>
                <a:gd name="connsiteX194" fmla="*/ 307496 w 382800"/>
                <a:gd name="connsiteY194" fmla="*/ 246326 h 375541"/>
                <a:gd name="connsiteX195" fmla="*/ 309172 w 382800"/>
                <a:gd name="connsiteY195" fmla="*/ 247764 h 375541"/>
                <a:gd name="connsiteX196" fmla="*/ 311534 w 382800"/>
                <a:gd name="connsiteY196" fmla="*/ 248621 h 375541"/>
                <a:gd name="connsiteX197" fmla="*/ 312887 w 382800"/>
                <a:gd name="connsiteY197" fmla="*/ 248678 h 375541"/>
                <a:gd name="connsiteX198" fmla="*/ 313763 w 382800"/>
                <a:gd name="connsiteY198" fmla="*/ 249193 h 375541"/>
                <a:gd name="connsiteX199" fmla="*/ 314297 w 382800"/>
                <a:gd name="connsiteY199" fmla="*/ 249860 h 375541"/>
                <a:gd name="connsiteX200" fmla="*/ 315316 w 382800"/>
                <a:gd name="connsiteY200" fmla="*/ 254013 h 375541"/>
                <a:gd name="connsiteX201" fmla="*/ 314706 w 382800"/>
                <a:gd name="connsiteY201" fmla="*/ 255051 h 375541"/>
                <a:gd name="connsiteX202" fmla="*/ 313430 w 382800"/>
                <a:gd name="connsiteY202" fmla="*/ 255489 h 375541"/>
                <a:gd name="connsiteX203" fmla="*/ 312668 w 382800"/>
                <a:gd name="connsiteY203" fmla="*/ 257194 h 375541"/>
                <a:gd name="connsiteX204" fmla="*/ 311153 w 382800"/>
                <a:gd name="connsiteY204" fmla="*/ 259699 h 375541"/>
                <a:gd name="connsiteX205" fmla="*/ 310296 w 382800"/>
                <a:gd name="connsiteY205" fmla="*/ 261709 h 375541"/>
                <a:gd name="connsiteX206" fmla="*/ 311248 w 382800"/>
                <a:gd name="connsiteY206" fmla="*/ 263480 h 375541"/>
                <a:gd name="connsiteX207" fmla="*/ 311648 w 382800"/>
                <a:gd name="connsiteY207" fmla="*/ 264795 h 375541"/>
                <a:gd name="connsiteX208" fmla="*/ 311144 w 382800"/>
                <a:gd name="connsiteY208" fmla="*/ 266147 h 375541"/>
                <a:gd name="connsiteX209" fmla="*/ 311820 w 382800"/>
                <a:gd name="connsiteY209" fmla="*/ 268243 h 375541"/>
                <a:gd name="connsiteX210" fmla="*/ 313611 w 382800"/>
                <a:gd name="connsiteY210" fmla="*/ 270319 h 375541"/>
                <a:gd name="connsiteX211" fmla="*/ 318478 w 382800"/>
                <a:gd name="connsiteY211" fmla="*/ 273234 h 375541"/>
                <a:gd name="connsiteX212" fmla="*/ 323002 w 382800"/>
                <a:gd name="connsiteY212" fmla="*/ 275606 h 375541"/>
                <a:gd name="connsiteX213" fmla="*/ 324403 w 382800"/>
                <a:gd name="connsiteY213" fmla="*/ 275996 h 375541"/>
                <a:gd name="connsiteX214" fmla="*/ 330518 w 382800"/>
                <a:gd name="connsiteY214" fmla="*/ 274472 h 375541"/>
                <a:gd name="connsiteX215" fmla="*/ 331527 w 382800"/>
                <a:gd name="connsiteY215" fmla="*/ 274606 h 375541"/>
                <a:gd name="connsiteX216" fmla="*/ 332270 w 382800"/>
                <a:gd name="connsiteY216" fmla="*/ 276415 h 375541"/>
                <a:gd name="connsiteX217" fmla="*/ 332594 w 382800"/>
                <a:gd name="connsiteY217" fmla="*/ 277635 h 375541"/>
                <a:gd name="connsiteX218" fmla="*/ 331908 w 382800"/>
                <a:gd name="connsiteY218" fmla="*/ 279463 h 375541"/>
                <a:gd name="connsiteX219" fmla="*/ 330222 w 382800"/>
                <a:gd name="connsiteY219" fmla="*/ 282045 h 375541"/>
                <a:gd name="connsiteX220" fmla="*/ 328432 w 382800"/>
                <a:gd name="connsiteY220" fmla="*/ 284054 h 375541"/>
                <a:gd name="connsiteX221" fmla="*/ 327346 w 382800"/>
                <a:gd name="connsiteY221" fmla="*/ 285759 h 375541"/>
                <a:gd name="connsiteX222" fmla="*/ 327574 w 382800"/>
                <a:gd name="connsiteY222" fmla="*/ 287312 h 375541"/>
                <a:gd name="connsiteX223" fmla="*/ 327641 w 382800"/>
                <a:gd name="connsiteY223" fmla="*/ 289369 h 375541"/>
                <a:gd name="connsiteX224" fmla="*/ 326184 w 382800"/>
                <a:gd name="connsiteY224" fmla="*/ 289979 h 375541"/>
                <a:gd name="connsiteX225" fmla="*/ 326136 w 382800"/>
                <a:gd name="connsiteY225" fmla="*/ 289579 h 375541"/>
                <a:gd name="connsiteX226" fmla="*/ 325536 w 382800"/>
                <a:gd name="connsiteY226" fmla="*/ 289227 h 375541"/>
                <a:gd name="connsiteX227" fmla="*/ 325022 w 382800"/>
                <a:gd name="connsiteY227" fmla="*/ 289427 h 375541"/>
                <a:gd name="connsiteX228" fmla="*/ 324621 w 382800"/>
                <a:gd name="connsiteY228" fmla="*/ 289874 h 375541"/>
                <a:gd name="connsiteX229" fmla="*/ 324565 w 382800"/>
                <a:gd name="connsiteY229" fmla="*/ 290665 h 375541"/>
                <a:gd name="connsiteX230" fmla="*/ 321459 w 382800"/>
                <a:gd name="connsiteY230" fmla="*/ 291979 h 375541"/>
                <a:gd name="connsiteX231" fmla="*/ 319316 w 382800"/>
                <a:gd name="connsiteY231" fmla="*/ 293341 h 375541"/>
                <a:gd name="connsiteX232" fmla="*/ 310848 w 382800"/>
                <a:gd name="connsiteY232" fmla="*/ 301457 h 375541"/>
                <a:gd name="connsiteX233" fmla="*/ 306886 w 382800"/>
                <a:gd name="connsiteY233" fmla="*/ 303828 h 375541"/>
                <a:gd name="connsiteX234" fmla="*/ 306105 w 382800"/>
                <a:gd name="connsiteY234" fmla="*/ 305257 h 375541"/>
                <a:gd name="connsiteX235" fmla="*/ 305295 w 382800"/>
                <a:gd name="connsiteY235" fmla="*/ 307924 h 375541"/>
                <a:gd name="connsiteX236" fmla="*/ 302971 w 382800"/>
                <a:gd name="connsiteY236" fmla="*/ 310210 h 375541"/>
                <a:gd name="connsiteX237" fmla="*/ 300933 w 382800"/>
                <a:gd name="connsiteY237" fmla="*/ 311296 h 375541"/>
                <a:gd name="connsiteX238" fmla="*/ 295894 w 382800"/>
                <a:gd name="connsiteY238" fmla="*/ 312410 h 375541"/>
                <a:gd name="connsiteX239" fmla="*/ 290827 w 382800"/>
                <a:gd name="connsiteY239" fmla="*/ 314830 h 375541"/>
                <a:gd name="connsiteX240" fmla="*/ 288541 w 382800"/>
                <a:gd name="connsiteY240" fmla="*/ 313782 h 375541"/>
                <a:gd name="connsiteX241" fmla="*/ 282635 w 382800"/>
                <a:gd name="connsiteY241" fmla="*/ 313896 h 375541"/>
                <a:gd name="connsiteX242" fmla="*/ 278949 w 382800"/>
                <a:gd name="connsiteY242" fmla="*/ 310982 h 375541"/>
                <a:gd name="connsiteX243" fmla="*/ 271862 w 382800"/>
                <a:gd name="connsiteY243" fmla="*/ 309134 h 375541"/>
                <a:gd name="connsiteX244" fmla="*/ 269558 w 382800"/>
                <a:gd name="connsiteY244" fmla="*/ 304876 h 375541"/>
                <a:gd name="connsiteX245" fmla="*/ 266329 w 382800"/>
                <a:gd name="connsiteY245" fmla="*/ 304600 h 375541"/>
                <a:gd name="connsiteX246" fmla="*/ 264214 w 382800"/>
                <a:gd name="connsiteY246" fmla="*/ 304733 h 375541"/>
                <a:gd name="connsiteX247" fmla="*/ 262947 w 382800"/>
                <a:gd name="connsiteY247" fmla="*/ 304086 h 375541"/>
                <a:gd name="connsiteX248" fmla="*/ 262624 w 382800"/>
                <a:gd name="connsiteY248" fmla="*/ 302628 h 375541"/>
                <a:gd name="connsiteX249" fmla="*/ 262595 w 382800"/>
                <a:gd name="connsiteY249" fmla="*/ 301228 h 375541"/>
                <a:gd name="connsiteX250" fmla="*/ 260356 w 382800"/>
                <a:gd name="connsiteY250" fmla="*/ 301876 h 375541"/>
                <a:gd name="connsiteX251" fmla="*/ 258642 w 382800"/>
                <a:gd name="connsiteY251" fmla="*/ 301876 h 375541"/>
                <a:gd name="connsiteX252" fmla="*/ 257623 w 382800"/>
                <a:gd name="connsiteY252" fmla="*/ 302438 h 375541"/>
                <a:gd name="connsiteX253" fmla="*/ 256823 w 382800"/>
                <a:gd name="connsiteY253" fmla="*/ 303085 h 375541"/>
                <a:gd name="connsiteX254" fmla="*/ 255870 w 382800"/>
                <a:gd name="connsiteY254" fmla="*/ 302676 h 375541"/>
                <a:gd name="connsiteX255" fmla="*/ 255318 w 382800"/>
                <a:gd name="connsiteY255" fmla="*/ 302819 h 375541"/>
                <a:gd name="connsiteX256" fmla="*/ 255365 w 382800"/>
                <a:gd name="connsiteY256" fmla="*/ 303638 h 375541"/>
                <a:gd name="connsiteX257" fmla="*/ 253308 w 382800"/>
                <a:gd name="connsiteY257" fmla="*/ 303847 h 375541"/>
                <a:gd name="connsiteX258" fmla="*/ 251070 w 382800"/>
                <a:gd name="connsiteY258" fmla="*/ 303343 h 375541"/>
                <a:gd name="connsiteX259" fmla="*/ 245212 w 382800"/>
                <a:gd name="connsiteY259" fmla="*/ 301142 h 375541"/>
                <a:gd name="connsiteX260" fmla="*/ 244316 w 382800"/>
                <a:gd name="connsiteY260" fmla="*/ 300799 h 375541"/>
                <a:gd name="connsiteX261" fmla="*/ 240249 w 382800"/>
                <a:gd name="connsiteY261" fmla="*/ 299952 h 375541"/>
                <a:gd name="connsiteX262" fmla="*/ 238611 w 382800"/>
                <a:gd name="connsiteY262" fmla="*/ 299066 h 375541"/>
                <a:gd name="connsiteX263" fmla="*/ 237277 w 382800"/>
                <a:gd name="connsiteY263" fmla="*/ 296885 h 375541"/>
                <a:gd name="connsiteX264" fmla="*/ 236268 w 382800"/>
                <a:gd name="connsiteY264" fmla="*/ 296199 h 375541"/>
                <a:gd name="connsiteX265" fmla="*/ 235668 w 382800"/>
                <a:gd name="connsiteY265" fmla="*/ 295789 h 375541"/>
                <a:gd name="connsiteX266" fmla="*/ 231877 w 382800"/>
                <a:gd name="connsiteY266" fmla="*/ 296894 h 375541"/>
                <a:gd name="connsiteX267" fmla="*/ 230562 w 382800"/>
                <a:gd name="connsiteY267" fmla="*/ 298609 h 375541"/>
                <a:gd name="connsiteX268" fmla="*/ 228514 w 382800"/>
                <a:gd name="connsiteY268" fmla="*/ 300618 h 375541"/>
                <a:gd name="connsiteX269" fmla="*/ 214456 w 382800"/>
                <a:gd name="connsiteY269" fmla="*/ 310448 h 375541"/>
                <a:gd name="connsiteX270" fmla="*/ 211884 w 382800"/>
                <a:gd name="connsiteY270" fmla="*/ 314553 h 375541"/>
                <a:gd name="connsiteX271" fmla="*/ 208912 w 382800"/>
                <a:gd name="connsiteY271" fmla="*/ 320583 h 375541"/>
                <a:gd name="connsiteX272" fmla="*/ 208683 w 382800"/>
                <a:gd name="connsiteY272" fmla="*/ 323393 h 375541"/>
                <a:gd name="connsiteX273" fmla="*/ 209960 w 382800"/>
                <a:gd name="connsiteY273" fmla="*/ 332346 h 375541"/>
                <a:gd name="connsiteX274" fmla="*/ 212817 w 382800"/>
                <a:gd name="connsiteY274" fmla="*/ 337032 h 375541"/>
                <a:gd name="connsiteX275" fmla="*/ 213179 w 382800"/>
                <a:gd name="connsiteY275" fmla="*/ 338118 h 375541"/>
                <a:gd name="connsiteX276" fmla="*/ 211589 w 382800"/>
                <a:gd name="connsiteY276" fmla="*/ 338128 h 375541"/>
                <a:gd name="connsiteX277" fmla="*/ 208931 w 382800"/>
                <a:gd name="connsiteY277" fmla="*/ 337537 h 375541"/>
                <a:gd name="connsiteX278" fmla="*/ 206731 w 382800"/>
                <a:gd name="connsiteY278" fmla="*/ 336813 h 375541"/>
                <a:gd name="connsiteX279" fmla="*/ 204626 w 382800"/>
                <a:gd name="connsiteY279" fmla="*/ 337213 h 375541"/>
                <a:gd name="connsiteX280" fmla="*/ 202606 w 382800"/>
                <a:gd name="connsiteY280" fmla="*/ 338185 h 375541"/>
                <a:gd name="connsiteX281" fmla="*/ 200835 w 382800"/>
                <a:gd name="connsiteY281" fmla="*/ 338776 h 375541"/>
                <a:gd name="connsiteX282" fmla="*/ 199558 w 382800"/>
                <a:gd name="connsiteY282" fmla="*/ 338937 h 375541"/>
                <a:gd name="connsiteX283" fmla="*/ 198711 w 382800"/>
                <a:gd name="connsiteY283" fmla="*/ 339499 h 375541"/>
                <a:gd name="connsiteX284" fmla="*/ 198301 w 382800"/>
                <a:gd name="connsiteY284" fmla="*/ 340614 h 375541"/>
                <a:gd name="connsiteX285" fmla="*/ 198225 w 382800"/>
                <a:gd name="connsiteY285" fmla="*/ 341395 h 375541"/>
                <a:gd name="connsiteX286" fmla="*/ 195987 w 382800"/>
                <a:gd name="connsiteY286" fmla="*/ 341204 h 375541"/>
                <a:gd name="connsiteX287" fmla="*/ 190815 w 382800"/>
                <a:gd name="connsiteY287" fmla="*/ 339604 h 375541"/>
                <a:gd name="connsiteX288" fmla="*/ 186166 w 382800"/>
                <a:gd name="connsiteY288" fmla="*/ 338499 h 375541"/>
                <a:gd name="connsiteX289" fmla="*/ 183432 w 382800"/>
                <a:gd name="connsiteY289" fmla="*/ 339757 h 375541"/>
                <a:gd name="connsiteX290" fmla="*/ 181680 w 382800"/>
                <a:gd name="connsiteY290" fmla="*/ 340928 h 375541"/>
                <a:gd name="connsiteX291" fmla="*/ 180451 w 382800"/>
                <a:gd name="connsiteY291" fmla="*/ 340747 h 375541"/>
                <a:gd name="connsiteX292" fmla="*/ 179508 w 382800"/>
                <a:gd name="connsiteY292" fmla="*/ 339509 h 375541"/>
                <a:gd name="connsiteX293" fmla="*/ 178879 w 382800"/>
                <a:gd name="connsiteY293" fmla="*/ 338299 h 375541"/>
                <a:gd name="connsiteX294" fmla="*/ 177060 w 382800"/>
                <a:gd name="connsiteY294" fmla="*/ 337185 h 375541"/>
                <a:gd name="connsiteX295" fmla="*/ 172946 w 382800"/>
                <a:gd name="connsiteY295" fmla="*/ 335518 h 375541"/>
                <a:gd name="connsiteX296" fmla="*/ 173155 w 382800"/>
                <a:gd name="connsiteY296" fmla="*/ 334718 h 375541"/>
                <a:gd name="connsiteX297" fmla="*/ 173860 w 382800"/>
                <a:gd name="connsiteY297" fmla="*/ 333594 h 375541"/>
                <a:gd name="connsiteX298" fmla="*/ 173841 w 382800"/>
                <a:gd name="connsiteY298" fmla="*/ 332899 h 375541"/>
                <a:gd name="connsiteX299" fmla="*/ 173050 w 382800"/>
                <a:gd name="connsiteY299" fmla="*/ 331870 h 375541"/>
                <a:gd name="connsiteX300" fmla="*/ 169259 w 382800"/>
                <a:gd name="connsiteY300" fmla="*/ 330765 h 375541"/>
                <a:gd name="connsiteX301" fmla="*/ 167469 w 382800"/>
                <a:gd name="connsiteY301" fmla="*/ 330489 h 375541"/>
                <a:gd name="connsiteX302" fmla="*/ 166335 w 382800"/>
                <a:gd name="connsiteY302" fmla="*/ 331251 h 375541"/>
                <a:gd name="connsiteX303" fmla="*/ 165516 w 382800"/>
                <a:gd name="connsiteY303" fmla="*/ 332184 h 375541"/>
                <a:gd name="connsiteX304" fmla="*/ 163411 w 382800"/>
                <a:gd name="connsiteY304" fmla="*/ 328755 h 375541"/>
                <a:gd name="connsiteX305" fmla="*/ 161906 w 382800"/>
                <a:gd name="connsiteY305" fmla="*/ 328050 h 375541"/>
                <a:gd name="connsiteX306" fmla="*/ 159639 w 382800"/>
                <a:gd name="connsiteY306" fmla="*/ 327936 h 375541"/>
                <a:gd name="connsiteX307" fmla="*/ 157039 w 382800"/>
                <a:gd name="connsiteY307" fmla="*/ 326888 h 375541"/>
                <a:gd name="connsiteX308" fmla="*/ 154334 w 382800"/>
                <a:gd name="connsiteY308" fmla="*/ 325545 h 375541"/>
                <a:gd name="connsiteX309" fmla="*/ 147771 w 382800"/>
                <a:gd name="connsiteY309" fmla="*/ 323402 h 375541"/>
                <a:gd name="connsiteX310" fmla="*/ 145971 w 382800"/>
                <a:gd name="connsiteY310" fmla="*/ 323145 h 375541"/>
                <a:gd name="connsiteX311" fmla="*/ 145247 w 382800"/>
                <a:gd name="connsiteY311" fmla="*/ 323488 h 375541"/>
                <a:gd name="connsiteX312" fmla="*/ 144761 w 382800"/>
                <a:gd name="connsiteY312" fmla="*/ 324774 h 375541"/>
                <a:gd name="connsiteX313" fmla="*/ 144504 w 382800"/>
                <a:gd name="connsiteY313" fmla="*/ 328393 h 375541"/>
                <a:gd name="connsiteX314" fmla="*/ 144228 w 382800"/>
                <a:gd name="connsiteY314" fmla="*/ 328793 h 375541"/>
                <a:gd name="connsiteX315" fmla="*/ 141180 w 382800"/>
                <a:gd name="connsiteY315" fmla="*/ 328917 h 375541"/>
                <a:gd name="connsiteX316" fmla="*/ 137427 w 382800"/>
                <a:gd name="connsiteY316" fmla="*/ 328412 h 375541"/>
                <a:gd name="connsiteX317" fmla="*/ 135703 w 382800"/>
                <a:gd name="connsiteY317" fmla="*/ 328660 h 375541"/>
                <a:gd name="connsiteX318" fmla="*/ 134169 w 382800"/>
                <a:gd name="connsiteY318" fmla="*/ 328669 h 375541"/>
                <a:gd name="connsiteX319" fmla="*/ 132722 w 382800"/>
                <a:gd name="connsiteY319" fmla="*/ 327708 h 375541"/>
                <a:gd name="connsiteX320" fmla="*/ 126235 w 382800"/>
                <a:gd name="connsiteY320" fmla="*/ 328803 h 375541"/>
                <a:gd name="connsiteX321" fmla="*/ 125159 w 382800"/>
                <a:gd name="connsiteY321" fmla="*/ 328270 h 375541"/>
                <a:gd name="connsiteX322" fmla="*/ 123597 w 382800"/>
                <a:gd name="connsiteY322" fmla="*/ 326641 h 375541"/>
                <a:gd name="connsiteX323" fmla="*/ 121844 w 382800"/>
                <a:gd name="connsiteY323" fmla="*/ 325317 h 375541"/>
                <a:gd name="connsiteX324" fmla="*/ 120491 w 382800"/>
                <a:gd name="connsiteY324" fmla="*/ 324640 h 375541"/>
                <a:gd name="connsiteX325" fmla="*/ 119329 w 382800"/>
                <a:gd name="connsiteY325" fmla="*/ 323859 h 375541"/>
                <a:gd name="connsiteX326" fmla="*/ 118281 w 382800"/>
                <a:gd name="connsiteY326" fmla="*/ 323735 h 375541"/>
                <a:gd name="connsiteX327" fmla="*/ 116681 w 382800"/>
                <a:gd name="connsiteY327" fmla="*/ 324488 h 375541"/>
                <a:gd name="connsiteX328" fmla="*/ 114472 w 382800"/>
                <a:gd name="connsiteY328" fmla="*/ 324812 h 375541"/>
                <a:gd name="connsiteX329" fmla="*/ 112643 w 382800"/>
                <a:gd name="connsiteY329" fmla="*/ 324717 h 375541"/>
                <a:gd name="connsiteX330" fmla="*/ 111662 w 382800"/>
                <a:gd name="connsiteY330" fmla="*/ 324821 h 375541"/>
                <a:gd name="connsiteX331" fmla="*/ 107547 w 382800"/>
                <a:gd name="connsiteY331" fmla="*/ 320802 h 375541"/>
                <a:gd name="connsiteX332" fmla="*/ 106947 w 382800"/>
                <a:gd name="connsiteY332" fmla="*/ 319706 h 375541"/>
                <a:gd name="connsiteX333" fmla="*/ 104899 w 382800"/>
                <a:gd name="connsiteY333" fmla="*/ 319402 h 375541"/>
                <a:gd name="connsiteX334" fmla="*/ 102365 w 382800"/>
                <a:gd name="connsiteY334" fmla="*/ 319354 h 375541"/>
                <a:gd name="connsiteX335" fmla="*/ 95907 w 382800"/>
                <a:gd name="connsiteY335" fmla="*/ 316744 h 375541"/>
                <a:gd name="connsiteX336" fmla="*/ 92964 w 382800"/>
                <a:gd name="connsiteY336" fmla="*/ 315344 h 375541"/>
                <a:gd name="connsiteX337" fmla="*/ 92535 w 382800"/>
                <a:gd name="connsiteY337" fmla="*/ 314506 h 375541"/>
                <a:gd name="connsiteX338" fmla="*/ 92573 w 382800"/>
                <a:gd name="connsiteY338" fmla="*/ 313830 h 375541"/>
                <a:gd name="connsiteX339" fmla="*/ 92069 w 382800"/>
                <a:gd name="connsiteY339" fmla="*/ 313982 h 375541"/>
                <a:gd name="connsiteX340" fmla="*/ 91164 w 382800"/>
                <a:gd name="connsiteY340" fmla="*/ 315173 h 375541"/>
                <a:gd name="connsiteX341" fmla="*/ 90687 w 382800"/>
                <a:gd name="connsiteY341" fmla="*/ 316144 h 375541"/>
                <a:gd name="connsiteX342" fmla="*/ 90059 w 382800"/>
                <a:gd name="connsiteY342" fmla="*/ 316325 h 375541"/>
                <a:gd name="connsiteX343" fmla="*/ 89135 w 382800"/>
                <a:gd name="connsiteY343" fmla="*/ 316173 h 375541"/>
                <a:gd name="connsiteX344" fmla="*/ 88278 w 382800"/>
                <a:gd name="connsiteY344" fmla="*/ 315620 h 375541"/>
                <a:gd name="connsiteX345" fmla="*/ 87754 w 382800"/>
                <a:gd name="connsiteY345" fmla="*/ 314915 h 375541"/>
                <a:gd name="connsiteX346" fmla="*/ 88316 w 382800"/>
                <a:gd name="connsiteY346" fmla="*/ 313687 h 375541"/>
                <a:gd name="connsiteX347" fmla="*/ 89306 w 382800"/>
                <a:gd name="connsiteY347" fmla="*/ 312077 h 375541"/>
                <a:gd name="connsiteX348" fmla="*/ 89716 w 382800"/>
                <a:gd name="connsiteY348" fmla="*/ 310324 h 375541"/>
                <a:gd name="connsiteX349" fmla="*/ 89621 w 382800"/>
                <a:gd name="connsiteY349" fmla="*/ 308753 h 375541"/>
                <a:gd name="connsiteX350" fmla="*/ 87992 w 382800"/>
                <a:gd name="connsiteY350" fmla="*/ 307743 h 375541"/>
                <a:gd name="connsiteX351" fmla="*/ 85592 w 382800"/>
                <a:gd name="connsiteY351" fmla="*/ 307324 h 375541"/>
                <a:gd name="connsiteX352" fmla="*/ 83829 w 382800"/>
                <a:gd name="connsiteY352" fmla="*/ 307200 h 375541"/>
                <a:gd name="connsiteX353" fmla="*/ 81544 w 382800"/>
                <a:gd name="connsiteY353" fmla="*/ 306305 h 375541"/>
                <a:gd name="connsiteX354" fmla="*/ 80458 w 382800"/>
                <a:gd name="connsiteY354" fmla="*/ 305657 h 375541"/>
                <a:gd name="connsiteX355" fmla="*/ 79410 w 382800"/>
                <a:gd name="connsiteY355" fmla="*/ 303904 h 375541"/>
                <a:gd name="connsiteX356" fmla="*/ 79372 w 382800"/>
                <a:gd name="connsiteY356" fmla="*/ 302628 h 375541"/>
                <a:gd name="connsiteX357" fmla="*/ 83725 w 382800"/>
                <a:gd name="connsiteY357" fmla="*/ 301504 h 375541"/>
                <a:gd name="connsiteX358" fmla="*/ 87640 w 382800"/>
                <a:gd name="connsiteY358" fmla="*/ 296885 h 375541"/>
                <a:gd name="connsiteX359" fmla="*/ 91354 w 382800"/>
                <a:gd name="connsiteY359" fmla="*/ 280044 h 375541"/>
                <a:gd name="connsiteX360" fmla="*/ 94040 w 382800"/>
                <a:gd name="connsiteY360" fmla="*/ 259956 h 375541"/>
                <a:gd name="connsiteX361" fmla="*/ 96031 w 382800"/>
                <a:gd name="connsiteY361" fmla="*/ 256146 h 375541"/>
                <a:gd name="connsiteX362" fmla="*/ 98546 w 382800"/>
                <a:gd name="connsiteY362" fmla="*/ 255098 h 375541"/>
                <a:gd name="connsiteX363" fmla="*/ 96517 w 382800"/>
                <a:gd name="connsiteY363" fmla="*/ 252317 h 375541"/>
                <a:gd name="connsiteX364" fmla="*/ 95250 w 382800"/>
                <a:gd name="connsiteY364" fmla="*/ 253727 h 375541"/>
                <a:gd name="connsiteX365" fmla="*/ 94717 w 382800"/>
                <a:gd name="connsiteY365" fmla="*/ 255222 h 375541"/>
                <a:gd name="connsiteX366" fmla="*/ 94050 w 382800"/>
                <a:gd name="connsiteY366" fmla="*/ 255975 h 375541"/>
                <a:gd name="connsiteX367" fmla="*/ 95545 w 382800"/>
                <a:gd name="connsiteY367" fmla="*/ 237353 h 375541"/>
                <a:gd name="connsiteX368" fmla="*/ 96612 w 382800"/>
                <a:gd name="connsiteY368" fmla="*/ 230495 h 375541"/>
                <a:gd name="connsiteX369" fmla="*/ 98431 w 382800"/>
                <a:gd name="connsiteY369" fmla="*/ 223295 h 375541"/>
                <a:gd name="connsiteX370" fmla="*/ 102156 w 382800"/>
                <a:gd name="connsiteY370" fmla="*/ 226152 h 375541"/>
                <a:gd name="connsiteX371" fmla="*/ 105242 w 382800"/>
                <a:gd name="connsiteY371" fmla="*/ 229057 h 375541"/>
                <a:gd name="connsiteX372" fmla="*/ 106832 w 382800"/>
                <a:gd name="connsiteY372" fmla="*/ 231572 h 375541"/>
                <a:gd name="connsiteX373" fmla="*/ 108852 w 382800"/>
                <a:gd name="connsiteY373" fmla="*/ 239916 h 375541"/>
                <a:gd name="connsiteX374" fmla="*/ 110385 w 382800"/>
                <a:gd name="connsiteY374" fmla="*/ 241668 h 375541"/>
                <a:gd name="connsiteX375" fmla="*/ 112671 w 382800"/>
                <a:gd name="connsiteY375" fmla="*/ 243421 h 375541"/>
                <a:gd name="connsiteX376" fmla="*/ 111766 w 382800"/>
                <a:gd name="connsiteY376" fmla="*/ 241506 h 375541"/>
                <a:gd name="connsiteX377" fmla="*/ 110195 w 382800"/>
                <a:gd name="connsiteY377" fmla="*/ 240039 h 375541"/>
                <a:gd name="connsiteX378" fmla="*/ 107737 w 382800"/>
                <a:gd name="connsiteY378" fmla="*/ 228905 h 375541"/>
                <a:gd name="connsiteX379" fmla="*/ 106194 w 382800"/>
                <a:gd name="connsiteY379" fmla="*/ 225733 h 375541"/>
                <a:gd name="connsiteX380" fmla="*/ 103794 w 382800"/>
                <a:gd name="connsiteY380" fmla="*/ 223066 h 375541"/>
                <a:gd name="connsiteX381" fmla="*/ 96060 w 382800"/>
                <a:gd name="connsiteY381" fmla="*/ 217436 h 375541"/>
                <a:gd name="connsiteX382" fmla="*/ 95364 w 382800"/>
                <a:gd name="connsiteY382" fmla="*/ 216341 h 375541"/>
                <a:gd name="connsiteX383" fmla="*/ 94983 w 382800"/>
                <a:gd name="connsiteY383" fmla="*/ 214189 h 375541"/>
                <a:gd name="connsiteX384" fmla="*/ 97546 w 382800"/>
                <a:gd name="connsiteY384" fmla="*/ 214284 h 375541"/>
                <a:gd name="connsiteX385" fmla="*/ 99755 w 382800"/>
                <a:gd name="connsiteY385" fmla="*/ 215332 h 375541"/>
                <a:gd name="connsiteX386" fmla="*/ 99498 w 382800"/>
                <a:gd name="connsiteY386" fmla="*/ 214131 h 375541"/>
                <a:gd name="connsiteX387" fmla="*/ 98841 w 382800"/>
                <a:gd name="connsiteY387" fmla="*/ 212874 h 375541"/>
                <a:gd name="connsiteX388" fmla="*/ 97812 w 382800"/>
                <a:gd name="connsiteY388" fmla="*/ 208293 h 375541"/>
                <a:gd name="connsiteX389" fmla="*/ 96955 w 382800"/>
                <a:gd name="connsiteY389" fmla="*/ 197558 h 375541"/>
                <a:gd name="connsiteX390" fmla="*/ 97069 w 382800"/>
                <a:gd name="connsiteY390" fmla="*/ 195719 h 375541"/>
                <a:gd name="connsiteX391" fmla="*/ 96688 w 382800"/>
                <a:gd name="connsiteY391" fmla="*/ 193453 h 375541"/>
                <a:gd name="connsiteX392" fmla="*/ 94212 w 382800"/>
                <a:gd name="connsiteY392" fmla="*/ 192948 h 375541"/>
                <a:gd name="connsiteX393" fmla="*/ 92231 w 382800"/>
                <a:gd name="connsiteY393" fmla="*/ 192862 h 375541"/>
                <a:gd name="connsiteX394" fmla="*/ 90097 w 382800"/>
                <a:gd name="connsiteY394" fmla="*/ 191967 h 375541"/>
                <a:gd name="connsiteX395" fmla="*/ 79562 w 382800"/>
                <a:gd name="connsiteY395" fmla="*/ 185604 h 375541"/>
                <a:gd name="connsiteX396" fmla="*/ 75962 w 382800"/>
                <a:gd name="connsiteY396" fmla="*/ 179013 h 375541"/>
                <a:gd name="connsiteX397" fmla="*/ 72276 w 382800"/>
                <a:gd name="connsiteY397" fmla="*/ 174136 h 375541"/>
                <a:gd name="connsiteX398" fmla="*/ 71390 w 382800"/>
                <a:gd name="connsiteY398" fmla="*/ 172002 h 375541"/>
                <a:gd name="connsiteX399" fmla="*/ 71447 w 382800"/>
                <a:gd name="connsiteY399" fmla="*/ 169840 h 375541"/>
                <a:gd name="connsiteX400" fmla="*/ 73362 w 382800"/>
                <a:gd name="connsiteY400" fmla="*/ 165268 h 375541"/>
                <a:gd name="connsiteX401" fmla="*/ 71676 w 382800"/>
                <a:gd name="connsiteY401" fmla="*/ 162373 h 375541"/>
                <a:gd name="connsiteX402" fmla="*/ 70028 w 382800"/>
                <a:gd name="connsiteY402" fmla="*/ 161801 h 375541"/>
                <a:gd name="connsiteX403" fmla="*/ 68599 w 382800"/>
                <a:gd name="connsiteY403" fmla="*/ 160363 h 375541"/>
                <a:gd name="connsiteX404" fmla="*/ 69895 w 382800"/>
                <a:gd name="connsiteY404" fmla="*/ 157972 h 375541"/>
                <a:gd name="connsiteX405" fmla="*/ 70971 w 382800"/>
                <a:gd name="connsiteY405" fmla="*/ 156438 h 375541"/>
                <a:gd name="connsiteX406" fmla="*/ 73133 w 382800"/>
                <a:gd name="connsiteY406" fmla="*/ 156029 h 375541"/>
                <a:gd name="connsiteX407" fmla="*/ 75962 w 382800"/>
                <a:gd name="connsiteY407" fmla="*/ 156534 h 375541"/>
                <a:gd name="connsiteX408" fmla="*/ 78648 w 382800"/>
                <a:gd name="connsiteY408" fmla="*/ 157924 h 375541"/>
                <a:gd name="connsiteX409" fmla="*/ 80753 w 382800"/>
                <a:gd name="connsiteY409" fmla="*/ 158296 h 375541"/>
                <a:gd name="connsiteX410" fmla="*/ 74533 w 382800"/>
                <a:gd name="connsiteY410" fmla="*/ 154572 h 375541"/>
                <a:gd name="connsiteX411" fmla="*/ 64437 w 382800"/>
                <a:gd name="connsiteY411" fmla="*/ 155829 h 375541"/>
                <a:gd name="connsiteX412" fmla="*/ 62256 w 382800"/>
                <a:gd name="connsiteY412" fmla="*/ 155353 h 375541"/>
                <a:gd name="connsiteX413" fmla="*/ 60427 w 382800"/>
                <a:gd name="connsiteY413" fmla="*/ 154524 h 375541"/>
                <a:gd name="connsiteX414" fmla="*/ 59703 w 382800"/>
                <a:gd name="connsiteY414" fmla="*/ 151781 h 375541"/>
                <a:gd name="connsiteX415" fmla="*/ 61141 w 382800"/>
                <a:gd name="connsiteY415" fmla="*/ 150552 h 375541"/>
                <a:gd name="connsiteX416" fmla="*/ 62436 w 382800"/>
                <a:gd name="connsiteY416" fmla="*/ 148266 h 375541"/>
                <a:gd name="connsiteX417" fmla="*/ 60970 w 382800"/>
                <a:gd name="connsiteY417" fmla="*/ 146666 h 375541"/>
                <a:gd name="connsiteX418" fmla="*/ 59065 w 382800"/>
                <a:gd name="connsiteY418" fmla="*/ 146056 h 375541"/>
                <a:gd name="connsiteX419" fmla="*/ 56074 w 382800"/>
                <a:gd name="connsiteY419" fmla="*/ 146085 h 375541"/>
                <a:gd name="connsiteX420" fmla="*/ 53283 w 382800"/>
                <a:gd name="connsiteY420" fmla="*/ 146570 h 375541"/>
                <a:gd name="connsiteX421" fmla="*/ 52578 w 382800"/>
                <a:gd name="connsiteY421" fmla="*/ 145647 h 375541"/>
                <a:gd name="connsiteX422" fmla="*/ 54283 w 382800"/>
                <a:gd name="connsiteY422" fmla="*/ 143094 h 375541"/>
                <a:gd name="connsiteX423" fmla="*/ 52835 w 382800"/>
                <a:gd name="connsiteY423" fmla="*/ 142161 h 375541"/>
                <a:gd name="connsiteX424" fmla="*/ 50902 w 382800"/>
                <a:gd name="connsiteY424" fmla="*/ 142599 h 375541"/>
                <a:gd name="connsiteX425" fmla="*/ 48101 w 382800"/>
                <a:gd name="connsiteY425" fmla="*/ 143122 h 375541"/>
                <a:gd name="connsiteX426" fmla="*/ 45425 w 382800"/>
                <a:gd name="connsiteY426" fmla="*/ 142322 h 375541"/>
                <a:gd name="connsiteX427" fmla="*/ 42891 w 382800"/>
                <a:gd name="connsiteY427" fmla="*/ 139417 h 375541"/>
                <a:gd name="connsiteX428" fmla="*/ 41215 w 382800"/>
                <a:gd name="connsiteY428" fmla="*/ 139436 h 375541"/>
                <a:gd name="connsiteX429" fmla="*/ 40062 w 382800"/>
                <a:gd name="connsiteY429" fmla="*/ 139798 h 375541"/>
                <a:gd name="connsiteX430" fmla="*/ 38357 w 382800"/>
                <a:gd name="connsiteY430" fmla="*/ 138674 h 375541"/>
                <a:gd name="connsiteX431" fmla="*/ 36557 w 382800"/>
                <a:gd name="connsiteY431" fmla="*/ 138398 h 375541"/>
                <a:gd name="connsiteX432" fmla="*/ 35271 w 382800"/>
                <a:gd name="connsiteY432" fmla="*/ 138769 h 375541"/>
                <a:gd name="connsiteX433" fmla="*/ 33566 w 382800"/>
                <a:gd name="connsiteY433" fmla="*/ 137103 h 375541"/>
                <a:gd name="connsiteX434" fmla="*/ 23051 w 382800"/>
                <a:gd name="connsiteY434" fmla="*/ 133750 h 375541"/>
                <a:gd name="connsiteX435" fmla="*/ 18517 w 382800"/>
                <a:gd name="connsiteY435" fmla="*/ 133340 h 375541"/>
                <a:gd name="connsiteX436" fmla="*/ 14354 w 382800"/>
                <a:gd name="connsiteY436" fmla="*/ 134855 h 375541"/>
                <a:gd name="connsiteX437" fmla="*/ 12059 w 382800"/>
                <a:gd name="connsiteY437" fmla="*/ 134331 h 375541"/>
                <a:gd name="connsiteX438" fmla="*/ 10373 w 382800"/>
                <a:gd name="connsiteY438" fmla="*/ 132159 h 375541"/>
                <a:gd name="connsiteX439" fmla="*/ 8963 w 382800"/>
                <a:gd name="connsiteY439" fmla="*/ 128521 h 375541"/>
                <a:gd name="connsiteX440" fmla="*/ 2257 w 382800"/>
                <a:gd name="connsiteY440" fmla="*/ 125711 h 375541"/>
                <a:gd name="connsiteX441" fmla="*/ 3581 w 382800"/>
                <a:gd name="connsiteY441" fmla="*/ 123863 h 375541"/>
                <a:gd name="connsiteX442" fmla="*/ 6706 w 382800"/>
                <a:gd name="connsiteY442" fmla="*/ 123425 h 375541"/>
                <a:gd name="connsiteX443" fmla="*/ 10296 w 382800"/>
                <a:gd name="connsiteY443" fmla="*/ 122148 h 375541"/>
                <a:gd name="connsiteX444" fmla="*/ 11592 w 382800"/>
                <a:gd name="connsiteY444" fmla="*/ 120500 h 375541"/>
                <a:gd name="connsiteX445" fmla="*/ 8782 w 382800"/>
                <a:gd name="connsiteY445" fmla="*/ 118586 h 375541"/>
                <a:gd name="connsiteX446" fmla="*/ 6706 w 382800"/>
                <a:gd name="connsiteY446" fmla="*/ 118110 h 375541"/>
                <a:gd name="connsiteX447" fmla="*/ 5848 w 382800"/>
                <a:gd name="connsiteY447" fmla="*/ 117424 h 375541"/>
                <a:gd name="connsiteX448" fmla="*/ 4972 w 382800"/>
                <a:gd name="connsiteY448" fmla="*/ 115700 h 375541"/>
                <a:gd name="connsiteX449" fmla="*/ 6210 w 382800"/>
                <a:gd name="connsiteY449" fmla="*/ 114910 h 375541"/>
                <a:gd name="connsiteX450" fmla="*/ 7087 w 382800"/>
                <a:gd name="connsiteY450" fmla="*/ 115328 h 375541"/>
                <a:gd name="connsiteX451" fmla="*/ 9620 w 382800"/>
                <a:gd name="connsiteY451" fmla="*/ 115576 h 375541"/>
                <a:gd name="connsiteX452" fmla="*/ 13945 w 382800"/>
                <a:gd name="connsiteY452" fmla="*/ 115157 h 375541"/>
                <a:gd name="connsiteX453" fmla="*/ 12335 w 382800"/>
                <a:gd name="connsiteY453" fmla="*/ 113414 h 375541"/>
                <a:gd name="connsiteX454" fmla="*/ 10659 w 382800"/>
                <a:gd name="connsiteY454" fmla="*/ 113024 h 375541"/>
                <a:gd name="connsiteX455" fmla="*/ 9887 w 382800"/>
                <a:gd name="connsiteY455" fmla="*/ 112585 h 375541"/>
                <a:gd name="connsiteX456" fmla="*/ 6363 w 382800"/>
                <a:gd name="connsiteY456" fmla="*/ 112395 h 375541"/>
                <a:gd name="connsiteX457" fmla="*/ 4763 w 382800"/>
                <a:gd name="connsiteY457" fmla="*/ 112995 h 375541"/>
                <a:gd name="connsiteX458" fmla="*/ 1162 w 382800"/>
                <a:gd name="connsiteY458" fmla="*/ 112766 h 375541"/>
                <a:gd name="connsiteX459" fmla="*/ 381 w 382800"/>
                <a:gd name="connsiteY459" fmla="*/ 110890 h 375541"/>
                <a:gd name="connsiteX460" fmla="*/ 0 w 382800"/>
                <a:gd name="connsiteY460" fmla="*/ 109271 h 375541"/>
                <a:gd name="connsiteX461" fmla="*/ 1114 w 382800"/>
                <a:gd name="connsiteY461" fmla="*/ 105670 h 375541"/>
                <a:gd name="connsiteX462" fmla="*/ 6182 w 382800"/>
                <a:gd name="connsiteY462" fmla="*/ 102441 h 375541"/>
                <a:gd name="connsiteX463" fmla="*/ 18812 w 382800"/>
                <a:gd name="connsiteY463" fmla="*/ 98907 h 375541"/>
                <a:gd name="connsiteX464" fmla="*/ 24241 w 382800"/>
                <a:gd name="connsiteY464" fmla="*/ 99422 h 375541"/>
                <a:gd name="connsiteX465" fmla="*/ 28004 w 382800"/>
                <a:gd name="connsiteY465" fmla="*/ 98784 h 375541"/>
                <a:gd name="connsiteX466" fmla="*/ 32518 w 382800"/>
                <a:gd name="connsiteY466" fmla="*/ 96555 h 375541"/>
                <a:gd name="connsiteX467" fmla="*/ 34509 w 382800"/>
                <a:gd name="connsiteY467" fmla="*/ 94640 h 375541"/>
                <a:gd name="connsiteX468" fmla="*/ 40929 w 382800"/>
                <a:gd name="connsiteY468" fmla="*/ 93516 h 375541"/>
                <a:gd name="connsiteX469" fmla="*/ 47025 w 382800"/>
                <a:gd name="connsiteY469" fmla="*/ 95545 h 375541"/>
                <a:gd name="connsiteX470" fmla="*/ 52645 w 382800"/>
                <a:gd name="connsiteY470" fmla="*/ 103203 h 375541"/>
                <a:gd name="connsiteX471" fmla="*/ 55331 w 382800"/>
                <a:gd name="connsiteY471" fmla="*/ 105794 h 375541"/>
                <a:gd name="connsiteX472" fmla="*/ 61913 w 382800"/>
                <a:gd name="connsiteY472" fmla="*/ 101298 h 375541"/>
                <a:gd name="connsiteX473" fmla="*/ 71714 w 382800"/>
                <a:gd name="connsiteY473" fmla="*/ 101432 h 375541"/>
                <a:gd name="connsiteX474" fmla="*/ 73733 w 382800"/>
                <a:gd name="connsiteY474" fmla="*/ 103965 h 375541"/>
                <a:gd name="connsiteX475" fmla="*/ 74552 w 382800"/>
                <a:gd name="connsiteY475" fmla="*/ 101832 h 375541"/>
                <a:gd name="connsiteX476" fmla="*/ 76352 w 382800"/>
                <a:gd name="connsiteY476" fmla="*/ 99326 h 375541"/>
                <a:gd name="connsiteX477" fmla="*/ 77791 w 382800"/>
                <a:gd name="connsiteY477" fmla="*/ 100469 h 375541"/>
                <a:gd name="connsiteX478" fmla="*/ 78524 w 382800"/>
                <a:gd name="connsiteY478" fmla="*/ 102022 h 375541"/>
                <a:gd name="connsiteX479" fmla="*/ 88868 w 382800"/>
                <a:gd name="connsiteY479" fmla="*/ 101584 h 375541"/>
                <a:gd name="connsiteX480" fmla="*/ 90497 w 382800"/>
                <a:gd name="connsiteY480" fmla="*/ 101136 h 375541"/>
                <a:gd name="connsiteX481" fmla="*/ 87716 w 382800"/>
                <a:gd name="connsiteY481" fmla="*/ 99317 h 375541"/>
                <a:gd name="connsiteX482" fmla="*/ 85449 w 382800"/>
                <a:gd name="connsiteY482" fmla="*/ 94955 h 375541"/>
                <a:gd name="connsiteX483" fmla="*/ 84973 w 382800"/>
                <a:gd name="connsiteY483" fmla="*/ 78829 h 375541"/>
                <a:gd name="connsiteX484" fmla="*/ 82105 w 382800"/>
                <a:gd name="connsiteY484" fmla="*/ 74304 h 375541"/>
                <a:gd name="connsiteX485" fmla="*/ 78819 w 382800"/>
                <a:gd name="connsiteY485" fmla="*/ 67056 h 375541"/>
                <a:gd name="connsiteX486" fmla="*/ 77305 w 382800"/>
                <a:gd name="connsiteY486" fmla="*/ 62741 h 375541"/>
                <a:gd name="connsiteX487" fmla="*/ 77162 w 382800"/>
                <a:gd name="connsiteY487" fmla="*/ 61246 h 375541"/>
                <a:gd name="connsiteX488" fmla="*/ 77667 w 382800"/>
                <a:gd name="connsiteY488" fmla="*/ 59083 h 375541"/>
                <a:gd name="connsiteX489" fmla="*/ 81705 w 382800"/>
                <a:gd name="connsiteY489" fmla="*/ 59198 h 375541"/>
                <a:gd name="connsiteX490" fmla="*/ 84830 w 382800"/>
                <a:gd name="connsiteY490" fmla="*/ 59750 h 375541"/>
                <a:gd name="connsiteX491" fmla="*/ 90783 w 382800"/>
                <a:gd name="connsiteY491" fmla="*/ 58121 h 375541"/>
                <a:gd name="connsiteX492" fmla="*/ 93640 w 382800"/>
                <a:gd name="connsiteY492" fmla="*/ 59236 h 375541"/>
                <a:gd name="connsiteX493" fmla="*/ 93469 w 382800"/>
                <a:gd name="connsiteY493" fmla="*/ 62608 h 375541"/>
                <a:gd name="connsiteX494" fmla="*/ 94345 w 382800"/>
                <a:gd name="connsiteY494" fmla="*/ 66856 h 375541"/>
                <a:gd name="connsiteX495" fmla="*/ 95336 w 382800"/>
                <a:gd name="connsiteY495" fmla="*/ 68913 h 375541"/>
                <a:gd name="connsiteX496" fmla="*/ 96850 w 382800"/>
                <a:gd name="connsiteY496" fmla="*/ 71247 h 375541"/>
                <a:gd name="connsiteX497" fmla="*/ 101641 w 382800"/>
                <a:gd name="connsiteY497" fmla="*/ 71037 h 375541"/>
                <a:gd name="connsiteX498" fmla="*/ 106814 w 382800"/>
                <a:gd name="connsiteY498" fmla="*/ 72409 h 375541"/>
                <a:gd name="connsiteX499" fmla="*/ 113357 w 382800"/>
                <a:gd name="connsiteY499" fmla="*/ 72619 h 375541"/>
                <a:gd name="connsiteX500" fmla="*/ 122911 w 382800"/>
                <a:gd name="connsiteY500" fmla="*/ 74981 h 375541"/>
                <a:gd name="connsiteX501" fmla="*/ 126978 w 382800"/>
                <a:gd name="connsiteY501" fmla="*/ 73609 h 375541"/>
                <a:gd name="connsiteX502" fmla="*/ 130921 w 382800"/>
                <a:gd name="connsiteY502" fmla="*/ 70685 h 375541"/>
                <a:gd name="connsiteX503" fmla="*/ 138427 w 382800"/>
                <a:gd name="connsiteY503" fmla="*/ 68761 h 375541"/>
                <a:gd name="connsiteX504" fmla="*/ 139027 w 382800"/>
                <a:gd name="connsiteY504" fmla="*/ 67751 h 375541"/>
                <a:gd name="connsiteX505" fmla="*/ 134703 w 382800"/>
                <a:gd name="connsiteY505" fmla="*/ 68151 h 375541"/>
                <a:gd name="connsiteX506" fmla="*/ 130740 w 382800"/>
                <a:gd name="connsiteY506" fmla="*/ 66294 h 375541"/>
                <a:gd name="connsiteX507" fmla="*/ 130207 w 382800"/>
                <a:gd name="connsiteY507" fmla="*/ 64284 h 375541"/>
                <a:gd name="connsiteX508" fmla="*/ 130664 w 382800"/>
                <a:gd name="connsiteY508" fmla="*/ 62474 h 375541"/>
                <a:gd name="connsiteX509" fmla="*/ 132274 w 382800"/>
                <a:gd name="connsiteY509" fmla="*/ 58302 h 375541"/>
                <a:gd name="connsiteX510" fmla="*/ 143761 w 382800"/>
                <a:gd name="connsiteY510" fmla="*/ 51701 h 375541"/>
                <a:gd name="connsiteX511" fmla="*/ 151990 w 382800"/>
                <a:gd name="connsiteY511" fmla="*/ 49749 h 375541"/>
                <a:gd name="connsiteX512" fmla="*/ 160582 w 382800"/>
                <a:gd name="connsiteY512" fmla="*/ 46101 h 375541"/>
                <a:gd name="connsiteX513" fmla="*/ 164907 w 382800"/>
                <a:gd name="connsiteY513" fmla="*/ 42358 h 375541"/>
                <a:gd name="connsiteX514" fmla="*/ 167764 w 382800"/>
                <a:gd name="connsiteY514" fmla="*/ 37509 h 375541"/>
                <a:gd name="connsiteX515" fmla="*/ 168688 w 382800"/>
                <a:gd name="connsiteY515" fmla="*/ 36443 h 375541"/>
                <a:gd name="connsiteX516" fmla="*/ 169878 w 382800"/>
                <a:gd name="connsiteY516" fmla="*/ 35547 h 375541"/>
                <a:gd name="connsiteX517" fmla="*/ 168773 w 382800"/>
                <a:gd name="connsiteY517" fmla="*/ 33804 h 375541"/>
                <a:gd name="connsiteX518" fmla="*/ 169516 w 382800"/>
                <a:gd name="connsiteY518" fmla="*/ 15135 h 375541"/>
                <a:gd name="connsiteX519" fmla="*/ 170317 w 382800"/>
                <a:gd name="connsiteY519" fmla="*/ 11754 h 375541"/>
                <a:gd name="connsiteX520" fmla="*/ 171993 w 382800"/>
                <a:gd name="connsiteY520" fmla="*/ 8982 h 375541"/>
                <a:gd name="connsiteX521" fmla="*/ 174546 w 382800"/>
                <a:gd name="connsiteY521" fmla="*/ 6839 h 375541"/>
                <a:gd name="connsiteX522" fmla="*/ 178413 w 382800"/>
                <a:gd name="connsiteY522" fmla="*/ 4515 h 375541"/>
                <a:gd name="connsiteX523" fmla="*/ 192672 w 382800"/>
                <a:gd name="connsiteY523" fmla="*/ 1305 h 375541"/>
                <a:gd name="connsiteX524" fmla="*/ 194786 w 382800"/>
                <a:gd name="connsiteY524" fmla="*/ 0 h 375541"/>
                <a:gd name="connsiteX525" fmla="*/ 195082 w 382800"/>
                <a:gd name="connsiteY525" fmla="*/ 2019 h 375541"/>
                <a:gd name="connsiteX526" fmla="*/ 196120 w 382800"/>
                <a:gd name="connsiteY526" fmla="*/ 4600 h 375541"/>
                <a:gd name="connsiteX527" fmla="*/ 196834 w 382800"/>
                <a:gd name="connsiteY527" fmla="*/ 6010 h 375541"/>
                <a:gd name="connsiteX528" fmla="*/ 196234 w 382800"/>
                <a:gd name="connsiteY528" fmla="*/ 7848 h 375541"/>
                <a:gd name="connsiteX529" fmla="*/ 196701 w 382800"/>
                <a:gd name="connsiteY529" fmla="*/ 9363 h 375541"/>
                <a:gd name="connsiteX530" fmla="*/ 198634 w 382800"/>
                <a:gd name="connsiteY530" fmla="*/ 12087 h 375541"/>
                <a:gd name="connsiteX531" fmla="*/ 201044 w 382800"/>
                <a:gd name="connsiteY531" fmla="*/ 14649 h 375541"/>
                <a:gd name="connsiteX532" fmla="*/ 203197 w 382800"/>
                <a:gd name="connsiteY532" fmla="*/ 16288 h 375541"/>
                <a:gd name="connsiteX533" fmla="*/ 203854 w 382800"/>
                <a:gd name="connsiteY533" fmla="*/ 16040 h 375541"/>
                <a:gd name="connsiteX534" fmla="*/ 95841 w 382800"/>
                <a:gd name="connsiteY534" fmla="*/ 209074 h 375541"/>
                <a:gd name="connsiteX535" fmla="*/ 94898 w 382800"/>
                <a:gd name="connsiteY535" fmla="*/ 212426 h 375541"/>
                <a:gd name="connsiteX536" fmla="*/ 93107 w 382800"/>
                <a:gd name="connsiteY536" fmla="*/ 209340 h 375541"/>
                <a:gd name="connsiteX537" fmla="*/ 90745 w 382800"/>
                <a:gd name="connsiteY537" fmla="*/ 206635 h 375541"/>
                <a:gd name="connsiteX538" fmla="*/ 90202 w 382800"/>
                <a:gd name="connsiteY538" fmla="*/ 204130 h 375541"/>
                <a:gd name="connsiteX539" fmla="*/ 90202 w 382800"/>
                <a:gd name="connsiteY539" fmla="*/ 203463 h 375541"/>
                <a:gd name="connsiteX540" fmla="*/ 92974 w 382800"/>
                <a:gd name="connsiteY540" fmla="*/ 205292 h 375541"/>
                <a:gd name="connsiteX541" fmla="*/ 95841 w 382800"/>
                <a:gd name="connsiteY541" fmla="*/ 209074 h 375541"/>
                <a:gd name="connsiteX542" fmla="*/ 380762 w 382800"/>
                <a:gd name="connsiteY542" fmla="*/ 324564 h 375541"/>
                <a:gd name="connsiteX543" fmla="*/ 380067 w 382800"/>
                <a:gd name="connsiteY543" fmla="*/ 329889 h 375541"/>
                <a:gd name="connsiteX544" fmla="*/ 380572 w 382800"/>
                <a:gd name="connsiteY544" fmla="*/ 331441 h 375541"/>
                <a:gd name="connsiteX545" fmla="*/ 381543 w 382800"/>
                <a:gd name="connsiteY545" fmla="*/ 332527 h 375541"/>
                <a:gd name="connsiteX546" fmla="*/ 381991 w 382800"/>
                <a:gd name="connsiteY546" fmla="*/ 333718 h 375541"/>
                <a:gd name="connsiteX547" fmla="*/ 382800 w 382800"/>
                <a:gd name="connsiteY547" fmla="*/ 347834 h 375541"/>
                <a:gd name="connsiteX548" fmla="*/ 382648 w 382800"/>
                <a:gd name="connsiteY548" fmla="*/ 348958 h 375541"/>
                <a:gd name="connsiteX549" fmla="*/ 379381 w 382800"/>
                <a:gd name="connsiteY549" fmla="*/ 354606 h 375541"/>
                <a:gd name="connsiteX550" fmla="*/ 378648 w 382800"/>
                <a:gd name="connsiteY550" fmla="*/ 356254 h 375541"/>
                <a:gd name="connsiteX551" fmla="*/ 378485 w 382800"/>
                <a:gd name="connsiteY551" fmla="*/ 363226 h 375541"/>
                <a:gd name="connsiteX552" fmla="*/ 377933 w 382800"/>
                <a:gd name="connsiteY552" fmla="*/ 365093 h 375541"/>
                <a:gd name="connsiteX553" fmla="*/ 376771 w 382800"/>
                <a:gd name="connsiteY553" fmla="*/ 366931 h 375541"/>
                <a:gd name="connsiteX554" fmla="*/ 374704 w 382800"/>
                <a:gd name="connsiteY554" fmla="*/ 372875 h 375541"/>
                <a:gd name="connsiteX555" fmla="*/ 372913 w 382800"/>
                <a:gd name="connsiteY555" fmla="*/ 375542 h 375541"/>
                <a:gd name="connsiteX556" fmla="*/ 368017 w 382800"/>
                <a:gd name="connsiteY556" fmla="*/ 372285 h 375541"/>
                <a:gd name="connsiteX557" fmla="*/ 365132 w 382800"/>
                <a:gd name="connsiteY557" fmla="*/ 370875 h 375541"/>
                <a:gd name="connsiteX558" fmla="*/ 363722 w 382800"/>
                <a:gd name="connsiteY558" fmla="*/ 369360 h 375541"/>
                <a:gd name="connsiteX559" fmla="*/ 362798 w 382800"/>
                <a:gd name="connsiteY559" fmla="*/ 368313 h 375541"/>
                <a:gd name="connsiteX560" fmla="*/ 363398 w 382800"/>
                <a:gd name="connsiteY560" fmla="*/ 366913 h 375541"/>
                <a:gd name="connsiteX561" fmla="*/ 364712 w 382800"/>
                <a:gd name="connsiteY561" fmla="*/ 365455 h 375541"/>
                <a:gd name="connsiteX562" fmla="*/ 364922 w 382800"/>
                <a:gd name="connsiteY562" fmla="*/ 364302 h 375541"/>
                <a:gd name="connsiteX563" fmla="*/ 361826 w 382800"/>
                <a:gd name="connsiteY563" fmla="*/ 363007 h 375541"/>
                <a:gd name="connsiteX564" fmla="*/ 360407 w 382800"/>
                <a:gd name="connsiteY564" fmla="*/ 362140 h 375541"/>
                <a:gd name="connsiteX565" fmla="*/ 360426 w 382800"/>
                <a:gd name="connsiteY565" fmla="*/ 360616 h 375541"/>
                <a:gd name="connsiteX566" fmla="*/ 361493 w 382800"/>
                <a:gd name="connsiteY566" fmla="*/ 358245 h 375541"/>
                <a:gd name="connsiteX567" fmla="*/ 361007 w 382800"/>
                <a:gd name="connsiteY567" fmla="*/ 356283 h 375541"/>
                <a:gd name="connsiteX568" fmla="*/ 359216 w 382800"/>
                <a:gd name="connsiteY568" fmla="*/ 356378 h 375541"/>
                <a:gd name="connsiteX569" fmla="*/ 357826 w 382800"/>
                <a:gd name="connsiteY569" fmla="*/ 356082 h 375541"/>
                <a:gd name="connsiteX570" fmla="*/ 357645 w 382800"/>
                <a:gd name="connsiteY570" fmla="*/ 355063 h 375541"/>
                <a:gd name="connsiteX571" fmla="*/ 358664 w 382800"/>
                <a:gd name="connsiteY571" fmla="*/ 353758 h 375541"/>
                <a:gd name="connsiteX572" fmla="*/ 359978 w 382800"/>
                <a:gd name="connsiteY572" fmla="*/ 352054 h 375541"/>
                <a:gd name="connsiteX573" fmla="*/ 359940 w 382800"/>
                <a:gd name="connsiteY573" fmla="*/ 350167 h 375541"/>
                <a:gd name="connsiteX574" fmla="*/ 358350 w 382800"/>
                <a:gd name="connsiteY574" fmla="*/ 349358 h 375541"/>
                <a:gd name="connsiteX575" fmla="*/ 356911 w 382800"/>
                <a:gd name="connsiteY575" fmla="*/ 347824 h 375541"/>
                <a:gd name="connsiteX576" fmla="*/ 356330 w 382800"/>
                <a:gd name="connsiteY576" fmla="*/ 345738 h 375541"/>
                <a:gd name="connsiteX577" fmla="*/ 357445 w 382800"/>
                <a:gd name="connsiteY577" fmla="*/ 344310 h 375541"/>
                <a:gd name="connsiteX578" fmla="*/ 359255 w 382800"/>
                <a:gd name="connsiteY578" fmla="*/ 343395 h 375541"/>
                <a:gd name="connsiteX579" fmla="*/ 357921 w 382800"/>
                <a:gd name="connsiteY579" fmla="*/ 341252 h 375541"/>
                <a:gd name="connsiteX580" fmla="*/ 357026 w 382800"/>
                <a:gd name="connsiteY580" fmla="*/ 341204 h 375541"/>
                <a:gd name="connsiteX581" fmla="*/ 356311 w 382800"/>
                <a:gd name="connsiteY581" fmla="*/ 340738 h 375541"/>
                <a:gd name="connsiteX582" fmla="*/ 356902 w 382800"/>
                <a:gd name="connsiteY582" fmla="*/ 339747 h 375541"/>
                <a:gd name="connsiteX583" fmla="*/ 358302 w 382800"/>
                <a:gd name="connsiteY583" fmla="*/ 338261 h 375541"/>
                <a:gd name="connsiteX584" fmla="*/ 360255 w 382800"/>
                <a:gd name="connsiteY584" fmla="*/ 333813 h 375541"/>
                <a:gd name="connsiteX585" fmla="*/ 362969 w 382800"/>
                <a:gd name="connsiteY585" fmla="*/ 331708 h 375541"/>
                <a:gd name="connsiteX586" fmla="*/ 367789 w 382800"/>
                <a:gd name="connsiteY586" fmla="*/ 330355 h 375541"/>
                <a:gd name="connsiteX587" fmla="*/ 369094 w 382800"/>
                <a:gd name="connsiteY587" fmla="*/ 329755 h 375541"/>
                <a:gd name="connsiteX588" fmla="*/ 370284 w 382800"/>
                <a:gd name="connsiteY588" fmla="*/ 328184 h 375541"/>
                <a:gd name="connsiteX589" fmla="*/ 371608 w 382800"/>
                <a:gd name="connsiteY589" fmla="*/ 327174 h 375541"/>
                <a:gd name="connsiteX590" fmla="*/ 373218 w 382800"/>
                <a:gd name="connsiteY590" fmla="*/ 327307 h 375541"/>
                <a:gd name="connsiteX591" fmla="*/ 374704 w 382800"/>
                <a:gd name="connsiteY591" fmla="*/ 327908 h 375541"/>
                <a:gd name="connsiteX592" fmla="*/ 375618 w 382800"/>
                <a:gd name="connsiteY592" fmla="*/ 328555 h 375541"/>
                <a:gd name="connsiteX593" fmla="*/ 376304 w 382800"/>
                <a:gd name="connsiteY593" fmla="*/ 327879 h 375541"/>
                <a:gd name="connsiteX594" fmla="*/ 376971 w 382800"/>
                <a:gd name="connsiteY594" fmla="*/ 325926 h 375541"/>
                <a:gd name="connsiteX595" fmla="*/ 376561 w 382800"/>
                <a:gd name="connsiteY595" fmla="*/ 324212 h 375541"/>
                <a:gd name="connsiteX596" fmla="*/ 376771 w 382800"/>
                <a:gd name="connsiteY596" fmla="*/ 319497 h 375541"/>
                <a:gd name="connsiteX597" fmla="*/ 377628 w 382800"/>
                <a:gd name="connsiteY597" fmla="*/ 316821 h 375541"/>
                <a:gd name="connsiteX598" fmla="*/ 379019 w 382800"/>
                <a:gd name="connsiteY598" fmla="*/ 316668 h 375541"/>
                <a:gd name="connsiteX599" fmla="*/ 380295 w 382800"/>
                <a:gd name="connsiteY599" fmla="*/ 318144 h 375541"/>
                <a:gd name="connsiteX600" fmla="*/ 380238 w 382800"/>
                <a:gd name="connsiteY600" fmla="*/ 319449 h 375541"/>
                <a:gd name="connsiteX601" fmla="*/ 380714 w 382800"/>
                <a:gd name="connsiteY601" fmla="*/ 322536 h 375541"/>
                <a:gd name="connsiteX602" fmla="*/ 380762 w 382800"/>
                <a:gd name="connsiteY602" fmla="*/ 324564 h 37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Lst>
              <a:rect l="l" t="t" r="r" b="b"/>
              <a:pathLst>
                <a:path w="382800" h="375541">
                  <a:moveTo>
                    <a:pt x="203854" y="16040"/>
                  </a:moveTo>
                  <a:lnTo>
                    <a:pt x="205445" y="15573"/>
                  </a:lnTo>
                  <a:lnTo>
                    <a:pt x="208141" y="13897"/>
                  </a:lnTo>
                  <a:lnTo>
                    <a:pt x="210388" y="13363"/>
                  </a:lnTo>
                  <a:lnTo>
                    <a:pt x="211674" y="14649"/>
                  </a:lnTo>
                  <a:lnTo>
                    <a:pt x="212398" y="15383"/>
                  </a:lnTo>
                  <a:lnTo>
                    <a:pt x="213808" y="18278"/>
                  </a:lnTo>
                  <a:lnTo>
                    <a:pt x="214208" y="21288"/>
                  </a:lnTo>
                  <a:lnTo>
                    <a:pt x="214836" y="23793"/>
                  </a:lnTo>
                  <a:lnTo>
                    <a:pt x="215980" y="24803"/>
                  </a:lnTo>
                  <a:lnTo>
                    <a:pt x="220275" y="25136"/>
                  </a:lnTo>
                  <a:lnTo>
                    <a:pt x="223447" y="26060"/>
                  </a:lnTo>
                  <a:lnTo>
                    <a:pt x="224285" y="26898"/>
                  </a:lnTo>
                  <a:lnTo>
                    <a:pt x="225371" y="32442"/>
                  </a:lnTo>
                  <a:lnTo>
                    <a:pt x="225962" y="33223"/>
                  </a:lnTo>
                  <a:lnTo>
                    <a:pt x="226752" y="32575"/>
                  </a:lnTo>
                  <a:lnTo>
                    <a:pt x="227533" y="31661"/>
                  </a:lnTo>
                  <a:lnTo>
                    <a:pt x="228619" y="31518"/>
                  </a:lnTo>
                  <a:lnTo>
                    <a:pt x="230477" y="31870"/>
                  </a:lnTo>
                  <a:lnTo>
                    <a:pt x="232924" y="31985"/>
                  </a:lnTo>
                  <a:lnTo>
                    <a:pt x="235448" y="32595"/>
                  </a:lnTo>
                  <a:lnTo>
                    <a:pt x="238935" y="35719"/>
                  </a:lnTo>
                  <a:lnTo>
                    <a:pt x="238801" y="36747"/>
                  </a:lnTo>
                  <a:lnTo>
                    <a:pt x="238125" y="38548"/>
                  </a:lnTo>
                  <a:lnTo>
                    <a:pt x="237887" y="39986"/>
                  </a:lnTo>
                  <a:lnTo>
                    <a:pt x="238487" y="40567"/>
                  </a:lnTo>
                  <a:lnTo>
                    <a:pt x="239411" y="42053"/>
                  </a:lnTo>
                  <a:lnTo>
                    <a:pt x="239192" y="43767"/>
                  </a:lnTo>
                  <a:lnTo>
                    <a:pt x="238297" y="44967"/>
                  </a:lnTo>
                  <a:lnTo>
                    <a:pt x="237935" y="45958"/>
                  </a:lnTo>
                  <a:lnTo>
                    <a:pt x="237935" y="46596"/>
                  </a:lnTo>
                  <a:lnTo>
                    <a:pt x="238268" y="47130"/>
                  </a:lnTo>
                  <a:lnTo>
                    <a:pt x="238982" y="47596"/>
                  </a:lnTo>
                  <a:lnTo>
                    <a:pt x="244135" y="48225"/>
                  </a:lnTo>
                  <a:lnTo>
                    <a:pt x="248850" y="47596"/>
                  </a:lnTo>
                  <a:lnTo>
                    <a:pt x="251822" y="45844"/>
                  </a:lnTo>
                  <a:lnTo>
                    <a:pt x="252327" y="43996"/>
                  </a:lnTo>
                  <a:lnTo>
                    <a:pt x="253165" y="41919"/>
                  </a:lnTo>
                  <a:lnTo>
                    <a:pt x="254937" y="40167"/>
                  </a:lnTo>
                  <a:lnTo>
                    <a:pt x="256156" y="39576"/>
                  </a:lnTo>
                  <a:lnTo>
                    <a:pt x="257280" y="40291"/>
                  </a:lnTo>
                  <a:lnTo>
                    <a:pt x="255394" y="47615"/>
                  </a:lnTo>
                  <a:lnTo>
                    <a:pt x="256775" y="49482"/>
                  </a:lnTo>
                  <a:lnTo>
                    <a:pt x="256975" y="52264"/>
                  </a:lnTo>
                  <a:lnTo>
                    <a:pt x="257470" y="54702"/>
                  </a:lnTo>
                  <a:lnTo>
                    <a:pt x="259156" y="54654"/>
                  </a:lnTo>
                  <a:lnTo>
                    <a:pt x="261195" y="55102"/>
                  </a:lnTo>
                  <a:lnTo>
                    <a:pt x="262642" y="55997"/>
                  </a:lnTo>
                  <a:lnTo>
                    <a:pt x="264328" y="57445"/>
                  </a:lnTo>
                  <a:lnTo>
                    <a:pt x="266757" y="58779"/>
                  </a:lnTo>
                  <a:lnTo>
                    <a:pt x="268462" y="59245"/>
                  </a:lnTo>
                  <a:lnTo>
                    <a:pt x="269081" y="60350"/>
                  </a:lnTo>
                  <a:lnTo>
                    <a:pt x="270463" y="61636"/>
                  </a:lnTo>
                  <a:lnTo>
                    <a:pt x="272634" y="64322"/>
                  </a:lnTo>
                  <a:lnTo>
                    <a:pt x="274577" y="66113"/>
                  </a:lnTo>
                  <a:lnTo>
                    <a:pt x="275520" y="66113"/>
                  </a:lnTo>
                  <a:lnTo>
                    <a:pt x="277330" y="65408"/>
                  </a:lnTo>
                  <a:lnTo>
                    <a:pt x="280016" y="64960"/>
                  </a:lnTo>
                  <a:lnTo>
                    <a:pt x="282130" y="64998"/>
                  </a:lnTo>
                  <a:lnTo>
                    <a:pt x="283035" y="66360"/>
                  </a:lnTo>
                  <a:lnTo>
                    <a:pt x="285122" y="66989"/>
                  </a:lnTo>
                  <a:lnTo>
                    <a:pt x="285855" y="67494"/>
                  </a:lnTo>
                  <a:lnTo>
                    <a:pt x="286674" y="68437"/>
                  </a:lnTo>
                  <a:lnTo>
                    <a:pt x="288065" y="68818"/>
                  </a:lnTo>
                  <a:lnTo>
                    <a:pt x="289741" y="68437"/>
                  </a:lnTo>
                  <a:lnTo>
                    <a:pt x="290960" y="67189"/>
                  </a:lnTo>
                  <a:lnTo>
                    <a:pt x="292589" y="66618"/>
                  </a:lnTo>
                  <a:lnTo>
                    <a:pt x="294227" y="66808"/>
                  </a:lnTo>
                  <a:lnTo>
                    <a:pt x="295170" y="67494"/>
                  </a:lnTo>
                  <a:lnTo>
                    <a:pt x="296961" y="68513"/>
                  </a:lnTo>
                  <a:lnTo>
                    <a:pt x="297971" y="68294"/>
                  </a:lnTo>
                  <a:lnTo>
                    <a:pt x="299999" y="68923"/>
                  </a:lnTo>
                  <a:lnTo>
                    <a:pt x="302038" y="70904"/>
                  </a:lnTo>
                  <a:lnTo>
                    <a:pt x="302895" y="72885"/>
                  </a:lnTo>
                  <a:lnTo>
                    <a:pt x="303114" y="73971"/>
                  </a:lnTo>
                  <a:lnTo>
                    <a:pt x="303990" y="75152"/>
                  </a:lnTo>
                  <a:lnTo>
                    <a:pt x="307410" y="80467"/>
                  </a:lnTo>
                  <a:lnTo>
                    <a:pt x="308496" y="80724"/>
                  </a:lnTo>
                  <a:lnTo>
                    <a:pt x="309686" y="79924"/>
                  </a:lnTo>
                  <a:lnTo>
                    <a:pt x="310458" y="78781"/>
                  </a:lnTo>
                  <a:lnTo>
                    <a:pt x="311572" y="78552"/>
                  </a:lnTo>
                  <a:lnTo>
                    <a:pt x="313363" y="79086"/>
                  </a:lnTo>
                  <a:lnTo>
                    <a:pt x="314516" y="79686"/>
                  </a:lnTo>
                  <a:lnTo>
                    <a:pt x="315068" y="81982"/>
                  </a:lnTo>
                  <a:lnTo>
                    <a:pt x="315459" y="82420"/>
                  </a:lnTo>
                  <a:lnTo>
                    <a:pt x="316230" y="81924"/>
                  </a:lnTo>
                  <a:lnTo>
                    <a:pt x="317611" y="81820"/>
                  </a:lnTo>
                  <a:lnTo>
                    <a:pt x="319821" y="82382"/>
                  </a:lnTo>
                  <a:lnTo>
                    <a:pt x="322850" y="81734"/>
                  </a:lnTo>
                  <a:lnTo>
                    <a:pt x="325279" y="80772"/>
                  </a:lnTo>
                  <a:lnTo>
                    <a:pt x="326517" y="80810"/>
                  </a:lnTo>
                  <a:lnTo>
                    <a:pt x="328517" y="83486"/>
                  </a:lnTo>
                  <a:lnTo>
                    <a:pt x="330803" y="84487"/>
                  </a:lnTo>
                  <a:lnTo>
                    <a:pt x="335832" y="85296"/>
                  </a:lnTo>
                  <a:lnTo>
                    <a:pt x="341233" y="86553"/>
                  </a:lnTo>
                  <a:lnTo>
                    <a:pt x="343357" y="87573"/>
                  </a:lnTo>
                  <a:lnTo>
                    <a:pt x="344805" y="88077"/>
                  </a:lnTo>
                  <a:lnTo>
                    <a:pt x="344957" y="91611"/>
                  </a:lnTo>
                  <a:lnTo>
                    <a:pt x="344519" y="92145"/>
                  </a:lnTo>
                  <a:lnTo>
                    <a:pt x="339138" y="99212"/>
                  </a:lnTo>
                  <a:lnTo>
                    <a:pt x="336871" y="101737"/>
                  </a:lnTo>
                  <a:lnTo>
                    <a:pt x="335718" y="105327"/>
                  </a:lnTo>
                  <a:lnTo>
                    <a:pt x="334928" y="110833"/>
                  </a:lnTo>
                  <a:lnTo>
                    <a:pt x="333337" y="116043"/>
                  </a:lnTo>
                  <a:lnTo>
                    <a:pt x="330956" y="120977"/>
                  </a:lnTo>
                  <a:lnTo>
                    <a:pt x="330089" y="124673"/>
                  </a:lnTo>
                  <a:lnTo>
                    <a:pt x="330737" y="127130"/>
                  </a:lnTo>
                  <a:lnTo>
                    <a:pt x="330327" y="130988"/>
                  </a:lnTo>
                  <a:lnTo>
                    <a:pt x="328870" y="136236"/>
                  </a:lnTo>
                  <a:lnTo>
                    <a:pt x="328622" y="140189"/>
                  </a:lnTo>
                  <a:lnTo>
                    <a:pt x="329594" y="142856"/>
                  </a:lnTo>
                  <a:lnTo>
                    <a:pt x="330937" y="143399"/>
                  </a:lnTo>
                  <a:lnTo>
                    <a:pt x="327708" y="145189"/>
                  </a:lnTo>
                  <a:lnTo>
                    <a:pt x="326974" y="146761"/>
                  </a:lnTo>
                  <a:lnTo>
                    <a:pt x="325707" y="148828"/>
                  </a:lnTo>
                  <a:lnTo>
                    <a:pt x="323650" y="149695"/>
                  </a:lnTo>
                  <a:lnTo>
                    <a:pt x="321583" y="149980"/>
                  </a:lnTo>
                  <a:lnTo>
                    <a:pt x="319907" y="149714"/>
                  </a:lnTo>
                  <a:lnTo>
                    <a:pt x="318954" y="148885"/>
                  </a:lnTo>
                  <a:lnTo>
                    <a:pt x="319002" y="148114"/>
                  </a:lnTo>
                  <a:lnTo>
                    <a:pt x="318116" y="147456"/>
                  </a:lnTo>
                  <a:lnTo>
                    <a:pt x="315916" y="147475"/>
                  </a:lnTo>
                  <a:lnTo>
                    <a:pt x="313639" y="148895"/>
                  </a:lnTo>
                  <a:lnTo>
                    <a:pt x="311820" y="151219"/>
                  </a:lnTo>
                  <a:lnTo>
                    <a:pt x="312382" y="152514"/>
                  </a:lnTo>
                  <a:lnTo>
                    <a:pt x="314058" y="152857"/>
                  </a:lnTo>
                  <a:lnTo>
                    <a:pt x="314497" y="153371"/>
                  </a:lnTo>
                  <a:lnTo>
                    <a:pt x="314497" y="154038"/>
                  </a:lnTo>
                  <a:lnTo>
                    <a:pt x="313906" y="154838"/>
                  </a:lnTo>
                  <a:lnTo>
                    <a:pt x="313201" y="156210"/>
                  </a:lnTo>
                  <a:lnTo>
                    <a:pt x="309686" y="160286"/>
                  </a:lnTo>
                  <a:lnTo>
                    <a:pt x="306143" y="164392"/>
                  </a:lnTo>
                  <a:lnTo>
                    <a:pt x="305571" y="165630"/>
                  </a:lnTo>
                  <a:lnTo>
                    <a:pt x="304448" y="166497"/>
                  </a:lnTo>
                  <a:lnTo>
                    <a:pt x="299942" y="168688"/>
                  </a:lnTo>
                  <a:lnTo>
                    <a:pt x="299476" y="169564"/>
                  </a:lnTo>
                  <a:lnTo>
                    <a:pt x="299218" y="173212"/>
                  </a:lnTo>
                  <a:lnTo>
                    <a:pt x="298713" y="176203"/>
                  </a:lnTo>
                  <a:lnTo>
                    <a:pt x="295370" y="179013"/>
                  </a:lnTo>
                  <a:lnTo>
                    <a:pt x="292046" y="181803"/>
                  </a:lnTo>
                  <a:lnTo>
                    <a:pt x="291217" y="183509"/>
                  </a:lnTo>
                  <a:lnTo>
                    <a:pt x="290617" y="185480"/>
                  </a:lnTo>
                  <a:lnTo>
                    <a:pt x="289579" y="187709"/>
                  </a:lnTo>
                  <a:lnTo>
                    <a:pt x="289370" y="188890"/>
                  </a:lnTo>
                  <a:lnTo>
                    <a:pt x="291056" y="190805"/>
                  </a:lnTo>
                  <a:lnTo>
                    <a:pt x="290856" y="192386"/>
                  </a:lnTo>
                  <a:lnTo>
                    <a:pt x="290322" y="194634"/>
                  </a:lnTo>
                  <a:lnTo>
                    <a:pt x="288732" y="196224"/>
                  </a:lnTo>
                  <a:lnTo>
                    <a:pt x="286960" y="197129"/>
                  </a:lnTo>
                  <a:lnTo>
                    <a:pt x="286998" y="199568"/>
                  </a:lnTo>
                  <a:lnTo>
                    <a:pt x="287941" y="199910"/>
                  </a:lnTo>
                  <a:lnTo>
                    <a:pt x="290074" y="199730"/>
                  </a:lnTo>
                  <a:lnTo>
                    <a:pt x="293094" y="197958"/>
                  </a:lnTo>
                  <a:lnTo>
                    <a:pt x="295065" y="195672"/>
                  </a:lnTo>
                  <a:lnTo>
                    <a:pt x="293904" y="193510"/>
                  </a:lnTo>
                  <a:lnTo>
                    <a:pt x="293761" y="193091"/>
                  </a:lnTo>
                  <a:lnTo>
                    <a:pt x="294046" y="192576"/>
                  </a:lnTo>
                  <a:lnTo>
                    <a:pt x="296380" y="190214"/>
                  </a:lnTo>
                  <a:lnTo>
                    <a:pt x="299238" y="188795"/>
                  </a:lnTo>
                  <a:lnTo>
                    <a:pt x="303228" y="188528"/>
                  </a:lnTo>
                  <a:lnTo>
                    <a:pt x="308038" y="189366"/>
                  </a:lnTo>
                  <a:lnTo>
                    <a:pt x="308515" y="189719"/>
                  </a:lnTo>
                  <a:lnTo>
                    <a:pt x="308286" y="191167"/>
                  </a:lnTo>
                  <a:lnTo>
                    <a:pt x="308734" y="193300"/>
                  </a:lnTo>
                  <a:lnTo>
                    <a:pt x="309601" y="194796"/>
                  </a:lnTo>
                  <a:lnTo>
                    <a:pt x="308410" y="199034"/>
                  </a:lnTo>
                  <a:lnTo>
                    <a:pt x="309315" y="200358"/>
                  </a:lnTo>
                  <a:lnTo>
                    <a:pt x="310715" y="201949"/>
                  </a:lnTo>
                  <a:lnTo>
                    <a:pt x="311763" y="203397"/>
                  </a:lnTo>
                  <a:lnTo>
                    <a:pt x="313268" y="204721"/>
                  </a:lnTo>
                  <a:lnTo>
                    <a:pt x="314611" y="206959"/>
                  </a:lnTo>
                  <a:lnTo>
                    <a:pt x="315068" y="208226"/>
                  </a:lnTo>
                  <a:lnTo>
                    <a:pt x="312916" y="210417"/>
                  </a:lnTo>
                  <a:lnTo>
                    <a:pt x="309277" y="212474"/>
                  </a:lnTo>
                  <a:lnTo>
                    <a:pt x="308867" y="213798"/>
                  </a:lnTo>
                  <a:lnTo>
                    <a:pt x="308915" y="215294"/>
                  </a:lnTo>
                  <a:lnTo>
                    <a:pt x="309324" y="216475"/>
                  </a:lnTo>
                  <a:lnTo>
                    <a:pt x="311334" y="217989"/>
                  </a:lnTo>
                  <a:lnTo>
                    <a:pt x="313496" y="221409"/>
                  </a:lnTo>
                  <a:lnTo>
                    <a:pt x="314868" y="224456"/>
                  </a:lnTo>
                  <a:lnTo>
                    <a:pt x="317868" y="227371"/>
                  </a:lnTo>
                  <a:lnTo>
                    <a:pt x="318602" y="228238"/>
                  </a:lnTo>
                  <a:lnTo>
                    <a:pt x="318411" y="228962"/>
                  </a:lnTo>
                  <a:lnTo>
                    <a:pt x="317621" y="230200"/>
                  </a:lnTo>
                  <a:lnTo>
                    <a:pt x="316592" y="234334"/>
                  </a:lnTo>
                  <a:lnTo>
                    <a:pt x="315363" y="234982"/>
                  </a:lnTo>
                  <a:lnTo>
                    <a:pt x="313992" y="235248"/>
                  </a:lnTo>
                  <a:lnTo>
                    <a:pt x="310277" y="238268"/>
                  </a:lnTo>
                  <a:lnTo>
                    <a:pt x="308620" y="237896"/>
                  </a:lnTo>
                  <a:lnTo>
                    <a:pt x="306267" y="237934"/>
                  </a:lnTo>
                  <a:lnTo>
                    <a:pt x="304543" y="238925"/>
                  </a:lnTo>
                  <a:lnTo>
                    <a:pt x="304733" y="240801"/>
                  </a:lnTo>
                  <a:lnTo>
                    <a:pt x="306248" y="242516"/>
                  </a:lnTo>
                  <a:lnTo>
                    <a:pt x="307134" y="244383"/>
                  </a:lnTo>
                  <a:lnTo>
                    <a:pt x="307496" y="246326"/>
                  </a:lnTo>
                  <a:lnTo>
                    <a:pt x="309172" y="247764"/>
                  </a:lnTo>
                  <a:lnTo>
                    <a:pt x="311534" y="248621"/>
                  </a:lnTo>
                  <a:lnTo>
                    <a:pt x="312887" y="248678"/>
                  </a:lnTo>
                  <a:lnTo>
                    <a:pt x="313763" y="249193"/>
                  </a:lnTo>
                  <a:lnTo>
                    <a:pt x="314297" y="249860"/>
                  </a:lnTo>
                  <a:lnTo>
                    <a:pt x="315316" y="254013"/>
                  </a:lnTo>
                  <a:lnTo>
                    <a:pt x="314706" y="255051"/>
                  </a:lnTo>
                  <a:lnTo>
                    <a:pt x="313430" y="255489"/>
                  </a:lnTo>
                  <a:lnTo>
                    <a:pt x="312668" y="257194"/>
                  </a:lnTo>
                  <a:lnTo>
                    <a:pt x="311153" y="259699"/>
                  </a:lnTo>
                  <a:lnTo>
                    <a:pt x="310296" y="261709"/>
                  </a:lnTo>
                  <a:lnTo>
                    <a:pt x="311248" y="263480"/>
                  </a:lnTo>
                  <a:lnTo>
                    <a:pt x="311648" y="264795"/>
                  </a:lnTo>
                  <a:lnTo>
                    <a:pt x="311144" y="266147"/>
                  </a:lnTo>
                  <a:lnTo>
                    <a:pt x="311820" y="268243"/>
                  </a:lnTo>
                  <a:lnTo>
                    <a:pt x="313611" y="270319"/>
                  </a:lnTo>
                  <a:lnTo>
                    <a:pt x="318478" y="273234"/>
                  </a:lnTo>
                  <a:lnTo>
                    <a:pt x="323002" y="275606"/>
                  </a:lnTo>
                  <a:lnTo>
                    <a:pt x="324403" y="275996"/>
                  </a:lnTo>
                  <a:lnTo>
                    <a:pt x="330518" y="274472"/>
                  </a:lnTo>
                  <a:lnTo>
                    <a:pt x="331527" y="274606"/>
                  </a:lnTo>
                  <a:lnTo>
                    <a:pt x="332270" y="276415"/>
                  </a:lnTo>
                  <a:lnTo>
                    <a:pt x="332594" y="277635"/>
                  </a:lnTo>
                  <a:lnTo>
                    <a:pt x="331908" y="279463"/>
                  </a:lnTo>
                  <a:lnTo>
                    <a:pt x="330222" y="282045"/>
                  </a:lnTo>
                  <a:lnTo>
                    <a:pt x="328432" y="284054"/>
                  </a:lnTo>
                  <a:lnTo>
                    <a:pt x="327346" y="285759"/>
                  </a:lnTo>
                  <a:lnTo>
                    <a:pt x="327574" y="287312"/>
                  </a:lnTo>
                  <a:lnTo>
                    <a:pt x="327641" y="289369"/>
                  </a:lnTo>
                  <a:lnTo>
                    <a:pt x="326184" y="289979"/>
                  </a:lnTo>
                  <a:lnTo>
                    <a:pt x="326136" y="289579"/>
                  </a:lnTo>
                  <a:lnTo>
                    <a:pt x="325536" y="289227"/>
                  </a:lnTo>
                  <a:lnTo>
                    <a:pt x="325022" y="289427"/>
                  </a:lnTo>
                  <a:lnTo>
                    <a:pt x="324621" y="289874"/>
                  </a:lnTo>
                  <a:lnTo>
                    <a:pt x="324565" y="290665"/>
                  </a:lnTo>
                  <a:lnTo>
                    <a:pt x="321459" y="291979"/>
                  </a:lnTo>
                  <a:lnTo>
                    <a:pt x="319316" y="293341"/>
                  </a:lnTo>
                  <a:lnTo>
                    <a:pt x="310848" y="301457"/>
                  </a:lnTo>
                  <a:lnTo>
                    <a:pt x="306886" y="303828"/>
                  </a:lnTo>
                  <a:lnTo>
                    <a:pt x="306105" y="305257"/>
                  </a:lnTo>
                  <a:lnTo>
                    <a:pt x="305295" y="307924"/>
                  </a:lnTo>
                  <a:lnTo>
                    <a:pt x="302971" y="310210"/>
                  </a:lnTo>
                  <a:lnTo>
                    <a:pt x="300933" y="311296"/>
                  </a:lnTo>
                  <a:lnTo>
                    <a:pt x="295894" y="312410"/>
                  </a:lnTo>
                  <a:lnTo>
                    <a:pt x="290827" y="314830"/>
                  </a:lnTo>
                  <a:lnTo>
                    <a:pt x="288541" y="313782"/>
                  </a:lnTo>
                  <a:lnTo>
                    <a:pt x="282635" y="313896"/>
                  </a:lnTo>
                  <a:lnTo>
                    <a:pt x="278949" y="310982"/>
                  </a:lnTo>
                  <a:lnTo>
                    <a:pt x="271862" y="309134"/>
                  </a:lnTo>
                  <a:lnTo>
                    <a:pt x="269558" y="304876"/>
                  </a:lnTo>
                  <a:lnTo>
                    <a:pt x="266329" y="304600"/>
                  </a:lnTo>
                  <a:lnTo>
                    <a:pt x="264214" y="304733"/>
                  </a:lnTo>
                  <a:lnTo>
                    <a:pt x="262947" y="304086"/>
                  </a:lnTo>
                  <a:lnTo>
                    <a:pt x="262624" y="302628"/>
                  </a:lnTo>
                  <a:lnTo>
                    <a:pt x="262595" y="301228"/>
                  </a:lnTo>
                  <a:lnTo>
                    <a:pt x="260356" y="301876"/>
                  </a:lnTo>
                  <a:lnTo>
                    <a:pt x="258642" y="301876"/>
                  </a:lnTo>
                  <a:lnTo>
                    <a:pt x="257623" y="302438"/>
                  </a:lnTo>
                  <a:lnTo>
                    <a:pt x="256823" y="303085"/>
                  </a:lnTo>
                  <a:lnTo>
                    <a:pt x="255870" y="302676"/>
                  </a:lnTo>
                  <a:lnTo>
                    <a:pt x="255318" y="302819"/>
                  </a:lnTo>
                  <a:lnTo>
                    <a:pt x="255365" y="303638"/>
                  </a:lnTo>
                  <a:lnTo>
                    <a:pt x="253308" y="303847"/>
                  </a:lnTo>
                  <a:lnTo>
                    <a:pt x="251070" y="303343"/>
                  </a:lnTo>
                  <a:lnTo>
                    <a:pt x="245212" y="301142"/>
                  </a:lnTo>
                  <a:lnTo>
                    <a:pt x="244316" y="300799"/>
                  </a:lnTo>
                  <a:lnTo>
                    <a:pt x="240249" y="299952"/>
                  </a:lnTo>
                  <a:lnTo>
                    <a:pt x="238611" y="299066"/>
                  </a:lnTo>
                  <a:lnTo>
                    <a:pt x="237277" y="296885"/>
                  </a:lnTo>
                  <a:lnTo>
                    <a:pt x="236268" y="296199"/>
                  </a:lnTo>
                  <a:lnTo>
                    <a:pt x="235668" y="295789"/>
                  </a:lnTo>
                  <a:lnTo>
                    <a:pt x="231877" y="296894"/>
                  </a:lnTo>
                  <a:lnTo>
                    <a:pt x="230562" y="298609"/>
                  </a:lnTo>
                  <a:lnTo>
                    <a:pt x="228514" y="300618"/>
                  </a:lnTo>
                  <a:lnTo>
                    <a:pt x="214456" y="310448"/>
                  </a:lnTo>
                  <a:lnTo>
                    <a:pt x="211884" y="314553"/>
                  </a:lnTo>
                  <a:lnTo>
                    <a:pt x="208912" y="320583"/>
                  </a:lnTo>
                  <a:lnTo>
                    <a:pt x="208683" y="323393"/>
                  </a:lnTo>
                  <a:lnTo>
                    <a:pt x="209960" y="332346"/>
                  </a:lnTo>
                  <a:lnTo>
                    <a:pt x="212817" y="337032"/>
                  </a:lnTo>
                  <a:lnTo>
                    <a:pt x="213179" y="338118"/>
                  </a:lnTo>
                  <a:lnTo>
                    <a:pt x="211589" y="338128"/>
                  </a:lnTo>
                  <a:lnTo>
                    <a:pt x="208931" y="337537"/>
                  </a:lnTo>
                  <a:lnTo>
                    <a:pt x="206731" y="336813"/>
                  </a:lnTo>
                  <a:lnTo>
                    <a:pt x="204626" y="337213"/>
                  </a:lnTo>
                  <a:lnTo>
                    <a:pt x="202606" y="338185"/>
                  </a:lnTo>
                  <a:lnTo>
                    <a:pt x="200835" y="338776"/>
                  </a:lnTo>
                  <a:lnTo>
                    <a:pt x="199558" y="338937"/>
                  </a:lnTo>
                  <a:lnTo>
                    <a:pt x="198711" y="339499"/>
                  </a:lnTo>
                  <a:lnTo>
                    <a:pt x="198301" y="340614"/>
                  </a:lnTo>
                  <a:lnTo>
                    <a:pt x="198225" y="341395"/>
                  </a:lnTo>
                  <a:lnTo>
                    <a:pt x="195987" y="341204"/>
                  </a:lnTo>
                  <a:lnTo>
                    <a:pt x="190815" y="339604"/>
                  </a:lnTo>
                  <a:lnTo>
                    <a:pt x="186166" y="338499"/>
                  </a:lnTo>
                  <a:lnTo>
                    <a:pt x="183432" y="339757"/>
                  </a:lnTo>
                  <a:lnTo>
                    <a:pt x="181680" y="340928"/>
                  </a:lnTo>
                  <a:lnTo>
                    <a:pt x="180451" y="340747"/>
                  </a:lnTo>
                  <a:lnTo>
                    <a:pt x="179508" y="339509"/>
                  </a:lnTo>
                  <a:lnTo>
                    <a:pt x="178879" y="338299"/>
                  </a:lnTo>
                  <a:lnTo>
                    <a:pt x="177060" y="337185"/>
                  </a:lnTo>
                  <a:lnTo>
                    <a:pt x="172946" y="335518"/>
                  </a:lnTo>
                  <a:lnTo>
                    <a:pt x="173155" y="334718"/>
                  </a:lnTo>
                  <a:lnTo>
                    <a:pt x="173860" y="333594"/>
                  </a:lnTo>
                  <a:lnTo>
                    <a:pt x="173841" y="332899"/>
                  </a:lnTo>
                  <a:lnTo>
                    <a:pt x="173050" y="331870"/>
                  </a:lnTo>
                  <a:lnTo>
                    <a:pt x="169259" y="330765"/>
                  </a:lnTo>
                  <a:lnTo>
                    <a:pt x="167469" y="330489"/>
                  </a:lnTo>
                  <a:lnTo>
                    <a:pt x="166335" y="331251"/>
                  </a:lnTo>
                  <a:lnTo>
                    <a:pt x="165516" y="332184"/>
                  </a:lnTo>
                  <a:lnTo>
                    <a:pt x="163411" y="328755"/>
                  </a:lnTo>
                  <a:lnTo>
                    <a:pt x="161906" y="328050"/>
                  </a:lnTo>
                  <a:lnTo>
                    <a:pt x="159639" y="327936"/>
                  </a:lnTo>
                  <a:lnTo>
                    <a:pt x="157039" y="326888"/>
                  </a:lnTo>
                  <a:lnTo>
                    <a:pt x="154334" y="325545"/>
                  </a:lnTo>
                  <a:lnTo>
                    <a:pt x="147771" y="323402"/>
                  </a:lnTo>
                  <a:lnTo>
                    <a:pt x="145971" y="323145"/>
                  </a:lnTo>
                  <a:lnTo>
                    <a:pt x="145247" y="323488"/>
                  </a:lnTo>
                  <a:lnTo>
                    <a:pt x="144761" y="324774"/>
                  </a:lnTo>
                  <a:lnTo>
                    <a:pt x="144504" y="328393"/>
                  </a:lnTo>
                  <a:lnTo>
                    <a:pt x="144228" y="328793"/>
                  </a:lnTo>
                  <a:lnTo>
                    <a:pt x="141180" y="328917"/>
                  </a:lnTo>
                  <a:lnTo>
                    <a:pt x="137427" y="328412"/>
                  </a:lnTo>
                  <a:lnTo>
                    <a:pt x="135703" y="328660"/>
                  </a:lnTo>
                  <a:lnTo>
                    <a:pt x="134169" y="328669"/>
                  </a:lnTo>
                  <a:lnTo>
                    <a:pt x="132722" y="327708"/>
                  </a:lnTo>
                  <a:lnTo>
                    <a:pt x="126235" y="328803"/>
                  </a:lnTo>
                  <a:lnTo>
                    <a:pt x="125159" y="328270"/>
                  </a:lnTo>
                  <a:lnTo>
                    <a:pt x="123597" y="326641"/>
                  </a:lnTo>
                  <a:lnTo>
                    <a:pt x="121844" y="325317"/>
                  </a:lnTo>
                  <a:lnTo>
                    <a:pt x="120491" y="324640"/>
                  </a:lnTo>
                  <a:lnTo>
                    <a:pt x="119329" y="323859"/>
                  </a:lnTo>
                  <a:lnTo>
                    <a:pt x="118281" y="323735"/>
                  </a:lnTo>
                  <a:lnTo>
                    <a:pt x="116681" y="324488"/>
                  </a:lnTo>
                  <a:lnTo>
                    <a:pt x="114472" y="324812"/>
                  </a:lnTo>
                  <a:lnTo>
                    <a:pt x="112643" y="324717"/>
                  </a:lnTo>
                  <a:lnTo>
                    <a:pt x="111662" y="324821"/>
                  </a:lnTo>
                  <a:lnTo>
                    <a:pt x="107547" y="320802"/>
                  </a:lnTo>
                  <a:lnTo>
                    <a:pt x="106947" y="319706"/>
                  </a:lnTo>
                  <a:lnTo>
                    <a:pt x="104899" y="319402"/>
                  </a:lnTo>
                  <a:lnTo>
                    <a:pt x="102365" y="319354"/>
                  </a:lnTo>
                  <a:lnTo>
                    <a:pt x="95907" y="316744"/>
                  </a:lnTo>
                  <a:lnTo>
                    <a:pt x="92964" y="315344"/>
                  </a:lnTo>
                  <a:lnTo>
                    <a:pt x="92535" y="314506"/>
                  </a:lnTo>
                  <a:lnTo>
                    <a:pt x="92573" y="313830"/>
                  </a:lnTo>
                  <a:lnTo>
                    <a:pt x="92069" y="313982"/>
                  </a:lnTo>
                  <a:lnTo>
                    <a:pt x="91164" y="315173"/>
                  </a:lnTo>
                  <a:lnTo>
                    <a:pt x="90687" y="316144"/>
                  </a:lnTo>
                  <a:lnTo>
                    <a:pt x="90059" y="316325"/>
                  </a:lnTo>
                  <a:lnTo>
                    <a:pt x="89135" y="316173"/>
                  </a:lnTo>
                  <a:lnTo>
                    <a:pt x="88278" y="315620"/>
                  </a:lnTo>
                  <a:lnTo>
                    <a:pt x="87754" y="314915"/>
                  </a:lnTo>
                  <a:lnTo>
                    <a:pt x="88316" y="313687"/>
                  </a:lnTo>
                  <a:lnTo>
                    <a:pt x="89306" y="312077"/>
                  </a:lnTo>
                  <a:lnTo>
                    <a:pt x="89716" y="310324"/>
                  </a:lnTo>
                  <a:lnTo>
                    <a:pt x="89621" y="308753"/>
                  </a:lnTo>
                  <a:lnTo>
                    <a:pt x="87992" y="307743"/>
                  </a:lnTo>
                  <a:lnTo>
                    <a:pt x="85592" y="307324"/>
                  </a:lnTo>
                  <a:lnTo>
                    <a:pt x="83829" y="307200"/>
                  </a:lnTo>
                  <a:lnTo>
                    <a:pt x="81544" y="306305"/>
                  </a:lnTo>
                  <a:lnTo>
                    <a:pt x="80458" y="305657"/>
                  </a:lnTo>
                  <a:lnTo>
                    <a:pt x="79410" y="303904"/>
                  </a:lnTo>
                  <a:lnTo>
                    <a:pt x="79372" y="302628"/>
                  </a:lnTo>
                  <a:lnTo>
                    <a:pt x="83725" y="301504"/>
                  </a:lnTo>
                  <a:lnTo>
                    <a:pt x="87640" y="296885"/>
                  </a:lnTo>
                  <a:lnTo>
                    <a:pt x="91354" y="280044"/>
                  </a:lnTo>
                  <a:lnTo>
                    <a:pt x="94040" y="259956"/>
                  </a:lnTo>
                  <a:lnTo>
                    <a:pt x="96031" y="256146"/>
                  </a:lnTo>
                  <a:lnTo>
                    <a:pt x="98546" y="255098"/>
                  </a:lnTo>
                  <a:lnTo>
                    <a:pt x="96517" y="252317"/>
                  </a:lnTo>
                  <a:lnTo>
                    <a:pt x="95250" y="253727"/>
                  </a:lnTo>
                  <a:lnTo>
                    <a:pt x="94717" y="255222"/>
                  </a:lnTo>
                  <a:lnTo>
                    <a:pt x="94050" y="255975"/>
                  </a:lnTo>
                  <a:lnTo>
                    <a:pt x="95545" y="237353"/>
                  </a:lnTo>
                  <a:lnTo>
                    <a:pt x="96612" y="230495"/>
                  </a:lnTo>
                  <a:lnTo>
                    <a:pt x="98431" y="223295"/>
                  </a:lnTo>
                  <a:lnTo>
                    <a:pt x="102156" y="226152"/>
                  </a:lnTo>
                  <a:lnTo>
                    <a:pt x="105242" y="229057"/>
                  </a:lnTo>
                  <a:lnTo>
                    <a:pt x="106832" y="231572"/>
                  </a:lnTo>
                  <a:lnTo>
                    <a:pt x="108852" y="239916"/>
                  </a:lnTo>
                  <a:lnTo>
                    <a:pt x="110385" y="241668"/>
                  </a:lnTo>
                  <a:lnTo>
                    <a:pt x="112671" y="243421"/>
                  </a:lnTo>
                  <a:lnTo>
                    <a:pt x="111766" y="241506"/>
                  </a:lnTo>
                  <a:lnTo>
                    <a:pt x="110195" y="240039"/>
                  </a:lnTo>
                  <a:lnTo>
                    <a:pt x="107737" y="228905"/>
                  </a:lnTo>
                  <a:lnTo>
                    <a:pt x="106194" y="225733"/>
                  </a:lnTo>
                  <a:lnTo>
                    <a:pt x="103794" y="223066"/>
                  </a:lnTo>
                  <a:lnTo>
                    <a:pt x="96060" y="217436"/>
                  </a:lnTo>
                  <a:lnTo>
                    <a:pt x="95364" y="216341"/>
                  </a:lnTo>
                  <a:lnTo>
                    <a:pt x="94983" y="214189"/>
                  </a:lnTo>
                  <a:lnTo>
                    <a:pt x="97546" y="214284"/>
                  </a:lnTo>
                  <a:lnTo>
                    <a:pt x="99755" y="215332"/>
                  </a:lnTo>
                  <a:lnTo>
                    <a:pt x="99498" y="214131"/>
                  </a:lnTo>
                  <a:lnTo>
                    <a:pt x="98841" y="212874"/>
                  </a:lnTo>
                  <a:lnTo>
                    <a:pt x="97812" y="208293"/>
                  </a:lnTo>
                  <a:lnTo>
                    <a:pt x="96955" y="197558"/>
                  </a:lnTo>
                  <a:lnTo>
                    <a:pt x="97069" y="195719"/>
                  </a:lnTo>
                  <a:lnTo>
                    <a:pt x="96688" y="193453"/>
                  </a:lnTo>
                  <a:lnTo>
                    <a:pt x="94212" y="192948"/>
                  </a:lnTo>
                  <a:lnTo>
                    <a:pt x="92231" y="192862"/>
                  </a:lnTo>
                  <a:lnTo>
                    <a:pt x="90097" y="191967"/>
                  </a:lnTo>
                  <a:lnTo>
                    <a:pt x="79562" y="185604"/>
                  </a:lnTo>
                  <a:lnTo>
                    <a:pt x="75962" y="179013"/>
                  </a:lnTo>
                  <a:lnTo>
                    <a:pt x="72276" y="174136"/>
                  </a:lnTo>
                  <a:lnTo>
                    <a:pt x="71390" y="172002"/>
                  </a:lnTo>
                  <a:lnTo>
                    <a:pt x="71447" y="169840"/>
                  </a:lnTo>
                  <a:lnTo>
                    <a:pt x="73362" y="165268"/>
                  </a:lnTo>
                  <a:lnTo>
                    <a:pt x="71676" y="162373"/>
                  </a:lnTo>
                  <a:lnTo>
                    <a:pt x="70028" y="161801"/>
                  </a:lnTo>
                  <a:lnTo>
                    <a:pt x="68599" y="160363"/>
                  </a:lnTo>
                  <a:lnTo>
                    <a:pt x="69895" y="157972"/>
                  </a:lnTo>
                  <a:lnTo>
                    <a:pt x="70971" y="156438"/>
                  </a:lnTo>
                  <a:lnTo>
                    <a:pt x="73133" y="156029"/>
                  </a:lnTo>
                  <a:lnTo>
                    <a:pt x="75962" y="156534"/>
                  </a:lnTo>
                  <a:lnTo>
                    <a:pt x="78648" y="157924"/>
                  </a:lnTo>
                  <a:lnTo>
                    <a:pt x="80753" y="158296"/>
                  </a:lnTo>
                  <a:lnTo>
                    <a:pt x="74533" y="154572"/>
                  </a:lnTo>
                  <a:lnTo>
                    <a:pt x="64437" y="155829"/>
                  </a:lnTo>
                  <a:lnTo>
                    <a:pt x="62256" y="155353"/>
                  </a:lnTo>
                  <a:lnTo>
                    <a:pt x="60427" y="154524"/>
                  </a:lnTo>
                  <a:lnTo>
                    <a:pt x="59703" y="151781"/>
                  </a:lnTo>
                  <a:lnTo>
                    <a:pt x="61141" y="150552"/>
                  </a:lnTo>
                  <a:lnTo>
                    <a:pt x="62436" y="148266"/>
                  </a:lnTo>
                  <a:lnTo>
                    <a:pt x="60970" y="146666"/>
                  </a:lnTo>
                  <a:lnTo>
                    <a:pt x="59065" y="146056"/>
                  </a:lnTo>
                  <a:lnTo>
                    <a:pt x="56074" y="146085"/>
                  </a:lnTo>
                  <a:lnTo>
                    <a:pt x="53283" y="146570"/>
                  </a:lnTo>
                  <a:lnTo>
                    <a:pt x="52578" y="145647"/>
                  </a:lnTo>
                  <a:lnTo>
                    <a:pt x="54283" y="143094"/>
                  </a:lnTo>
                  <a:lnTo>
                    <a:pt x="52835" y="142161"/>
                  </a:lnTo>
                  <a:lnTo>
                    <a:pt x="50902" y="142599"/>
                  </a:lnTo>
                  <a:lnTo>
                    <a:pt x="48101" y="143122"/>
                  </a:lnTo>
                  <a:lnTo>
                    <a:pt x="45425" y="142322"/>
                  </a:lnTo>
                  <a:lnTo>
                    <a:pt x="42891" y="139417"/>
                  </a:lnTo>
                  <a:lnTo>
                    <a:pt x="41215" y="139436"/>
                  </a:lnTo>
                  <a:lnTo>
                    <a:pt x="40062" y="139798"/>
                  </a:lnTo>
                  <a:lnTo>
                    <a:pt x="38357" y="138674"/>
                  </a:lnTo>
                  <a:lnTo>
                    <a:pt x="36557" y="138398"/>
                  </a:lnTo>
                  <a:lnTo>
                    <a:pt x="35271" y="138769"/>
                  </a:lnTo>
                  <a:lnTo>
                    <a:pt x="33566" y="137103"/>
                  </a:lnTo>
                  <a:lnTo>
                    <a:pt x="23051" y="133750"/>
                  </a:lnTo>
                  <a:lnTo>
                    <a:pt x="18517" y="133340"/>
                  </a:lnTo>
                  <a:lnTo>
                    <a:pt x="14354" y="134855"/>
                  </a:lnTo>
                  <a:lnTo>
                    <a:pt x="12059" y="134331"/>
                  </a:lnTo>
                  <a:lnTo>
                    <a:pt x="10373" y="132159"/>
                  </a:lnTo>
                  <a:lnTo>
                    <a:pt x="8963" y="128521"/>
                  </a:lnTo>
                  <a:lnTo>
                    <a:pt x="2257" y="125711"/>
                  </a:lnTo>
                  <a:lnTo>
                    <a:pt x="3581" y="123863"/>
                  </a:lnTo>
                  <a:lnTo>
                    <a:pt x="6706" y="123425"/>
                  </a:lnTo>
                  <a:lnTo>
                    <a:pt x="10296" y="122148"/>
                  </a:lnTo>
                  <a:lnTo>
                    <a:pt x="11592" y="120500"/>
                  </a:lnTo>
                  <a:lnTo>
                    <a:pt x="8782" y="118586"/>
                  </a:lnTo>
                  <a:lnTo>
                    <a:pt x="6706" y="118110"/>
                  </a:lnTo>
                  <a:lnTo>
                    <a:pt x="5848" y="117424"/>
                  </a:lnTo>
                  <a:lnTo>
                    <a:pt x="4972" y="115700"/>
                  </a:lnTo>
                  <a:lnTo>
                    <a:pt x="6210" y="114910"/>
                  </a:lnTo>
                  <a:lnTo>
                    <a:pt x="7087" y="115328"/>
                  </a:lnTo>
                  <a:lnTo>
                    <a:pt x="9620" y="115576"/>
                  </a:lnTo>
                  <a:lnTo>
                    <a:pt x="13945" y="115157"/>
                  </a:lnTo>
                  <a:lnTo>
                    <a:pt x="12335" y="113414"/>
                  </a:lnTo>
                  <a:lnTo>
                    <a:pt x="10659" y="113024"/>
                  </a:lnTo>
                  <a:lnTo>
                    <a:pt x="9887" y="112585"/>
                  </a:lnTo>
                  <a:lnTo>
                    <a:pt x="6363" y="112395"/>
                  </a:lnTo>
                  <a:lnTo>
                    <a:pt x="4763" y="112995"/>
                  </a:lnTo>
                  <a:lnTo>
                    <a:pt x="1162" y="112766"/>
                  </a:lnTo>
                  <a:lnTo>
                    <a:pt x="381" y="110890"/>
                  </a:lnTo>
                  <a:lnTo>
                    <a:pt x="0" y="109271"/>
                  </a:lnTo>
                  <a:lnTo>
                    <a:pt x="1114" y="105670"/>
                  </a:lnTo>
                  <a:lnTo>
                    <a:pt x="6182" y="102441"/>
                  </a:lnTo>
                  <a:lnTo>
                    <a:pt x="18812" y="98907"/>
                  </a:lnTo>
                  <a:lnTo>
                    <a:pt x="24241" y="99422"/>
                  </a:lnTo>
                  <a:lnTo>
                    <a:pt x="28004" y="98784"/>
                  </a:lnTo>
                  <a:lnTo>
                    <a:pt x="32518" y="96555"/>
                  </a:lnTo>
                  <a:lnTo>
                    <a:pt x="34509" y="94640"/>
                  </a:lnTo>
                  <a:lnTo>
                    <a:pt x="40929" y="93516"/>
                  </a:lnTo>
                  <a:lnTo>
                    <a:pt x="47025" y="95545"/>
                  </a:lnTo>
                  <a:lnTo>
                    <a:pt x="52645" y="103203"/>
                  </a:lnTo>
                  <a:lnTo>
                    <a:pt x="55331" y="105794"/>
                  </a:lnTo>
                  <a:lnTo>
                    <a:pt x="61913" y="101298"/>
                  </a:lnTo>
                  <a:lnTo>
                    <a:pt x="71714" y="101432"/>
                  </a:lnTo>
                  <a:lnTo>
                    <a:pt x="73733" y="103965"/>
                  </a:lnTo>
                  <a:lnTo>
                    <a:pt x="74552" y="101832"/>
                  </a:lnTo>
                  <a:lnTo>
                    <a:pt x="76352" y="99326"/>
                  </a:lnTo>
                  <a:lnTo>
                    <a:pt x="77791" y="100469"/>
                  </a:lnTo>
                  <a:lnTo>
                    <a:pt x="78524" y="102022"/>
                  </a:lnTo>
                  <a:lnTo>
                    <a:pt x="88868" y="101584"/>
                  </a:lnTo>
                  <a:lnTo>
                    <a:pt x="90497" y="101136"/>
                  </a:lnTo>
                  <a:lnTo>
                    <a:pt x="87716" y="99317"/>
                  </a:lnTo>
                  <a:lnTo>
                    <a:pt x="85449" y="94955"/>
                  </a:lnTo>
                  <a:lnTo>
                    <a:pt x="84973" y="78829"/>
                  </a:lnTo>
                  <a:lnTo>
                    <a:pt x="82105" y="74304"/>
                  </a:lnTo>
                  <a:lnTo>
                    <a:pt x="78819" y="67056"/>
                  </a:lnTo>
                  <a:lnTo>
                    <a:pt x="77305" y="62741"/>
                  </a:lnTo>
                  <a:lnTo>
                    <a:pt x="77162" y="61246"/>
                  </a:lnTo>
                  <a:lnTo>
                    <a:pt x="77667" y="59083"/>
                  </a:lnTo>
                  <a:lnTo>
                    <a:pt x="81705" y="59198"/>
                  </a:lnTo>
                  <a:lnTo>
                    <a:pt x="84830" y="59750"/>
                  </a:lnTo>
                  <a:lnTo>
                    <a:pt x="90783" y="58121"/>
                  </a:lnTo>
                  <a:lnTo>
                    <a:pt x="93640" y="59236"/>
                  </a:lnTo>
                  <a:lnTo>
                    <a:pt x="93469" y="62608"/>
                  </a:lnTo>
                  <a:lnTo>
                    <a:pt x="94345" y="66856"/>
                  </a:lnTo>
                  <a:lnTo>
                    <a:pt x="95336" y="68913"/>
                  </a:lnTo>
                  <a:lnTo>
                    <a:pt x="96850" y="71247"/>
                  </a:lnTo>
                  <a:lnTo>
                    <a:pt x="101641" y="71037"/>
                  </a:lnTo>
                  <a:lnTo>
                    <a:pt x="106814" y="72409"/>
                  </a:lnTo>
                  <a:lnTo>
                    <a:pt x="113357" y="72619"/>
                  </a:lnTo>
                  <a:lnTo>
                    <a:pt x="122911" y="74981"/>
                  </a:lnTo>
                  <a:lnTo>
                    <a:pt x="126978" y="73609"/>
                  </a:lnTo>
                  <a:lnTo>
                    <a:pt x="130921" y="70685"/>
                  </a:lnTo>
                  <a:lnTo>
                    <a:pt x="138427" y="68761"/>
                  </a:lnTo>
                  <a:lnTo>
                    <a:pt x="139027" y="67751"/>
                  </a:lnTo>
                  <a:lnTo>
                    <a:pt x="134703" y="68151"/>
                  </a:lnTo>
                  <a:lnTo>
                    <a:pt x="130740" y="66294"/>
                  </a:lnTo>
                  <a:lnTo>
                    <a:pt x="130207" y="64284"/>
                  </a:lnTo>
                  <a:lnTo>
                    <a:pt x="130664" y="62474"/>
                  </a:lnTo>
                  <a:lnTo>
                    <a:pt x="132274" y="58302"/>
                  </a:lnTo>
                  <a:lnTo>
                    <a:pt x="143761" y="51701"/>
                  </a:lnTo>
                  <a:lnTo>
                    <a:pt x="151990" y="49749"/>
                  </a:lnTo>
                  <a:lnTo>
                    <a:pt x="160582" y="46101"/>
                  </a:lnTo>
                  <a:lnTo>
                    <a:pt x="164907" y="42358"/>
                  </a:lnTo>
                  <a:lnTo>
                    <a:pt x="167764" y="37509"/>
                  </a:lnTo>
                  <a:lnTo>
                    <a:pt x="168688" y="36443"/>
                  </a:lnTo>
                  <a:lnTo>
                    <a:pt x="169878" y="35547"/>
                  </a:lnTo>
                  <a:lnTo>
                    <a:pt x="168773" y="33804"/>
                  </a:lnTo>
                  <a:lnTo>
                    <a:pt x="169516" y="15135"/>
                  </a:lnTo>
                  <a:lnTo>
                    <a:pt x="170317" y="11754"/>
                  </a:lnTo>
                  <a:lnTo>
                    <a:pt x="171993" y="8982"/>
                  </a:lnTo>
                  <a:lnTo>
                    <a:pt x="174546" y="6839"/>
                  </a:lnTo>
                  <a:lnTo>
                    <a:pt x="178413" y="4515"/>
                  </a:lnTo>
                  <a:lnTo>
                    <a:pt x="192672" y="1305"/>
                  </a:lnTo>
                  <a:lnTo>
                    <a:pt x="194786" y="0"/>
                  </a:lnTo>
                  <a:lnTo>
                    <a:pt x="195082" y="2019"/>
                  </a:lnTo>
                  <a:lnTo>
                    <a:pt x="196120" y="4600"/>
                  </a:lnTo>
                  <a:lnTo>
                    <a:pt x="196834" y="6010"/>
                  </a:lnTo>
                  <a:lnTo>
                    <a:pt x="196234" y="7848"/>
                  </a:lnTo>
                  <a:lnTo>
                    <a:pt x="196701" y="9363"/>
                  </a:lnTo>
                  <a:lnTo>
                    <a:pt x="198634" y="12087"/>
                  </a:lnTo>
                  <a:lnTo>
                    <a:pt x="201044" y="14649"/>
                  </a:lnTo>
                  <a:lnTo>
                    <a:pt x="203197" y="16288"/>
                  </a:lnTo>
                  <a:lnTo>
                    <a:pt x="203854" y="16040"/>
                  </a:lnTo>
                  <a:close/>
                  <a:moveTo>
                    <a:pt x="95841" y="209074"/>
                  </a:moveTo>
                  <a:lnTo>
                    <a:pt x="94898" y="212426"/>
                  </a:lnTo>
                  <a:lnTo>
                    <a:pt x="93107" y="209340"/>
                  </a:lnTo>
                  <a:lnTo>
                    <a:pt x="90745" y="206635"/>
                  </a:lnTo>
                  <a:lnTo>
                    <a:pt x="90202" y="204130"/>
                  </a:lnTo>
                  <a:lnTo>
                    <a:pt x="90202" y="203463"/>
                  </a:lnTo>
                  <a:lnTo>
                    <a:pt x="92974" y="205292"/>
                  </a:lnTo>
                  <a:lnTo>
                    <a:pt x="95841" y="209074"/>
                  </a:lnTo>
                  <a:close/>
                  <a:moveTo>
                    <a:pt x="380762" y="324564"/>
                  </a:moveTo>
                  <a:lnTo>
                    <a:pt x="380067" y="329889"/>
                  </a:lnTo>
                  <a:lnTo>
                    <a:pt x="380572" y="331441"/>
                  </a:lnTo>
                  <a:lnTo>
                    <a:pt x="381543" y="332527"/>
                  </a:lnTo>
                  <a:lnTo>
                    <a:pt x="381991" y="333718"/>
                  </a:lnTo>
                  <a:lnTo>
                    <a:pt x="382800" y="347834"/>
                  </a:lnTo>
                  <a:lnTo>
                    <a:pt x="382648" y="348958"/>
                  </a:lnTo>
                  <a:lnTo>
                    <a:pt x="379381" y="354606"/>
                  </a:lnTo>
                  <a:lnTo>
                    <a:pt x="378648" y="356254"/>
                  </a:lnTo>
                  <a:lnTo>
                    <a:pt x="378485" y="363226"/>
                  </a:lnTo>
                  <a:lnTo>
                    <a:pt x="377933" y="365093"/>
                  </a:lnTo>
                  <a:lnTo>
                    <a:pt x="376771" y="366931"/>
                  </a:lnTo>
                  <a:lnTo>
                    <a:pt x="374704" y="372875"/>
                  </a:lnTo>
                  <a:lnTo>
                    <a:pt x="372913" y="375542"/>
                  </a:lnTo>
                  <a:lnTo>
                    <a:pt x="368017" y="372285"/>
                  </a:lnTo>
                  <a:lnTo>
                    <a:pt x="365132" y="370875"/>
                  </a:lnTo>
                  <a:lnTo>
                    <a:pt x="363722" y="369360"/>
                  </a:lnTo>
                  <a:lnTo>
                    <a:pt x="362798" y="368313"/>
                  </a:lnTo>
                  <a:lnTo>
                    <a:pt x="363398" y="366913"/>
                  </a:lnTo>
                  <a:lnTo>
                    <a:pt x="364712" y="365455"/>
                  </a:lnTo>
                  <a:lnTo>
                    <a:pt x="364922" y="364302"/>
                  </a:lnTo>
                  <a:lnTo>
                    <a:pt x="361826" y="363007"/>
                  </a:lnTo>
                  <a:lnTo>
                    <a:pt x="360407" y="362140"/>
                  </a:lnTo>
                  <a:lnTo>
                    <a:pt x="360426" y="360616"/>
                  </a:lnTo>
                  <a:lnTo>
                    <a:pt x="361493" y="358245"/>
                  </a:lnTo>
                  <a:lnTo>
                    <a:pt x="361007" y="356283"/>
                  </a:lnTo>
                  <a:lnTo>
                    <a:pt x="359216" y="356378"/>
                  </a:lnTo>
                  <a:lnTo>
                    <a:pt x="357826" y="356082"/>
                  </a:lnTo>
                  <a:lnTo>
                    <a:pt x="357645" y="355063"/>
                  </a:lnTo>
                  <a:lnTo>
                    <a:pt x="358664" y="353758"/>
                  </a:lnTo>
                  <a:lnTo>
                    <a:pt x="359978" y="352054"/>
                  </a:lnTo>
                  <a:lnTo>
                    <a:pt x="359940" y="350167"/>
                  </a:lnTo>
                  <a:lnTo>
                    <a:pt x="358350" y="349358"/>
                  </a:lnTo>
                  <a:lnTo>
                    <a:pt x="356911" y="347824"/>
                  </a:lnTo>
                  <a:lnTo>
                    <a:pt x="356330" y="345738"/>
                  </a:lnTo>
                  <a:lnTo>
                    <a:pt x="357445" y="344310"/>
                  </a:lnTo>
                  <a:lnTo>
                    <a:pt x="359255" y="343395"/>
                  </a:lnTo>
                  <a:lnTo>
                    <a:pt x="357921" y="341252"/>
                  </a:lnTo>
                  <a:lnTo>
                    <a:pt x="357026" y="341204"/>
                  </a:lnTo>
                  <a:lnTo>
                    <a:pt x="356311" y="340738"/>
                  </a:lnTo>
                  <a:lnTo>
                    <a:pt x="356902" y="339747"/>
                  </a:lnTo>
                  <a:lnTo>
                    <a:pt x="358302" y="338261"/>
                  </a:lnTo>
                  <a:lnTo>
                    <a:pt x="360255" y="333813"/>
                  </a:lnTo>
                  <a:lnTo>
                    <a:pt x="362969" y="331708"/>
                  </a:lnTo>
                  <a:lnTo>
                    <a:pt x="367789" y="330355"/>
                  </a:lnTo>
                  <a:lnTo>
                    <a:pt x="369094" y="329755"/>
                  </a:lnTo>
                  <a:lnTo>
                    <a:pt x="370284" y="328184"/>
                  </a:lnTo>
                  <a:lnTo>
                    <a:pt x="371608" y="327174"/>
                  </a:lnTo>
                  <a:lnTo>
                    <a:pt x="373218" y="327307"/>
                  </a:lnTo>
                  <a:lnTo>
                    <a:pt x="374704" y="327908"/>
                  </a:lnTo>
                  <a:lnTo>
                    <a:pt x="375618" y="328555"/>
                  </a:lnTo>
                  <a:lnTo>
                    <a:pt x="376304" y="327879"/>
                  </a:lnTo>
                  <a:lnTo>
                    <a:pt x="376971" y="325926"/>
                  </a:lnTo>
                  <a:lnTo>
                    <a:pt x="376561" y="324212"/>
                  </a:lnTo>
                  <a:lnTo>
                    <a:pt x="376771" y="319497"/>
                  </a:lnTo>
                  <a:lnTo>
                    <a:pt x="377628" y="316821"/>
                  </a:lnTo>
                  <a:lnTo>
                    <a:pt x="379019" y="316668"/>
                  </a:lnTo>
                  <a:lnTo>
                    <a:pt x="380295" y="318144"/>
                  </a:lnTo>
                  <a:lnTo>
                    <a:pt x="380238" y="319449"/>
                  </a:lnTo>
                  <a:lnTo>
                    <a:pt x="380714" y="322536"/>
                  </a:lnTo>
                  <a:lnTo>
                    <a:pt x="380762" y="324564"/>
                  </a:lnTo>
                  <a:close/>
                </a:path>
              </a:pathLst>
            </a:custGeom>
            <a:solidFill>
              <a:srgbClr val="2F469C"/>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5" name="EN">
              <a:extLst>
                <a:ext uri="{FF2B5EF4-FFF2-40B4-BE49-F238E27FC236}">
                  <a16:creationId xmlns:a16="http://schemas.microsoft.com/office/drawing/2014/main" id="{E3EBB694-F238-73E8-9E7C-5FBD08A955C1}"/>
                </a:ext>
              </a:extLst>
            </p:cNvPr>
            <p:cNvSpPr/>
            <p:nvPr/>
          </p:nvSpPr>
          <p:spPr>
            <a:xfrm>
              <a:off x="13009190" y="5044761"/>
              <a:ext cx="1117559" cy="2164283"/>
            </a:xfrm>
            <a:custGeom>
              <a:avLst/>
              <a:gdLst>
                <a:gd name="connsiteX0" fmla="*/ 189271 w 264461"/>
                <a:gd name="connsiteY0" fmla="*/ 484203 h 512159"/>
                <a:gd name="connsiteX1" fmla="*/ 187033 w 264461"/>
                <a:gd name="connsiteY1" fmla="*/ 485651 h 512159"/>
                <a:gd name="connsiteX2" fmla="*/ 186328 w 264461"/>
                <a:gd name="connsiteY2" fmla="*/ 487356 h 512159"/>
                <a:gd name="connsiteX3" fmla="*/ 185785 w 264461"/>
                <a:gd name="connsiteY3" fmla="*/ 488023 h 512159"/>
                <a:gd name="connsiteX4" fmla="*/ 184309 w 264461"/>
                <a:gd name="connsiteY4" fmla="*/ 488461 h 512159"/>
                <a:gd name="connsiteX5" fmla="*/ 182842 w 264461"/>
                <a:gd name="connsiteY5" fmla="*/ 488470 h 512159"/>
                <a:gd name="connsiteX6" fmla="*/ 177260 w 264461"/>
                <a:gd name="connsiteY6" fmla="*/ 485061 h 512159"/>
                <a:gd name="connsiteX7" fmla="*/ 175974 w 264461"/>
                <a:gd name="connsiteY7" fmla="*/ 485213 h 512159"/>
                <a:gd name="connsiteX8" fmla="*/ 177251 w 264461"/>
                <a:gd name="connsiteY8" fmla="*/ 483651 h 512159"/>
                <a:gd name="connsiteX9" fmla="*/ 180718 w 264461"/>
                <a:gd name="connsiteY9" fmla="*/ 482375 h 512159"/>
                <a:gd name="connsiteX10" fmla="*/ 182670 w 264461"/>
                <a:gd name="connsiteY10" fmla="*/ 480689 h 512159"/>
                <a:gd name="connsiteX11" fmla="*/ 187176 w 264461"/>
                <a:gd name="connsiteY11" fmla="*/ 482317 h 512159"/>
                <a:gd name="connsiteX12" fmla="*/ 189271 w 264461"/>
                <a:gd name="connsiteY12" fmla="*/ 484203 h 512159"/>
                <a:gd name="connsiteX13" fmla="*/ 105565 w 264461"/>
                <a:gd name="connsiteY13" fmla="*/ 370189 h 512159"/>
                <a:gd name="connsiteX14" fmla="*/ 106689 w 264461"/>
                <a:gd name="connsiteY14" fmla="*/ 371018 h 512159"/>
                <a:gd name="connsiteX15" fmla="*/ 109509 w 264461"/>
                <a:gd name="connsiteY15" fmla="*/ 370884 h 512159"/>
                <a:gd name="connsiteX16" fmla="*/ 108575 w 264461"/>
                <a:gd name="connsiteY16" fmla="*/ 372732 h 512159"/>
                <a:gd name="connsiteX17" fmla="*/ 105470 w 264461"/>
                <a:gd name="connsiteY17" fmla="*/ 374790 h 512159"/>
                <a:gd name="connsiteX18" fmla="*/ 103384 w 264461"/>
                <a:gd name="connsiteY18" fmla="*/ 376819 h 512159"/>
                <a:gd name="connsiteX19" fmla="*/ 100860 w 264461"/>
                <a:gd name="connsiteY19" fmla="*/ 378514 h 512159"/>
                <a:gd name="connsiteX20" fmla="*/ 99641 w 264461"/>
                <a:gd name="connsiteY20" fmla="*/ 376561 h 512159"/>
                <a:gd name="connsiteX21" fmla="*/ 98222 w 264461"/>
                <a:gd name="connsiteY21" fmla="*/ 376637 h 512159"/>
                <a:gd name="connsiteX22" fmla="*/ 96050 w 264461"/>
                <a:gd name="connsiteY22" fmla="*/ 372885 h 512159"/>
                <a:gd name="connsiteX23" fmla="*/ 95660 w 264461"/>
                <a:gd name="connsiteY23" fmla="*/ 367265 h 512159"/>
                <a:gd name="connsiteX24" fmla="*/ 98498 w 264461"/>
                <a:gd name="connsiteY24" fmla="*/ 365798 h 512159"/>
                <a:gd name="connsiteX25" fmla="*/ 102422 w 264461"/>
                <a:gd name="connsiteY25" fmla="*/ 365884 h 512159"/>
                <a:gd name="connsiteX26" fmla="*/ 105565 w 264461"/>
                <a:gd name="connsiteY26" fmla="*/ 370189 h 512159"/>
                <a:gd name="connsiteX27" fmla="*/ 47339 w 264461"/>
                <a:gd name="connsiteY27" fmla="*/ 282445 h 512159"/>
                <a:gd name="connsiteX28" fmla="*/ 51111 w 264461"/>
                <a:gd name="connsiteY28" fmla="*/ 283616 h 512159"/>
                <a:gd name="connsiteX29" fmla="*/ 53921 w 264461"/>
                <a:gd name="connsiteY29" fmla="*/ 283598 h 512159"/>
                <a:gd name="connsiteX30" fmla="*/ 56416 w 264461"/>
                <a:gd name="connsiteY30" fmla="*/ 286998 h 512159"/>
                <a:gd name="connsiteX31" fmla="*/ 57750 w 264461"/>
                <a:gd name="connsiteY31" fmla="*/ 292351 h 512159"/>
                <a:gd name="connsiteX32" fmla="*/ 60865 w 264461"/>
                <a:gd name="connsiteY32" fmla="*/ 297628 h 512159"/>
                <a:gd name="connsiteX33" fmla="*/ 64941 w 264461"/>
                <a:gd name="connsiteY33" fmla="*/ 302200 h 512159"/>
                <a:gd name="connsiteX34" fmla="*/ 65103 w 264461"/>
                <a:gd name="connsiteY34" fmla="*/ 304990 h 512159"/>
                <a:gd name="connsiteX35" fmla="*/ 63646 w 264461"/>
                <a:gd name="connsiteY35" fmla="*/ 306486 h 512159"/>
                <a:gd name="connsiteX36" fmla="*/ 60607 w 264461"/>
                <a:gd name="connsiteY36" fmla="*/ 308343 h 512159"/>
                <a:gd name="connsiteX37" fmla="*/ 60617 w 264461"/>
                <a:gd name="connsiteY37" fmla="*/ 310334 h 512159"/>
                <a:gd name="connsiteX38" fmla="*/ 62627 w 264461"/>
                <a:gd name="connsiteY38" fmla="*/ 309334 h 512159"/>
                <a:gd name="connsiteX39" fmla="*/ 64360 w 264461"/>
                <a:gd name="connsiteY39" fmla="*/ 308877 h 512159"/>
                <a:gd name="connsiteX40" fmla="*/ 68532 w 264461"/>
                <a:gd name="connsiteY40" fmla="*/ 309315 h 512159"/>
                <a:gd name="connsiteX41" fmla="*/ 69990 w 264461"/>
                <a:gd name="connsiteY41" fmla="*/ 311334 h 512159"/>
                <a:gd name="connsiteX42" fmla="*/ 70999 w 264461"/>
                <a:gd name="connsiteY42" fmla="*/ 314354 h 512159"/>
                <a:gd name="connsiteX43" fmla="*/ 71533 w 264461"/>
                <a:gd name="connsiteY43" fmla="*/ 316830 h 512159"/>
                <a:gd name="connsiteX44" fmla="*/ 71171 w 264461"/>
                <a:gd name="connsiteY44" fmla="*/ 319516 h 512159"/>
                <a:gd name="connsiteX45" fmla="*/ 70047 w 264461"/>
                <a:gd name="connsiteY45" fmla="*/ 318659 h 512159"/>
                <a:gd name="connsiteX46" fmla="*/ 68904 w 264461"/>
                <a:gd name="connsiteY46" fmla="*/ 316259 h 512159"/>
                <a:gd name="connsiteX47" fmla="*/ 67637 w 264461"/>
                <a:gd name="connsiteY47" fmla="*/ 315154 h 512159"/>
                <a:gd name="connsiteX48" fmla="*/ 66161 w 264461"/>
                <a:gd name="connsiteY48" fmla="*/ 314554 h 512159"/>
                <a:gd name="connsiteX49" fmla="*/ 66827 w 264461"/>
                <a:gd name="connsiteY49" fmla="*/ 317859 h 512159"/>
                <a:gd name="connsiteX50" fmla="*/ 66560 w 264461"/>
                <a:gd name="connsiteY50" fmla="*/ 322269 h 512159"/>
                <a:gd name="connsiteX51" fmla="*/ 67199 w 264461"/>
                <a:gd name="connsiteY51" fmla="*/ 322679 h 512159"/>
                <a:gd name="connsiteX52" fmla="*/ 69180 w 264461"/>
                <a:gd name="connsiteY52" fmla="*/ 322755 h 512159"/>
                <a:gd name="connsiteX53" fmla="*/ 67875 w 264461"/>
                <a:gd name="connsiteY53" fmla="*/ 327250 h 512159"/>
                <a:gd name="connsiteX54" fmla="*/ 65160 w 264461"/>
                <a:gd name="connsiteY54" fmla="*/ 328470 h 512159"/>
                <a:gd name="connsiteX55" fmla="*/ 62008 w 264461"/>
                <a:gd name="connsiteY55" fmla="*/ 328927 h 512159"/>
                <a:gd name="connsiteX56" fmla="*/ 61246 w 264461"/>
                <a:gd name="connsiteY56" fmla="*/ 330518 h 512159"/>
                <a:gd name="connsiteX57" fmla="*/ 60674 w 264461"/>
                <a:gd name="connsiteY57" fmla="*/ 332565 h 512159"/>
                <a:gd name="connsiteX58" fmla="*/ 59026 w 264461"/>
                <a:gd name="connsiteY58" fmla="*/ 335614 h 512159"/>
                <a:gd name="connsiteX59" fmla="*/ 56855 w 264461"/>
                <a:gd name="connsiteY59" fmla="*/ 337338 h 512159"/>
                <a:gd name="connsiteX60" fmla="*/ 54168 w 264461"/>
                <a:gd name="connsiteY60" fmla="*/ 336985 h 512159"/>
                <a:gd name="connsiteX61" fmla="*/ 51540 w 264461"/>
                <a:gd name="connsiteY61" fmla="*/ 335623 h 512159"/>
                <a:gd name="connsiteX62" fmla="*/ 49244 w 264461"/>
                <a:gd name="connsiteY62" fmla="*/ 335347 h 512159"/>
                <a:gd name="connsiteX63" fmla="*/ 47644 w 264461"/>
                <a:gd name="connsiteY63" fmla="*/ 336156 h 512159"/>
                <a:gd name="connsiteX64" fmla="*/ 46606 w 264461"/>
                <a:gd name="connsiteY64" fmla="*/ 336909 h 512159"/>
                <a:gd name="connsiteX65" fmla="*/ 45596 w 264461"/>
                <a:gd name="connsiteY65" fmla="*/ 336775 h 512159"/>
                <a:gd name="connsiteX66" fmla="*/ 42710 w 264461"/>
                <a:gd name="connsiteY66" fmla="*/ 337061 h 512159"/>
                <a:gd name="connsiteX67" fmla="*/ 39995 w 264461"/>
                <a:gd name="connsiteY67" fmla="*/ 337004 h 512159"/>
                <a:gd name="connsiteX68" fmla="*/ 39605 w 264461"/>
                <a:gd name="connsiteY68" fmla="*/ 335814 h 512159"/>
                <a:gd name="connsiteX69" fmla="*/ 40072 w 264461"/>
                <a:gd name="connsiteY69" fmla="*/ 332232 h 512159"/>
                <a:gd name="connsiteX70" fmla="*/ 39462 w 264461"/>
                <a:gd name="connsiteY70" fmla="*/ 331261 h 512159"/>
                <a:gd name="connsiteX71" fmla="*/ 36871 w 264461"/>
                <a:gd name="connsiteY71" fmla="*/ 330765 h 512159"/>
                <a:gd name="connsiteX72" fmla="*/ 35909 w 264461"/>
                <a:gd name="connsiteY72" fmla="*/ 329908 h 512159"/>
                <a:gd name="connsiteX73" fmla="*/ 34414 w 264461"/>
                <a:gd name="connsiteY73" fmla="*/ 327431 h 512159"/>
                <a:gd name="connsiteX74" fmla="*/ 34119 w 264461"/>
                <a:gd name="connsiteY74" fmla="*/ 326269 h 512159"/>
                <a:gd name="connsiteX75" fmla="*/ 33909 w 264461"/>
                <a:gd name="connsiteY75" fmla="*/ 324669 h 512159"/>
                <a:gd name="connsiteX76" fmla="*/ 32328 w 264461"/>
                <a:gd name="connsiteY76" fmla="*/ 322602 h 512159"/>
                <a:gd name="connsiteX77" fmla="*/ 30413 w 264461"/>
                <a:gd name="connsiteY77" fmla="*/ 321116 h 512159"/>
                <a:gd name="connsiteX78" fmla="*/ 29289 w 264461"/>
                <a:gd name="connsiteY78" fmla="*/ 321040 h 512159"/>
                <a:gd name="connsiteX79" fmla="*/ 27051 w 264461"/>
                <a:gd name="connsiteY79" fmla="*/ 323460 h 512159"/>
                <a:gd name="connsiteX80" fmla="*/ 25203 w 264461"/>
                <a:gd name="connsiteY80" fmla="*/ 325907 h 512159"/>
                <a:gd name="connsiteX81" fmla="*/ 25851 w 264461"/>
                <a:gd name="connsiteY81" fmla="*/ 327136 h 512159"/>
                <a:gd name="connsiteX82" fmla="*/ 26451 w 264461"/>
                <a:gd name="connsiteY82" fmla="*/ 328746 h 512159"/>
                <a:gd name="connsiteX83" fmla="*/ 25451 w 264461"/>
                <a:gd name="connsiteY83" fmla="*/ 329908 h 512159"/>
                <a:gd name="connsiteX84" fmla="*/ 22412 w 264461"/>
                <a:gd name="connsiteY84" fmla="*/ 332556 h 512159"/>
                <a:gd name="connsiteX85" fmla="*/ 21936 w 264461"/>
                <a:gd name="connsiteY85" fmla="*/ 333585 h 512159"/>
                <a:gd name="connsiteX86" fmla="*/ 21117 w 264461"/>
                <a:gd name="connsiteY86" fmla="*/ 334146 h 512159"/>
                <a:gd name="connsiteX87" fmla="*/ 19669 w 264461"/>
                <a:gd name="connsiteY87" fmla="*/ 333413 h 512159"/>
                <a:gd name="connsiteX88" fmla="*/ 16059 w 264461"/>
                <a:gd name="connsiteY88" fmla="*/ 333585 h 512159"/>
                <a:gd name="connsiteX89" fmla="*/ 14402 w 264461"/>
                <a:gd name="connsiteY89" fmla="*/ 333118 h 512159"/>
                <a:gd name="connsiteX90" fmla="*/ 12468 w 264461"/>
                <a:gd name="connsiteY90" fmla="*/ 331165 h 512159"/>
                <a:gd name="connsiteX91" fmla="*/ 7753 w 264461"/>
                <a:gd name="connsiteY91" fmla="*/ 329860 h 512159"/>
                <a:gd name="connsiteX92" fmla="*/ 6963 w 264461"/>
                <a:gd name="connsiteY92" fmla="*/ 326727 h 512159"/>
                <a:gd name="connsiteX93" fmla="*/ 6058 w 264461"/>
                <a:gd name="connsiteY93" fmla="*/ 326136 h 512159"/>
                <a:gd name="connsiteX94" fmla="*/ 714 w 264461"/>
                <a:gd name="connsiteY94" fmla="*/ 320754 h 512159"/>
                <a:gd name="connsiteX95" fmla="*/ 0 w 264461"/>
                <a:gd name="connsiteY95" fmla="*/ 318954 h 512159"/>
                <a:gd name="connsiteX96" fmla="*/ 695 w 264461"/>
                <a:gd name="connsiteY96" fmla="*/ 317878 h 512159"/>
                <a:gd name="connsiteX97" fmla="*/ 2686 w 264461"/>
                <a:gd name="connsiteY97" fmla="*/ 316249 h 512159"/>
                <a:gd name="connsiteX98" fmla="*/ 9382 w 264461"/>
                <a:gd name="connsiteY98" fmla="*/ 313544 h 512159"/>
                <a:gd name="connsiteX99" fmla="*/ 10439 w 264461"/>
                <a:gd name="connsiteY99" fmla="*/ 312458 h 512159"/>
                <a:gd name="connsiteX100" fmla="*/ 10658 w 264461"/>
                <a:gd name="connsiteY100" fmla="*/ 311496 h 512159"/>
                <a:gd name="connsiteX101" fmla="*/ 8687 w 264461"/>
                <a:gd name="connsiteY101" fmla="*/ 310401 h 512159"/>
                <a:gd name="connsiteX102" fmla="*/ 6915 w 264461"/>
                <a:gd name="connsiteY102" fmla="*/ 309181 h 512159"/>
                <a:gd name="connsiteX103" fmla="*/ 6315 w 264461"/>
                <a:gd name="connsiteY103" fmla="*/ 308391 h 512159"/>
                <a:gd name="connsiteX104" fmla="*/ 6267 w 264461"/>
                <a:gd name="connsiteY104" fmla="*/ 307696 h 512159"/>
                <a:gd name="connsiteX105" fmla="*/ 7277 w 264461"/>
                <a:gd name="connsiteY105" fmla="*/ 306791 h 512159"/>
                <a:gd name="connsiteX106" fmla="*/ 9296 w 264461"/>
                <a:gd name="connsiteY106" fmla="*/ 306724 h 512159"/>
                <a:gd name="connsiteX107" fmla="*/ 10896 w 264461"/>
                <a:gd name="connsiteY107" fmla="*/ 307134 h 512159"/>
                <a:gd name="connsiteX108" fmla="*/ 12163 w 264461"/>
                <a:gd name="connsiteY108" fmla="*/ 306324 h 512159"/>
                <a:gd name="connsiteX109" fmla="*/ 14392 w 264461"/>
                <a:gd name="connsiteY109" fmla="*/ 305505 h 512159"/>
                <a:gd name="connsiteX110" fmla="*/ 15888 w 264461"/>
                <a:gd name="connsiteY110" fmla="*/ 304476 h 512159"/>
                <a:gd name="connsiteX111" fmla="*/ 17173 w 264461"/>
                <a:gd name="connsiteY111" fmla="*/ 301819 h 512159"/>
                <a:gd name="connsiteX112" fmla="*/ 18535 w 264461"/>
                <a:gd name="connsiteY112" fmla="*/ 299428 h 512159"/>
                <a:gd name="connsiteX113" fmla="*/ 18679 w 264461"/>
                <a:gd name="connsiteY113" fmla="*/ 298132 h 512159"/>
                <a:gd name="connsiteX114" fmla="*/ 19869 w 264461"/>
                <a:gd name="connsiteY114" fmla="*/ 293570 h 512159"/>
                <a:gd name="connsiteX115" fmla="*/ 20526 w 264461"/>
                <a:gd name="connsiteY115" fmla="*/ 292437 h 512159"/>
                <a:gd name="connsiteX116" fmla="*/ 24755 w 264461"/>
                <a:gd name="connsiteY116" fmla="*/ 289446 h 512159"/>
                <a:gd name="connsiteX117" fmla="*/ 25822 w 264461"/>
                <a:gd name="connsiteY117" fmla="*/ 291084 h 512159"/>
                <a:gd name="connsiteX118" fmla="*/ 27908 w 264461"/>
                <a:gd name="connsiteY118" fmla="*/ 291484 h 512159"/>
                <a:gd name="connsiteX119" fmla="*/ 29775 w 264461"/>
                <a:gd name="connsiteY119" fmla="*/ 289979 h 512159"/>
                <a:gd name="connsiteX120" fmla="*/ 32013 w 264461"/>
                <a:gd name="connsiteY120" fmla="*/ 285226 h 512159"/>
                <a:gd name="connsiteX121" fmla="*/ 33566 w 264461"/>
                <a:gd name="connsiteY121" fmla="*/ 284931 h 512159"/>
                <a:gd name="connsiteX122" fmla="*/ 35280 w 264461"/>
                <a:gd name="connsiteY122" fmla="*/ 285322 h 512159"/>
                <a:gd name="connsiteX123" fmla="*/ 38652 w 264461"/>
                <a:gd name="connsiteY123" fmla="*/ 284721 h 512159"/>
                <a:gd name="connsiteX124" fmla="*/ 44634 w 264461"/>
                <a:gd name="connsiteY124" fmla="*/ 282502 h 512159"/>
                <a:gd name="connsiteX125" fmla="*/ 47339 w 264461"/>
                <a:gd name="connsiteY125" fmla="*/ 282445 h 512159"/>
                <a:gd name="connsiteX126" fmla="*/ 81277 w 264461"/>
                <a:gd name="connsiteY126" fmla="*/ 272729 h 512159"/>
                <a:gd name="connsiteX127" fmla="*/ 77905 w 264461"/>
                <a:gd name="connsiteY127" fmla="*/ 272767 h 512159"/>
                <a:gd name="connsiteX128" fmla="*/ 76686 w 264461"/>
                <a:gd name="connsiteY128" fmla="*/ 272358 h 512159"/>
                <a:gd name="connsiteX129" fmla="*/ 75228 w 264461"/>
                <a:gd name="connsiteY129" fmla="*/ 271215 h 512159"/>
                <a:gd name="connsiteX130" fmla="*/ 73590 w 264461"/>
                <a:gd name="connsiteY130" fmla="*/ 264738 h 512159"/>
                <a:gd name="connsiteX131" fmla="*/ 74181 w 264461"/>
                <a:gd name="connsiteY131" fmla="*/ 262442 h 512159"/>
                <a:gd name="connsiteX132" fmla="*/ 74847 w 264461"/>
                <a:gd name="connsiteY132" fmla="*/ 261318 h 512159"/>
                <a:gd name="connsiteX133" fmla="*/ 75590 w 264461"/>
                <a:gd name="connsiteY133" fmla="*/ 260442 h 512159"/>
                <a:gd name="connsiteX134" fmla="*/ 77371 w 264461"/>
                <a:gd name="connsiteY134" fmla="*/ 260080 h 512159"/>
                <a:gd name="connsiteX135" fmla="*/ 79143 w 264461"/>
                <a:gd name="connsiteY135" fmla="*/ 261309 h 512159"/>
                <a:gd name="connsiteX136" fmla="*/ 79810 w 264461"/>
                <a:gd name="connsiteY136" fmla="*/ 262452 h 512159"/>
                <a:gd name="connsiteX137" fmla="*/ 81296 w 264461"/>
                <a:gd name="connsiteY137" fmla="*/ 266833 h 512159"/>
                <a:gd name="connsiteX138" fmla="*/ 81572 w 264461"/>
                <a:gd name="connsiteY138" fmla="*/ 270586 h 512159"/>
                <a:gd name="connsiteX139" fmla="*/ 81277 w 264461"/>
                <a:gd name="connsiteY139" fmla="*/ 272729 h 512159"/>
                <a:gd name="connsiteX140" fmla="*/ 53921 w 264461"/>
                <a:gd name="connsiteY140" fmla="*/ 249927 h 512159"/>
                <a:gd name="connsiteX141" fmla="*/ 54883 w 264461"/>
                <a:gd name="connsiteY141" fmla="*/ 256032 h 512159"/>
                <a:gd name="connsiteX142" fmla="*/ 55826 w 264461"/>
                <a:gd name="connsiteY142" fmla="*/ 259804 h 512159"/>
                <a:gd name="connsiteX143" fmla="*/ 55893 w 264461"/>
                <a:gd name="connsiteY143" fmla="*/ 261090 h 512159"/>
                <a:gd name="connsiteX144" fmla="*/ 55007 w 264461"/>
                <a:gd name="connsiteY144" fmla="*/ 262880 h 512159"/>
                <a:gd name="connsiteX145" fmla="*/ 50597 w 264461"/>
                <a:gd name="connsiteY145" fmla="*/ 265262 h 512159"/>
                <a:gd name="connsiteX146" fmla="*/ 49206 w 264461"/>
                <a:gd name="connsiteY146" fmla="*/ 265271 h 512159"/>
                <a:gd name="connsiteX147" fmla="*/ 49149 w 264461"/>
                <a:gd name="connsiteY147" fmla="*/ 264690 h 512159"/>
                <a:gd name="connsiteX148" fmla="*/ 50139 w 264461"/>
                <a:gd name="connsiteY148" fmla="*/ 262271 h 512159"/>
                <a:gd name="connsiteX149" fmla="*/ 49282 w 264461"/>
                <a:gd name="connsiteY149" fmla="*/ 259518 h 512159"/>
                <a:gd name="connsiteX150" fmla="*/ 49701 w 264461"/>
                <a:gd name="connsiteY150" fmla="*/ 257423 h 512159"/>
                <a:gd name="connsiteX151" fmla="*/ 49292 w 264461"/>
                <a:gd name="connsiteY151" fmla="*/ 257042 h 512159"/>
                <a:gd name="connsiteX152" fmla="*/ 48435 w 264461"/>
                <a:gd name="connsiteY152" fmla="*/ 257337 h 512159"/>
                <a:gd name="connsiteX153" fmla="*/ 45272 w 264461"/>
                <a:gd name="connsiteY153" fmla="*/ 260661 h 512159"/>
                <a:gd name="connsiteX154" fmla="*/ 44215 w 264461"/>
                <a:gd name="connsiteY154" fmla="*/ 260985 h 512159"/>
                <a:gd name="connsiteX155" fmla="*/ 44101 w 264461"/>
                <a:gd name="connsiteY155" fmla="*/ 260309 h 512159"/>
                <a:gd name="connsiteX156" fmla="*/ 44882 w 264461"/>
                <a:gd name="connsiteY156" fmla="*/ 257585 h 512159"/>
                <a:gd name="connsiteX157" fmla="*/ 44977 w 264461"/>
                <a:gd name="connsiteY157" fmla="*/ 255718 h 512159"/>
                <a:gd name="connsiteX158" fmla="*/ 45444 w 264461"/>
                <a:gd name="connsiteY158" fmla="*/ 254575 h 512159"/>
                <a:gd name="connsiteX159" fmla="*/ 46301 w 264461"/>
                <a:gd name="connsiteY159" fmla="*/ 253517 h 512159"/>
                <a:gd name="connsiteX160" fmla="*/ 47320 w 264461"/>
                <a:gd name="connsiteY160" fmla="*/ 252727 h 512159"/>
                <a:gd name="connsiteX161" fmla="*/ 48149 w 264461"/>
                <a:gd name="connsiteY161" fmla="*/ 252612 h 512159"/>
                <a:gd name="connsiteX162" fmla="*/ 49025 w 264461"/>
                <a:gd name="connsiteY162" fmla="*/ 253432 h 512159"/>
                <a:gd name="connsiteX163" fmla="*/ 51578 w 264461"/>
                <a:gd name="connsiteY163" fmla="*/ 251146 h 512159"/>
                <a:gd name="connsiteX164" fmla="*/ 53921 w 264461"/>
                <a:gd name="connsiteY164" fmla="*/ 249927 h 512159"/>
                <a:gd name="connsiteX165" fmla="*/ 58169 w 264461"/>
                <a:gd name="connsiteY165" fmla="*/ 255451 h 512159"/>
                <a:gd name="connsiteX166" fmla="*/ 57607 w 264461"/>
                <a:gd name="connsiteY166" fmla="*/ 255956 h 512159"/>
                <a:gd name="connsiteX167" fmla="*/ 56254 w 264461"/>
                <a:gd name="connsiteY167" fmla="*/ 255813 h 512159"/>
                <a:gd name="connsiteX168" fmla="*/ 55750 w 264461"/>
                <a:gd name="connsiteY168" fmla="*/ 255041 h 512159"/>
                <a:gd name="connsiteX169" fmla="*/ 55473 w 264461"/>
                <a:gd name="connsiteY169" fmla="*/ 253860 h 512159"/>
                <a:gd name="connsiteX170" fmla="*/ 55445 w 264461"/>
                <a:gd name="connsiteY170" fmla="*/ 251698 h 512159"/>
                <a:gd name="connsiteX171" fmla="*/ 56264 w 264461"/>
                <a:gd name="connsiteY171" fmla="*/ 250145 h 512159"/>
                <a:gd name="connsiteX172" fmla="*/ 59731 w 264461"/>
                <a:gd name="connsiteY172" fmla="*/ 247802 h 512159"/>
                <a:gd name="connsiteX173" fmla="*/ 58160 w 264461"/>
                <a:gd name="connsiteY173" fmla="*/ 246974 h 512159"/>
                <a:gd name="connsiteX174" fmla="*/ 58102 w 264461"/>
                <a:gd name="connsiteY174" fmla="*/ 246383 h 512159"/>
                <a:gd name="connsiteX175" fmla="*/ 58998 w 264461"/>
                <a:gd name="connsiteY175" fmla="*/ 244431 h 512159"/>
                <a:gd name="connsiteX176" fmla="*/ 62722 w 264461"/>
                <a:gd name="connsiteY176" fmla="*/ 241392 h 512159"/>
                <a:gd name="connsiteX177" fmla="*/ 63722 w 264461"/>
                <a:gd name="connsiteY177" fmla="*/ 240840 h 512159"/>
                <a:gd name="connsiteX178" fmla="*/ 64713 w 264461"/>
                <a:gd name="connsiteY178" fmla="*/ 240925 h 512159"/>
                <a:gd name="connsiteX179" fmla="*/ 62789 w 264461"/>
                <a:gd name="connsiteY179" fmla="*/ 246317 h 512159"/>
                <a:gd name="connsiteX180" fmla="*/ 58169 w 264461"/>
                <a:gd name="connsiteY180" fmla="*/ 255451 h 512159"/>
                <a:gd name="connsiteX181" fmla="*/ 63303 w 264461"/>
                <a:gd name="connsiteY181" fmla="*/ 230124 h 512159"/>
                <a:gd name="connsiteX182" fmla="*/ 52654 w 264461"/>
                <a:gd name="connsiteY182" fmla="*/ 232801 h 512159"/>
                <a:gd name="connsiteX183" fmla="*/ 48987 w 264461"/>
                <a:gd name="connsiteY183" fmla="*/ 232563 h 512159"/>
                <a:gd name="connsiteX184" fmla="*/ 48654 w 264461"/>
                <a:gd name="connsiteY184" fmla="*/ 231248 h 512159"/>
                <a:gd name="connsiteX185" fmla="*/ 49387 w 264461"/>
                <a:gd name="connsiteY185" fmla="*/ 230372 h 512159"/>
                <a:gd name="connsiteX186" fmla="*/ 52426 w 264461"/>
                <a:gd name="connsiteY186" fmla="*/ 229524 h 512159"/>
                <a:gd name="connsiteX187" fmla="*/ 53654 w 264461"/>
                <a:gd name="connsiteY187" fmla="*/ 223076 h 512159"/>
                <a:gd name="connsiteX188" fmla="*/ 49063 w 264461"/>
                <a:gd name="connsiteY188" fmla="*/ 220094 h 512159"/>
                <a:gd name="connsiteX189" fmla="*/ 48825 w 264461"/>
                <a:gd name="connsiteY189" fmla="*/ 219265 h 512159"/>
                <a:gd name="connsiteX190" fmla="*/ 49187 w 264461"/>
                <a:gd name="connsiteY190" fmla="*/ 217846 h 512159"/>
                <a:gd name="connsiteX191" fmla="*/ 49721 w 264461"/>
                <a:gd name="connsiteY191" fmla="*/ 217208 h 512159"/>
                <a:gd name="connsiteX192" fmla="*/ 52502 w 264461"/>
                <a:gd name="connsiteY192" fmla="*/ 215703 h 512159"/>
                <a:gd name="connsiteX193" fmla="*/ 53673 w 264461"/>
                <a:gd name="connsiteY193" fmla="*/ 215370 h 512159"/>
                <a:gd name="connsiteX194" fmla="*/ 54626 w 264461"/>
                <a:gd name="connsiteY194" fmla="*/ 215570 h 512159"/>
                <a:gd name="connsiteX195" fmla="*/ 56588 w 264461"/>
                <a:gd name="connsiteY195" fmla="*/ 217313 h 512159"/>
                <a:gd name="connsiteX196" fmla="*/ 58798 w 264461"/>
                <a:gd name="connsiteY196" fmla="*/ 220961 h 512159"/>
                <a:gd name="connsiteX197" fmla="*/ 61760 w 264461"/>
                <a:gd name="connsiteY197" fmla="*/ 221542 h 512159"/>
                <a:gd name="connsiteX198" fmla="*/ 63770 w 264461"/>
                <a:gd name="connsiteY198" fmla="*/ 223085 h 512159"/>
                <a:gd name="connsiteX199" fmla="*/ 63303 w 264461"/>
                <a:gd name="connsiteY199" fmla="*/ 230124 h 512159"/>
                <a:gd name="connsiteX200" fmla="*/ 41119 w 264461"/>
                <a:gd name="connsiteY200" fmla="*/ 218504 h 512159"/>
                <a:gd name="connsiteX201" fmla="*/ 39605 w 264461"/>
                <a:gd name="connsiteY201" fmla="*/ 218770 h 512159"/>
                <a:gd name="connsiteX202" fmla="*/ 39491 w 264461"/>
                <a:gd name="connsiteY202" fmla="*/ 218084 h 512159"/>
                <a:gd name="connsiteX203" fmla="*/ 42129 w 264461"/>
                <a:gd name="connsiteY203" fmla="*/ 214808 h 512159"/>
                <a:gd name="connsiteX204" fmla="*/ 43834 w 264461"/>
                <a:gd name="connsiteY204" fmla="*/ 214265 h 512159"/>
                <a:gd name="connsiteX205" fmla="*/ 44434 w 264461"/>
                <a:gd name="connsiteY205" fmla="*/ 214589 h 512159"/>
                <a:gd name="connsiteX206" fmla="*/ 43196 w 264461"/>
                <a:gd name="connsiteY206" fmla="*/ 216494 h 512159"/>
                <a:gd name="connsiteX207" fmla="*/ 41119 w 264461"/>
                <a:gd name="connsiteY207" fmla="*/ 218504 h 512159"/>
                <a:gd name="connsiteX208" fmla="*/ 19488 w 264461"/>
                <a:gd name="connsiteY208" fmla="*/ 199977 h 512159"/>
                <a:gd name="connsiteX209" fmla="*/ 17135 w 264461"/>
                <a:gd name="connsiteY209" fmla="*/ 200644 h 512159"/>
                <a:gd name="connsiteX210" fmla="*/ 16268 w 264461"/>
                <a:gd name="connsiteY210" fmla="*/ 200254 h 512159"/>
                <a:gd name="connsiteX211" fmla="*/ 16116 w 264461"/>
                <a:gd name="connsiteY211" fmla="*/ 199635 h 512159"/>
                <a:gd name="connsiteX212" fmla="*/ 16650 w 264461"/>
                <a:gd name="connsiteY212" fmla="*/ 197949 h 512159"/>
                <a:gd name="connsiteX213" fmla="*/ 18450 w 264461"/>
                <a:gd name="connsiteY213" fmla="*/ 197348 h 512159"/>
                <a:gd name="connsiteX214" fmla="*/ 19755 w 264461"/>
                <a:gd name="connsiteY214" fmla="*/ 198263 h 512159"/>
                <a:gd name="connsiteX215" fmla="*/ 19964 w 264461"/>
                <a:gd name="connsiteY215" fmla="*/ 199092 h 512159"/>
                <a:gd name="connsiteX216" fmla="*/ 19488 w 264461"/>
                <a:gd name="connsiteY216" fmla="*/ 199977 h 512159"/>
                <a:gd name="connsiteX217" fmla="*/ 49911 w 264461"/>
                <a:gd name="connsiteY217" fmla="*/ 200015 h 512159"/>
                <a:gd name="connsiteX218" fmla="*/ 49120 w 264461"/>
                <a:gd name="connsiteY218" fmla="*/ 200644 h 512159"/>
                <a:gd name="connsiteX219" fmla="*/ 48120 w 264461"/>
                <a:gd name="connsiteY219" fmla="*/ 200520 h 512159"/>
                <a:gd name="connsiteX220" fmla="*/ 47130 w 264461"/>
                <a:gd name="connsiteY220" fmla="*/ 199711 h 512159"/>
                <a:gd name="connsiteX221" fmla="*/ 45815 w 264461"/>
                <a:gd name="connsiteY221" fmla="*/ 197406 h 512159"/>
                <a:gd name="connsiteX222" fmla="*/ 48768 w 264461"/>
                <a:gd name="connsiteY222" fmla="*/ 195805 h 512159"/>
                <a:gd name="connsiteX223" fmla="*/ 49949 w 264461"/>
                <a:gd name="connsiteY223" fmla="*/ 196748 h 512159"/>
                <a:gd name="connsiteX224" fmla="*/ 50397 w 264461"/>
                <a:gd name="connsiteY224" fmla="*/ 197825 h 512159"/>
                <a:gd name="connsiteX225" fmla="*/ 50416 w 264461"/>
                <a:gd name="connsiteY225" fmla="*/ 199015 h 512159"/>
                <a:gd name="connsiteX226" fmla="*/ 49911 w 264461"/>
                <a:gd name="connsiteY226" fmla="*/ 200015 h 512159"/>
                <a:gd name="connsiteX227" fmla="*/ 23955 w 264461"/>
                <a:gd name="connsiteY227" fmla="*/ 192624 h 512159"/>
                <a:gd name="connsiteX228" fmla="*/ 22822 w 264461"/>
                <a:gd name="connsiteY228" fmla="*/ 192900 h 512159"/>
                <a:gd name="connsiteX229" fmla="*/ 21346 w 264461"/>
                <a:gd name="connsiteY229" fmla="*/ 192634 h 512159"/>
                <a:gd name="connsiteX230" fmla="*/ 20431 w 264461"/>
                <a:gd name="connsiteY230" fmla="*/ 191872 h 512159"/>
                <a:gd name="connsiteX231" fmla="*/ 19507 w 264461"/>
                <a:gd name="connsiteY231" fmla="*/ 188852 h 512159"/>
                <a:gd name="connsiteX232" fmla="*/ 19336 w 264461"/>
                <a:gd name="connsiteY232" fmla="*/ 187023 h 512159"/>
                <a:gd name="connsiteX233" fmla="*/ 19745 w 264461"/>
                <a:gd name="connsiteY233" fmla="*/ 183614 h 512159"/>
                <a:gd name="connsiteX234" fmla="*/ 19650 w 264461"/>
                <a:gd name="connsiteY234" fmla="*/ 179527 h 512159"/>
                <a:gd name="connsiteX235" fmla="*/ 22698 w 264461"/>
                <a:gd name="connsiteY235" fmla="*/ 179403 h 512159"/>
                <a:gd name="connsiteX236" fmla="*/ 23488 w 264461"/>
                <a:gd name="connsiteY236" fmla="*/ 179994 h 512159"/>
                <a:gd name="connsiteX237" fmla="*/ 24012 w 264461"/>
                <a:gd name="connsiteY237" fmla="*/ 192100 h 512159"/>
                <a:gd name="connsiteX238" fmla="*/ 23955 w 264461"/>
                <a:gd name="connsiteY238" fmla="*/ 192624 h 512159"/>
                <a:gd name="connsiteX239" fmla="*/ 53502 w 264461"/>
                <a:gd name="connsiteY239" fmla="*/ 173384 h 512159"/>
                <a:gd name="connsiteX240" fmla="*/ 53464 w 264461"/>
                <a:gd name="connsiteY240" fmla="*/ 175574 h 512159"/>
                <a:gd name="connsiteX241" fmla="*/ 52987 w 264461"/>
                <a:gd name="connsiteY241" fmla="*/ 178156 h 512159"/>
                <a:gd name="connsiteX242" fmla="*/ 53597 w 264461"/>
                <a:gd name="connsiteY242" fmla="*/ 180889 h 512159"/>
                <a:gd name="connsiteX243" fmla="*/ 53740 w 264461"/>
                <a:gd name="connsiteY243" fmla="*/ 182842 h 512159"/>
                <a:gd name="connsiteX244" fmla="*/ 54864 w 264461"/>
                <a:gd name="connsiteY244" fmla="*/ 183461 h 512159"/>
                <a:gd name="connsiteX245" fmla="*/ 55550 w 264461"/>
                <a:gd name="connsiteY245" fmla="*/ 184356 h 512159"/>
                <a:gd name="connsiteX246" fmla="*/ 60560 w 264461"/>
                <a:gd name="connsiteY246" fmla="*/ 185356 h 512159"/>
                <a:gd name="connsiteX247" fmla="*/ 65218 w 264461"/>
                <a:gd name="connsiteY247" fmla="*/ 185071 h 512159"/>
                <a:gd name="connsiteX248" fmla="*/ 66113 w 264461"/>
                <a:gd name="connsiteY248" fmla="*/ 185871 h 512159"/>
                <a:gd name="connsiteX249" fmla="*/ 66218 w 264461"/>
                <a:gd name="connsiteY249" fmla="*/ 187147 h 512159"/>
                <a:gd name="connsiteX250" fmla="*/ 65484 w 264461"/>
                <a:gd name="connsiteY250" fmla="*/ 188548 h 512159"/>
                <a:gd name="connsiteX251" fmla="*/ 62827 w 264461"/>
                <a:gd name="connsiteY251" fmla="*/ 191100 h 512159"/>
                <a:gd name="connsiteX252" fmla="*/ 59664 w 264461"/>
                <a:gd name="connsiteY252" fmla="*/ 195224 h 512159"/>
                <a:gd name="connsiteX253" fmla="*/ 58721 w 264461"/>
                <a:gd name="connsiteY253" fmla="*/ 196082 h 512159"/>
                <a:gd name="connsiteX254" fmla="*/ 57702 w 264461"/>
                <a:gd name="connsiteY254" fmla="*/ 196120 h 512159"/>
                <a:gd name="connsiteX255" fmla="*/ 56969 w 264461"/>
                <a:gd name="connsiteY255" fmla="*/ 195748 h 512159"/>
                <a:gd name="connsiteX256" fmla="*/ 56445 w 264461"/>
                <a:gd name="connsiteY256" fmla="*/ 188414 h 512159"/>
                <a:gd name="connsiteX257" fmla="*/ 53016 w 264461"/>
                <a:gd name="connsiteY257" fmla="*/ 189357 h 512159"/>
                <a:gd name="connsiteX258" fmla="*/ 50254 w 264461"/>
                <a:gd name="connsiteY258" fmla="*/ 189252 h 512159"/>
                <a:gd name="connsiteX259" fmla="*/ 48739 w 264461"/>
                <a:gd name="connsiteY259" fmla="*/ 188357 h 512159"/>
                <a:gd name="connsiteX260" fmla="*/ 47682 w 264461"/>
                <a:gd name="connsiteY260" fmla="*/ 186633 h 512159"/>
                <a:gd name="connsiteX261" fmla="*/ 45539 w 264461"/>
                <a:gd name="connsiteY261" fmla="*/ 182194 h 512159"/>
                <a:gd name="connsiteX262" fmla="*/ 39310 w 264461"/>
                <a:gd name="connsiteY262" fmla="*/ 180442 h 512159"/>
                <a:gd name="connsiteX263" fmla="*/ 37547 w 264461"/>
                <a:gd name="connsiteY263" fmla="*/ 177984 h 512159"/>
                <a:gd name="connsiteX264" fmla="*/ 37014 w 264461"/>
                <a:gd name="connsiteY264" fmla="*/ 176498 h 512159"/>
                <a:gd name="connsiteX265" fmla="*/ 37233 w 264461"/>
                <a:gd name="connsiteY265" fmla="*/ 175679 h 512159"/>
                <a:gd name="connsiteX266" fmla="*/ 38528 w 264461"/>
                <a:gd name="connsiteY266" fmla="*/ 173850 h 512159"/>
                <a:gd name="connsiteX267" fmla="*/ 40148 w 264461"/>
                <a:gd name="connsiteY267" fmla="*/ 174498 h 512159"/>
                <a:gd name="connsiteX268" fmla="*/ 41148 w 264461"/>
                <a:gd name="connsiteY268" fmla="*/ 174098 h 512159"/>
                <a:gd name="connsiteX269" fmla="*/ 41757 w 264461"/>
                <a:gd name="connsiteY269" fmla="*/ 173279 h 512159"/>
                <a:gd name="connsiteX270" fmla="*/ 41748 w 264461"/>
                <a:gd name="connsiteY270" fmla="*/ 172603 h 512159"/>
                <a:gd name="connsiteX271" fmla="*/ 40900 w 264461"/>
                <a:gd name="connsiteY271" fmla="*/ 171012 h 512159"/>
                <a:gd name="connsiteX272" fmla="*/ 40862 w 264461"/>
                <a:gd name="connsiteY272" fmla="*/ 170517 h 512159"/>
                <a:gd name="connsiteX273" fmla="*/ 47234 w 264461"/>
                <a:gd name="connsiteY273" fmla="*/ 168497 h 512159"/>
                <a:gd name="connsiteX274" fmla="*/ 47796 w 264461"/>
                <a:gd name="connsiteY274" fmla="*/ 165335 h 512159"/>
                <a:gd name="connsiteX275" fmla="*/ 49178 w 264461"/>
                <a:gd name="connsiteY275" fmla="*/ 165078 h 512159"/>
                <a:gd name="connsiteX276" fmla="*/ 50759 w 264461"/>
                <a:gd name="connsiteY276" fmla="*/ 166116 h 512159"/>
                <a:gd name="connsiteX277" fmla="*/ 52921 w 264461"/>
                <a:gd name="connsiteY277" fmla="*/ 169402 h 512159"/>
                <a:gd name="connsiteX278" fmla="*/ 53502 w 264461"/>
                <a:gd name="connsiteY278" fmla="*/ 173384 h 512159"/>
                <a:gd name="connsiteX279" fmla="*/ 25136 w 264461"/>
                <a:gd name="connsiteY279" fmla="*/ 164525 h 512159"/>
                <a:gd name="connsiteX280" fmla="*/ 28156 w 264461"/>
                <a:gd name="connsiteY280" fmla="*/ 167326 h 512159"/>
                <a:gd name="connsiteX281" fmla="*/ 25755 w 264461"/>
                <a:gd name="connsiteY281" fmla="*/ 171974 h 512159"/>
                <a:gd name="connsiteX282" fmla="*/ 22069 w 264461"/>
                <a:gd name="connsiteY282" fmla="*/ 171955 h 512159"/>
                <a:gd name="connsiteX283" fmla="*/ 16878 w 264461"/>
                <a:gd name="connsiteY283" fmla="*/ 168564 h 512159"/>
                <a:gd name="connsiteX284" fmla="*/ 16859 w 264461"/>
                <a:gd name="connsiteY284" fmla="*/ 167869 h 512159"/>
                <a:gd name="connsiteX285" fmla="*/ 17288 w 264461"/>
                <a:gd name="connsiteY285" fmla="*/ 166849 h 512159"/>
                <a:gd name="connsiteX286" fmla="*/ 18069 w 264461"/>
                <a:gd name="connsiteY286" fmla="*/ 166040 h 512159"/>
                <a:gd name="connsiteX287" fmla="*/ 18878 w 264461"/>
                <a:gd name="connsiteY287" fmla="*/ 165849 h 512159"/>
                <a:gd name="connsiteX288" fmla="*/ 20164 w 264461"/>
                <a:gd name="connsiteY288" fmla="*/ 166402 h 512159"/>
                <a:gd name="connsiteX289" fmla="*/ 21955 w 264461"/>
                <a:gd name="connsiteY289" fmla="*/ 165506 h 512159"/>
                <a:gd name="connsiteX290" fmla="*/ 23384 w 264461"/>
                <a:gd name="connsiteY290" fmla="*/ 165792 h 512159"/>
                <a:gd name="connsiteX291" fmla="*/ 25136 w 264461"/>
                <a:gd name="connsiteY291" fmla="*/ 164525 h 512159"/>
                <a:gd name="connsiteX292" fmla="*/ 52054 w 264461"/>
                <a:gd name="connsiteY292" fmla="*/ 130245 h 512159"/>
                <a:gd name="connsiteX293" fmla="*/ 48654 w 264461"/>
                <a:gd name="connsiteY293" fmla="*/ 139094 h 512159"/>
                <a:gd name="connsiteX294" fmla="*/ 47320 w 264461"/>
                <a:gd name="connsiteY294" fmla="*/ 139313 h 512159"/>
                <a:gd name="connsiteX295" fmla="*/ 46149 w 264461"/>
                <a:gd name="connsiteY295" fmla="*/ 141522 h 512159"/>
                <a:gd name="connsiteX296" fmla="*/ 42529 w 264461"/>
                <a:gd name="connsiteY296" fmla="*/ 143951 h 512159"/>
                <a:gd name="connsiteX297" fmla="*/ 45691 w 264461"/>
                <a:gd name="connsiteY297" fmla="*/ 143999 h 512159"/>
                <a:gd name="connsiteX298" fmla="*/ 46577 w 264461"/>
                <a:gd name="connsiteY298" fmla="*/ 144809 h 512159"/>
                <a:gd name="connsiteX299" fmla="*/ 46596 w 264461"/>
                <a:gd name="connsiteY299" fmla="*/ 146552 h 512159"/>
                <a:gd name="connsiteX300" fmla="*/ 45996 w 264461"/>
                <a:gd name="connsiteY300" fmla="*/ 147561 h 512159"/>
                <a:gd name="connsiteX301" fmla="*/ 41910 w 264461"/>
                <a:gd name="connsiteY301" fmla="*/ 151581 h 512159"/>
                <a:gd name="connsiteX302" fmla="*/ 39100 w 264461"/>
                <a:gd name="connsiteY302" fmla="*/ 153105 h 512159"/>
                <a:gd name="connsiteX303" fmla="*/ 36071 w 264461"/>
                <a:gd name="connsiteY303" fmla="*/ 157296 h 512159"/>
                <a:gd name="connsiteX304" fmla="*/ 34537 w 264461"/>
                <a:gd name="connsiteY304" fmla="*/ 157344 h 512159"/>
                <a:gd name="connsiteX305" fmla="*/ 33023 w 264461"/>
                <a:gd name="connsiteY305" fmla="*/ 160001 h 512159"/>
                <a:gd name="connsiteX306" fmla="*/ 31785 w 264461"/>
                <a:gd name="connsiteY306" fmla="*/ 161172 h 512159"/>
                <a:gd name="connsiteX307" fmla="*/ 31080 w 264461"/>
                <a:gd name="connsiteY307" fmla="*/ 161172 h 512159"/>
                <a:gd name="connsiteX308" fmla="*/ 30280 w 264461"/>
                <a:gd name="connsiteY308" fmla="*/ 160582 h 512159"/>
                <a:gd name="connsiteX309" fmla="*/ 28403 w 264461"/>
                <a:gd name="connsiteY309" fmla="*/ 157982 h 512159"/>
                <a:gd name="connsiteX310" fmla="*/ 31813 w 264461"/>
                <a:gd name="connsiteY310" fmla="*/ 155420 h 512159"/>
                <a:gd name="connsiteX311" fmla="*/ 32128 w 264461"/>
                <a:gd name="connsiteY311" fmla="*/ 153981 h 512159"/>
                <a:gd name="connsiteX312" fmla="*/ 34461 w 264461"/>
                <a:gd name="connsiteY312" fmla="*/ 152476 h 512159"/>
                <a:gd name="connsiteX313" fmla="*/ 34261 w 264461"/>
                <a:gd name="connsiteY313" fmla="*/ 152010 h 512159"/>
                <a:gd name="connsiteX314" fmla="*/ 30556 w 264461"/>
                <a:gd name="connsiteY314" fmla="*/ 149895 h 512159"/>
                <a:gd name="connsiteX315" fmla="*/ 29099 w 264461"/>
                <a:gd name="connsiteY315" fmla="*/ 148476 h 512159"/>
                <a:gd name="connsiteX316" fmla="*/ 29232 w 264461"/>
                <a:gd name="connsiteY316" fmla="*/ 147733 h 512159"/>
                <a:gd name="connsiteX317" fmla="*/ 31013 w 264461"/>
                <a:gd name="connsiteY317" fmla="*/ 146095 h 512159"/>
                <a:gd name="connsiteX318" fmla="*/ 30175 w 264461"/>
                <a:gd name="connsiteY318" fmla="*/ 145885 h 512159"/>
                <a:gd name="connsiteX319" fmla="*/ 29604 w 264461"/>
                <a:gd name="connsiteY319" fmla="*/ 144999 h 512159"/>
                <a:gd name="connsiteX320" fmla="*/ 28575 w 264461"/>
                <a:gd name="connsiteY320" fmla="*/ 144656 h 512159"/>
                <a:gd name="connsiteX321" fmla="*/ 28260 w 264461"/>
                <a:gd name="connsiteY321" fmla="*/ 143837 h 512159"/>
                <a:gd name="connsiteX322" fmla="*/ 28070 w 264461"/>
                <a:gd name="connsiteY322" fmla="*/ 141665 h 512159"/>
                <a:gd name="connsiteX323" fmla="*/ 28346 w 264461"/>
                <a:gd name="connsiteY323" fmla="*/ 139446 h 512159"/>
                <a:gd name="connsiteX324" fmla="*/ 29423 w 264461"/>
                <a:gd name="connsiteY324" fmla="*/ 138465 h 512159"/>
                <a:gd name="connsiteX325" fmla="*/ 29861 w 264461"/>
                <a:gd name="connsiteY325" fmla="*/ 137417 h 512159"/>
                <a:gd name="connsiteX326" fmla="*/ 30299 w 264461"/>
                <a:gd name="connsiteY326" fmla="*/ 137093 h 512159"/>
                <a:gd name="connsiteX327" fmla="*/ 31966 w 264461"/>
                <a:gd name="connsiteY327" fmla="*/ 137655 h 512159"/>
                <a:gd name="connsiteX328" fmla="*/ 33661 w 264461"/>
                <a:gd name="connsiteY328" fmla="*/ 139437 h 512159"/>
                <a:gd name="connsiteX329" fmla="*/ 35642 w 264461"/>
                <a:gd name="connsiteY329" fmla="*/ 138751 h 512159"/>
                <a:gd name="connsiteX330" fmla="*/ 37938 w 264461"/>
                <a:gd name="connsiteY330" fmla="*/ 139084 h 512159"/>
                <a:gd name="connsiteX331" fmla="*/ 37985 w 264461"/>
                <a:gd name="connsiteY331" fmla="*/ 138674 h 512159"/>
                <a:gd name="connsiteX332" fmla="*/ 36300 w 264461"/>
                <a:gd name="connsiteY332" fmla="*/ 134303 h 512159"/>
                <a:gd name="connsiteX333" fmla="*/ 36604 w 264461"/>
                <a:gd name="connsiteY333" fmla="*/ 133407 h 512159"/>
                <a:gd name="connsiteX334" fmla="*/ 37519 w 264461"/>
                <a:gd name="connsiteY334" fmla="*/ 132388 h 512159"/>
                <a:gd name="connsiteX335" fmla="*/ 42815 w 264461"/>
                <a:gd name="connsiteY335" fmla="*/ 129254 h 512159"/>
                <a:gd name="connsiteX336" fmla="*/ 49416 w 264461"/>
                <a:gd name="connsiteY336" fmla="*/ 123977 h 512159"/>
                <a:gd name="connsiteX337" fmla="*/ 51016 w 264461"/>
                <a:gd name="connsiteY337" fmla="*/ 123149 h 512159"/>
                <a:gd name="connsiteX338" fmla="*/ 51502 w 264461"/>
                <a:gd name="connsiteY338" fmla="*/ 123873 h 512159"/>
                <a:gd name="connsiteX339" fmla="*/ 52168 w 264461"/>
                <a:gd name="connsiteY339" fmla="*/ 126606 h 512159"/>
                <a:gd name="connsiteX340" fmla="*/ 52054 w 264461"/>
                <a:gd name="connsiteY340" fmla="*/ 130245 h 512159"/>
                <a:gd name="connsiteX341" fmla="*/ 134626 w 264461"/>
                <a:gd name="connsiteY341" fmla="*/ 122482 h 512159"/>
                <a:gd name="connsiteX342" fmla="*/ 134855 w 264461"/>
                <a:gd name="connsiteY342" fmla="*/ 126654 h 512159"/>
                <a:gd name="connsiteX343" fmla="*/ 134541 w 264461"/>
                <a:gd name="connsiteY343" fmla="*/ 127921 h 512159"/>
                <a:gd name="connsiteX344" fmla="*/ 133902 w 264461"/>
                <a:gd name="connsiteY344" fmla="*/ 129483 h 512159"/>
                <a:gd name="connsiteX345" fmla="*/ 131883 w 264461"/>
                <a:gd name="connsiteY345" fmla="*/ 132388 h 512159"/>
                <a:gd name="connsiteX346" fmla="*/ 126568 w 264461"/>
                <a:gd name="connsiteY346" fmla="*/ 136531 h 512159"/>
                <a:gd name="connsiteX347" fmla="*/ 116843 w 264461"/>
                <a:gd name="connsiteY347" fmla="*/ 146018 h 512159"/>
                <a:gd name="connsiteX348" fmla="*/ 111090 w 264461"/>
                <a:gd name="connsiteY348" fmla="*/ 150704 h 512159"/>
                <a:gd name="connsiteX349" fmla="*/ 110299 w 264461"/>
                <a:gd name="connsiteY349" fmla="*/ 152953 h 512159"/>
                <a:gd name="connsiteX350" fmla="*/ 109871 w 264461"/>
                <a:gd name="connsiteY350" fmla="*/ 156077 h 512159"/>
                <a:gd name="connsiteX351" fmla="*/ 113309 w 264461"/>
                <a:gd name="connsiteY351" fmla="*/ 156696 h 512159"/>
                <a:gd name="connsiteX352" fmla="*/ 114643 w 264461"/>
                <a:gd name="connsiteY352" fmla="*/ 157753 h 512159"/>
                <a:gd name="connsiteX353" fmla="*/ 113824 w 264461"/>
                <a:gd name="connsiteY353" fmla="*/ 159334 h 512159"/>
                <a:gd name="connsiteX354" fmla="*/ 108728 w 264461"/>
                <a:gd name="connsiteY354" fmla="*/ 164830 h 512159"/>
                <a:gd name="connsiteX355" fmla="*/ 107232 w 264461"/>
                <a:gd name="connsiteY355" fmla="*/ 169783 h 512159"/>
                <a:gd name="connsiteX356" fmla="*/ 111138 w 264461"/>
                <a:gd name="connsiteY356" fmla="*/ 169602 h 512159"/>
                <a:gd name="connsiteX357" fmla="*/ 114357 w 264461"/>
                <a:gd name="connsiteY357" fmla="*/ 168650 h 512159"/>
                <a:gd name="connsiteX358" fmla="*/ 120767 w 264461"/>
                <a:gd name="connsiteY358" fmla="*/ 165563 h 512159"/>
                <a:gd name="connsiteX359" fmla="*/ 126797 w 264461"/>
                <a:gd name="connsiteY359" fmla="*/ 163268 h 512159"/>
                <a:gd name="connsiteX360" fmla="*/ 129692 w 264461"/>
                <a:gd name="connsiteY360" fmla="*/ 163173 h 512159"/>
                <a:gd name="connsiteX361" fmla="*/ 135322 w 264461"/>
                <a:gd name="connsiteY361" fmla="*/ 165002 h 512159"/>
                <a:gd name="connsiteX362" fmla="*/ 136598 w 264461"/>
                <a:gd name="connsiteY362" fmla="*/ 165059 h 512159"/>
                <a:gd name="connsiteX363" fmla="*/ 138989 w 264461"/>
                <a:gd name="connsiteY363" fmla="*/ 164211 h 512159"/>
                <a:gd name="connsiteX364" fmla="*/ 141408 w 264461"/>
                <a:gd name="connsiteY364" fmla="*/ 164059 h 512159"/>
                <a:gd name="connsiteX365" fmla="*/ 157772 w 264461"/>
                <a:gd name="connsiteY365" fmla="*/ 164630 h 512159"/>
                <a:gd name="connsiteX366" fmla="*/ 162325 w 264461"/>
                <a:gd name="connsiteY366" fmla="*/ 163554 h 512159"/>
                <a:gd name="connsiteX367" fmla="*/ 165335 w 264461"/>
                <a:gd name="connsiteY367" fmla="*/ 164840 h 512159"/>
                <a:gd name="connsiteX368" fmla="*/ 167849 w 264461"/>
                <a:gd name="connsiteY368" fmla="*/ 168040 h 512159"/>
                <a:gd name="connsiteX369" fmla="*/ 170240 w 264461"/>
                <a:gd name="connsiteY369" fmla="*/ 173936 h 512159"/>
                <a:gd name="connsiteX370" fmla="*/ 170164 w 264461"/>
                <a:gd name="connsiteY370" fmla="*/ 174917 h 512159"/>
                <a:gd name="connsiteX371" fmla="*/ 168716 w 264461"/>
                <a:gd name="connsiteY371" fmla="*/ 177594 h 512159"/>
                <a:gd name="connsiteX372" fmla="*/ 166049 w 264461"/>
                <a:gd name="connsiteY372" fmla="*/ 180947 h 512159"/>
                <a:gd name="connsiteX373" fmla="*/ 163754 w 264461"/>
                <a:gd name="connsiteY373" fmla="*/ 185556 h 512159"/>
                <a:gd name="connsiteX374" fmla="*/ 163087 w 264461"/>
                <a:gd name="connsiteY374" fmla="*/ 188033 h 512159"/>
                <a:gd name="connsiteX375" fmla="*/ 162639 w 264461"/>
                <a:gd name="connsiteY375" fmla="*/ 190748 h 512159"/>
                <a:gd name="connsiteX376" fmla="*/ 161915 w 264461"/>
                <a:gd name="connsiteY376" fmla="*/ 193253 h 512159"/>
                <a:gd name="connsiteX377" fmla="*/ 157353 w 264461"/>
                <a:gd name="connsiteY377" fmla="*/ 204969 h 512159"/>
                <a:gd name="connsiteX378" fmla="*/ 152905 w 264461"/>
                <a:gd name="connsiteY378" fmla="*/ 211426 h 512159"/>
                <a:gd name="connsiteX379" fmla="*/ 150924 w 264461"/>
                <a:gd name="connsiteY379" fmla="*/ 215998 h 512159"/>
                <a:gd name="connsiteX380" fmla="*/ 148476 w 264461"/>
                <a:gd name="connsiteY380" fmla="*/ 219628 h 512159"/>
                <a:gd name="connsiteX381" fmla="*/ 146113 w 264461"/>
                <a:gd name="connsiteY381" fmla="*/ 221913 h 512159"/>
                <a:gd name="connsiteX382" fmla="*/ 143599 w 264461"/>
                <a:gd name="connsiteY382" fmla="*/ 223438 h 512159"/>
                <a:gd name="connsiteX383" fmla="*/ 136322 w 264461"/>
                <a:gd name="connsiteY383" fmla="*/ 225057 h 512159"/>
                <a:gd name="connsiteX384" fmla="*/ 134283 w 264461"/>
                <a:gd name="connsiteY384" fmla="*/ 226219 h 512159"/>
                <a:gd name="connsiteX385" fmla="*/ 131854 w 264461"/>
                <a:gd name="connsiteY385" fmla="*/ 228210 h 512159"/>
                <a:gd name="connsiteX386" fmla="*/ 129302 w 264461"/>
                <a:gd name="connsiteY386" fmla="*/ 229200 h 512159"/>
                <a:gd name="connsiteX387" fmla="*/ 132293 w 264461"/>
                <a:gd name="connsiteY387" fmla="*/ 229076 h 512159"/>
                <a:gd name="connsiteX388" fmla="*/ 135255 w 264461"/>
                <a:gd name="connsiteY388" fmla="*/ 227971 h 512159"/>
                <a:gd name="connsiteX389" fmla="*/ 140656 w 264461"/>
                <a:gd name="connsiteY389" fmla="*/ 227571 h 512159"/>
                <a:gd name="connsiteX390" fmla="*/ 146866 w 264461"/>
                <a:gd name="connsiteY390" fmla="*/ 231381 h 512159"/>
                <a:gd name="connsiteX391" fmla="*/ 146285 w 264461"/>
                <a:gd name="connsiteY391" fmla="*/ 234496 h 512159"/>
                <a:gd name="connsiteX392" fmla="*/ 143789 w 264461"/>
                <a:gd name="connsiteY392" fmla="*/ 236954 h 512159"/>
                <a:gd name="connsiteX393" fmla="*/ 138113 w 264461"/>
                <a:gd name="connsiteY393" fmla="*/ 237344 h 512159"/>
                <a:gd name="connsiteX394" fmla="*/ 132807 w 264461"/>
                <a:gd name="connsiteY394" fmla="*/ 242802 h 512159"/>
                <a:gd name="connsiteX395" fmla="*/ 130416 w 264461"/>
                <a:gd name="connsiteY395" fmla="*/ 244478 h 512159"/>
                <a:gd name="connsiteX396" fmla="*/ 127883 w 264461"/>
                <a:gd name="connsiteY396" fmla="*/ 245307 h 512159"/>
                <a:gd name="connsiteX397" fmla="*/ 124720 w 264461"/>
                <a:gd name="connsiteY397" fmla="*/ 245059 h 512159"/>
                <a:gd name="connsiteX398" fmla="*/ 118977 w 264461"/>
                <a:gd name="connsiteY398" fmla="*/ 243602 h 512159"/>
                <a:gd name="connsiteX399" fmla="*/ 116462 w 264461"/>
                <a:gd name="connsiteY399" fmla="*/ 242078 h 512159"/>
                <a:gd name="connsiteX400" fmla="*/ 118729 w 264461"/>
                <a:gd name="connsiteY400" fmla="*/ 244564 h 512159"/>
                <a:gd name="connsiteX401" fmla="*/ 121310 w 264461"/>
                <a:gd name="connsiteY401" fmla="*/ 245859 h 512159"/>
                <a:gd name="connsiteX402" fmla="*/ 136255 w 264461"/>
                <a:gd name="connsiteY402" fmla="*/ 248917 h 512159"/>
                <a:gd name="connsiteX403" fmla="*/ 137160 w 264461"/>
                <a:gd name="connsiteY403" fmla="*/ 248593 h 512159"/>
                <a:gd name="connsiteX404" fmla="*/ 141922 w 264461"/>
                <a:gd name="connsiteY404" fmla="*/ 245374 h 512159"/>
                <a:gd name="connsiteX405" fmla="*/ 148276 w 264461"/>
                <a:gd name="connsiteY405" fmla="*/ 245326 h 512159"/>
                <a:gd name="connsiteX406" fmla="*/ 160363 w 264461"/>
                <a:gd name="connsiteY406" fmla="*/ 251250 h 512159"/>
                <a:gd name="connsiteX407" fmla="*/ 163839 w 264461"/>
                <a:gd name="connsiteY407" fmla="*/ 255775 h 512159"/>
                <a:gd name="connsiteX408" fmla="*/ 168830 w 264461"/>
                <a:gd name="connsiteY408" fmla="*/ 262223 h 512159"/>
                <a:gd name="connsiteX409" fmla="*/ 171545 w 264461"/>
                <a:gd name="connsiteY409" fmla="*/ 264738 h 512159"/>
                <a:gd name="connsiteX410" fmla="*/ 173507 w 264461"/>
                <a:gd name="connsiteY410" fmla="*/ 267014 h 512159"/>
                <a:gd name="connsiteX411" fmla="*/ 174717 w 264461"/>
                <a:gd name="connsiteY411" fmla="*/ 270415 h 512159"/>
                <a:gd name="connsiteX412" fmla="*/ 177060 w 264461"/>
                <a:gd name="connsiteY412" fmla="*/ 281616 h 512159"/>
                <a:gd name="connsiteX413" fmla="*/ 179737 w 264461"/>
                <a:gd name="connsiteY413" fmla="*/ 292494 h 512159"/>
                <a:gd name="connsiteX414" fmla="*/ 183232 w 264461"/>
                <a:gd name="connsiteY414" fmla="*/ 304209 h 512159"/>
                <a:gd name="connsiteX415" fmla="*/ 184823 w 264461"/>
                <a:gd name="connsiteY415" fmla="*/ 307448 h 512159"/>
                <a:gd name="connsiteX416" fmla="*/ 186909 w 264461"/>
                <a:gd name="connsiteY416" fmla="*/ 309715 h 512159"/>
                <a:gd name="connsiteX417" fmla="*/ 197463 w 264461"/>
                <a:gd name="connsiteY417" fmla="*/ 314916 h 512159"/>
                <a:gd name="connsiteX418" fmla="*/ 199815 w 264461"/>
                <a:gd name="connsiteY418" fmla="*/ 316640 h 512159"/>
                <a:gd name="connsiteX419" fmla="*/ 203911 w 264461"/>
                <a:gd name="connsiteY419" fmla="*/ 321631 h 512159"/>
                <a:gd name="connsiteX420" fmla="*/ 207864 w 264461"/>
                <a:gd name="connsiteY420" fmla="*/ 326936 h 512159"/>
                <a:gd name="connsiteX421" fmla="*/ 211541 w 264461"/>
                <a:gd name="connsiteY421" fmla="*/ 331003 h 512159"/>
                <a:gd name="connsiteX422" fmla="*/ 215512 w 264461"/>
                <a:gd name="connsiteY422" fmla="*/ 334289 h 512159"/>
                <a:gd name="connsiteX423" fmla="*/ 213588 w 264461"/>
                <a:gd name="connsiteY423" fmla="*/ 335994 h 512159"/>
                <a:gd name="connsiteX424" fmla="*/ 212274 w 264461"/>
                <a:gd name="connsiteY424" fmla="*/ 338671 h 512159"/>
                <a:gd name="connsiteX425" fmla="*/ 213265 w 264461"/>
                <a:gd name="connsiteY425" fmla="*/ 342300 h 512159"/>
                <a:gd name="connsiteX426" fmla="*/ 214874 w 264461"/>
                <a:gd name="connsiteY426" fmla="*/ 345757 h 512159"/>
                <a:gd name="connsiteX427" fmla="*/ 218046 w 264461"/>
                <a:gd name="connsiteY427" fmla="*/ 351282 h 512159"/>
                <a:gd name="connsiteX428" fmla="*/ 220846 w 264461"/>
                <a:gd name="connsiteY428" fmla="*/ 357292 h 512159"/>
                <a:gd name="connsiteX429" fmla="*/ 219818 w 264461"/>
                <a:gd name="connsiteY429" fmla="*/ 356388 h 512159"/>
                <a:gd name="connsiteX430" fmla="*/ 218732 w 264461"/>
                <a:gd name="connsiteY430" fmla="*/ 355892 h 512159"/>
                <a:gd name="connsiteX431" fmla="*/ 217246 w 264461"/>
                <a:gd name="connsiteY431" fmla="*/ 356045 h 512159"/>
                <a:gd name="connsiteX432" fmla="*/ 215798 w 264461"/>
                <a:gd name="connsiteY432" fmla="*/ 355759 h 512159"/>
                <a:gd name="connsiteX433" fmla="*/ 213122 w 264461"/>
                <a:gd name="connsiteY433" fmla="*/ 353873 h 512159"/>
                <a:gd name="connsiteX434" fmla="*/ 210550 w 264461"/>
                <a:gd name="connsiteY434" fmla="*/ 351558 h 512159"/>
                <a:gd name="connsiteX435" fmla="*/ 205435 w 264461"/>
                <a:gd name="connsiteY435" fmla="*/ 352492 h 512159"/>
                <a:gd name="connsiteX436" fmla="*/ 202597 w 264461"/>
                <a:gd name="connsiteY436" fmla="*/ 352073 h 512159"/>
                <a:gd name="connsiteX437" fmla="*/ 200130 w 264461"/>
                <a:gd name="connsiteY437" fmla="*/ 352139 h 512159"/>
                <a:gd name="connsiteX438" fmla="*/ 204806 w 264461"/>
                <a:gd name="connsiteY438" fmla="*/ 353473 h 512159"/>
                <a:gd name="connsiteX439" fmla="*/ 209921 w 264461"/>
                <a:gd name="connsiteY439" fmla="*/ 353568 h 512159"/>
                <a:gd name="connsiteX440" fmla="*/ 221199 w 264461"/>
                <a:gd name="connsiteY440" fmla="*/ 363636 h 512159"/>
                <a:gd name="connsiteX441" fmla="*/ 225009 w 264461"/>
                <a:gd name="connsiteY441" fmla="*/ 369579 h 512159"/>
                <a:gd name="connsiteX442" fmla="*/ 227276 w 264461"/>
                <a:gd name="connsiteY442" fmla="*/ 377400 h 512159"/>
                <a:gd name="connsiteX443" fmla="*/ 225733 w 264461"/>
                <a:gd name="connsiteY443" fmla="*/ 380905 h 512159"/>
                <a:gd name="connsiteX444" fmla="*/ 223333 w 264461"/>
                <a:gd name="connsiteY444" fmla="*/ 383172 h 512159"/>
                <a:gd name="connsiteX445" fmla="*/ 221094 w 264461"/>
                <a:gd name="connsiteY445" fmla="*/ 385753 h 512159"/>
                <a:gd name="connsiteX446" fmla="*/ 218989 w 264461"/>
                <a:gd name="connsiteY446" fmla="*/ 388677 h 512159"/>
                <a:gd name="connsiteX447" fmla="*/ 225247 w 264461"/>
                <a:gd name="connsiteY447" fmla="*/ 392954 h 512159"/>
                <a:gd name="connsiteX448" fmla="*/ 226600 w 264461"/>
                <a:gd name="connsiteY448" fmla="*/ 392830 h 512159"/>
                <a:gd name="connsiteX449" fmla="*/ 227981 w 264461"/>
                <a:gd name="connsiteY449" fmla="*/ 392230 h 512159"/>
                <a:gd name="connsiteX450" fmla="*/ 229314 w 264461"/>
                <a:gd name="connsiteY450" fmla="*/ 390773 h 512159"/>
                <a:gd name="connsiteX451" fmla="*/ 231553 w 264461"/>
                <a:gd name="connsiteY451" fmla="*/ 387220 h 512159"/>
                <a:gd name="connsiteX452" fmla="*/ 232705 w 264461"/>
                <a:gd name="connsiteY452" fmla="*/ 385963 h 512159"/>
                <a:gd name="connsiteX453" fmla="*/ 236601 w 264461"/>
                <a:gd name="connsiteY453" fmla="*/ 385505 h 512159"/>
                <a:gd name="connsiteX454" fmla="*/ 239868 w 264461"/>
                <a:gd name="connsiteY454" fmla="*/ 385782 h 512159"/>
                <a:gd name="connsiteX455" fmla="*/ 243116 w 264461"/>
                <a:gd name="connsiteY455" fmla="*/ 386572 h 512159"/>
                <a:gd name="connsiteX456" fmla="*/ 245983 w 264461"/>
                <a:gd name="connsiteY456" fmla="*/ 386324 h 512159"/>
                <a:gd name="connsiteX457" fmla="*/ 251746 w 264461"/>
                <a:gd name="connsiteY457" fmla="*/ 387848 h 512159"/>
                <a:gd name="connsiteX458" fmla="*/ 254708 w 264461"/>
                <a:gd name="connsiteY458" fmla="*/ 389220 h 512159"/>
                <a:gd name="connsiteX459" fmla="*/ 262052 w 264461"/>
                <a:gd name="connsiteY459" fmla="*/ 395383 h 512159"/>
                <a:gd name="connsiteX460" fmla="*/ 263642 w 264461"/>
                <a:gd name="connsiteY460" fmla="*/ 398755 h 512159"/>
                <a:gd name="connsiteX461" fmla="*/ 264376 w 264461"/>
                <a:gd name="connsiteY461" fmla="*/ 403098 h 512159"/>
                <a:gd name="connsiteX462" fmla="*/ 264461 w 264461"/>
                <a:gd name="connsiteY462" fmla="*/ 407899 h 512159"/>
                <a:gd name="connsiteX463" fmla="*/ 263223 w 264461"/>
                <a:gd name="connsiteY463" fmla="*/ 412270 h 512159"/>
                <a:gd name="connsiteX464" fmla="*/ 261804 w 264461"/>
                <a:gd name="connsiteY464" fmla="*/ 416214 h 512159"/>
                <a:gd name="connsiteX465" fmla="*/ 260928 w 264461"/>
                <a:gd name="connsiteY465" fmla="*/ 421291 h 512159"/>
                <a:gd name="connsiteX466" fmla="*/ 260309 w 264461"/>
                <a:gd name="connsiteY466" fmla="*/ 423120 h 512159"/>
                <a:gd name="connsiteX467" fmla="*/ 259442 w 264461"/>
                <a:gd name="connsiteY467" fmla="*/ 424548 h 512159"/>
                <a:gd name="connsiteX468" fmla="*/ 255556 w 264461"/>
                <a:gd name="connsiteY468" fmla="*/ 428539 h 512159"/>
                <a:gd name="connsiteX469" fmla="*/ 252974 w 264461"/>
                <a:gd name="connsiteY469" fmla="*/ 430178 h 512159"/>
                <a:gd name="connsiteX470" fmla="*/ 251888 w 264461"/>
                <a:gd name="connsiteY470" fmla="*/ 429463 h 512159"/>
                <a:gd name="connsiteX471" fmla="*/ 250717 w 264461"/>
                <a:gd name="connsiteY471" fmla="*/ 429558 h 512159"/>
                <a:gd name="connsiteX472" fmla="*/ 250593 w 264461"/>
                <a:gd name="connsiteY472" fmla="*/ 430521 h 512159"/>
                <a:gd name="connsiteX473" fmla="*/ 251822 w 264461"/>
                <a:gd name="connsiteY473" fmla="*/ 432549 h 512159"/>
                <a:gd name="connsiteX474" fmla="*/ 251831 w 264461"/>
                <a:gd name="connsiteY474" fmla="*/ 434997 h 512159"/>
                <a:gd name="connsiteX475" fmla="*/ 249536 w 264461"/>
                <a:gd name="connsiteY475" fmla="*/ 436807 h 512159"/>
                <a:gd name="connsiteX476" fmla="*/ 247202 w 264461"/>
                <a:gd name="connsiteY476" fmla="*/ 437579 h 512159"/>
                <a:gd name="connsiteX477" fmla="*/ 243297 w 264461"/>
                <a:gd name="connsiteY477" fmla="*/ 436616 h 512159"/>
                <a:gd name="connsiteX478" fmla="*/ 237877 w 264461"/>
                <a:gd name="connsiteY478" fmla="*/ 439988 h 512159"/>
                <a:gd name="connsiteX479" fmla="*/ 241773 w 264461"/>
                <a:gd name="connsiteY479" fmla="*/ 441722 h 512159"/>
                <a:gd name="connsiteX480" fmla="*/ 242563 w 264461"/>
                <a:gd name="connsiteY480" fmla="*/ 443560 h 512159"/>
                <a:gd name="connsiteX481" fmla="*/ 241592 w 264461"/>
                <a:gd name="connsiteY481" fmla="*/ 446789 h 512159"/>
                <a:gd name="connsiteX482" fmla="*/ 239144 w 264461"/>
                <a:gd name="connsiteY482" fmla="*/ 448228 h 512159"/>
                <a:gd name="connsiteX483" fmla="*/ 236420 w 264461"/>
                <a:gd name="connsiteY483" fmla="*/ 448866 h 512159"/>
                <a:gd name="connsiteX484" fmla="*/ 233639 w 264461"/>
                <a:gd name="connsiteY484" fmla="*/ 449018 h 512159"/>
                <a:gd name="connsiteX485" fmla="*/ 231334 w 264461"/>
                <a:gd name="connsiteY485" fmla="*/ 449809 h 512159"/>
                <a:gd name="connsiteX486" fmla="*/ 229124 w 264461"/>
                <a:gd name="connsiteY486" fmla="*/ 451333 h 512159"/>
                <a:gd name="connsiteX487" fmla="*/ 231895 w 264461"/>
                <a:gd name="connsiteY487" fmla="*/ 450532 h 512159"/>
                <a:gd name="connsiteX488" fmla="*/ 233819 w 264461"/>
                <a:gd name="connsiteY488" fmla="*/ 451237 h 512159"/>
                <a:gd name="connsiteX489" fmla="*/ 235029 w 264461"/>
                <a:gd name="connsiteY489" fmla="*/ 453942 h 512159"/>
                <a:gd name="connsiteX490" fmla="*/ 236125 w 264461"/>
                <a:gd name="connsiteY490" fmla="*/ 454723 h 512159"/>
                <a:gd name="connsiteX491" fmla="*/ 241554 w 264461"/>
                <a:gd name="connsiteY491" fmla="*/ 455876 h 512159"/>
                <a:gd name="connsiteX492" fmla="*/ 244907 w 264461"/>
                <a:gd name="connsiteY492" fmla="*/ 455867 h 512159"/>
                <a:gd name="connsiteX493" fmla="*/ 251384 w 264461"/>
                <a:gd name="connsiteY493" fmla="*/ 455209 h 512159"/>
                <a:gd name="connsiteX494" fmla="*/ 254498 w 264461"/>
                <a:gd name="connsiteY494" fmla="*/ 455219 h 512159"/>
                <a:gd name="connsiteX495" fmla="*/ 255603 w 264461"/>
                <a:gd name="connsiteY495" fmla="*/ 455714 h 512159"/>
                <a:gd name="connsiteX496" fmla="*/ 255622 w 264461"/>
                <a:gd name="connsiteY496" fmla="*/ 457953 h 512159"/>
                <a:gd name="connsiteX497" fmla="*/ 255146 w 264461"/>
                <a:gd name="connsiteY497" fmla="*/ 463439 h 512159"/>
                <a:gd name="connsiteX498" fmla="*/ 254289 w 264461"/>
                <a:gd name="connsiteY498" fmla="*/ 464573 h 512159"/>
                <a:gd name="connsiteX499" fmla="*/ 245707 w 264461"/>
                <a:gd name="connsiteY499" fmla="*/ 469164 h 512159"/>
                <a:gd name="connsiteX500" fmla="*/ 243945 w 264461"/>
                <a:gd name="connsiteY500" fmla="*/ 472364 h 512159"/>
                <a:gd name="connsiteX501" fmla="*/ 243459 w 264461"/>
                <a:gd name="connsiteY501" fmla="*/ 474298 h 512159"/>
                <a:gd name="connsiteX502" fmla="*/ 238439 w 264461"/>
                <a:gd name="connsiteY502" fmla="*/ 473955 h 512159"/>
                <a:gd name="connsiteX503" fmla="*/ 236086 w 264461"/>
                <a:gd name="connsiteY503" fmla="*/ 476002 h 512159"/>
                <a:gd name="connsiteX504" fmla="*/ 232019 w 264461"/>
                <a:gd name="connsiteY504" fmla="*/ 477364 h 512159"/>
                <a:gd name="connsiteX505" fmla="*/ 228876 w 264461"/>
                <a:gd name="connsiteY505" fmla="*/ 478803 h 512159"/>
                <a:gd name="connsiteX506" fmla="*/ 225800 w 264461"/>
                <a:gd name="connsiteY506" fmla="*/ 480622 h 512159"/>
                <a:gd name="connsiteX507" fmla="*/ 223266 w 264461"/>
                <a:gd name="connsiteY507" fmla="*/ 481165 h 512159"/>
                <a:gd name="connsiteX508" fmla="*/ 212341 w 264461"/>
                <a:gd name="connsiteY508" fmla="*/ 479003 h 512159"/>
                <a:gd name="connsiteX509" fmla="*/ 205740 w 264461"/>
                <a:gd name="connsiteY509" fmla="*/ 479184 h 512159"/>
                <a:gd name="connsiteX510" fmla="*/ 196796 w 264461"/>
                <a:gd name="connsiteY510" fmla="*/ 481070 h 512159"/>
                <a:gd name="connsiteX511" fmla="*/ 194491 w 264461"/>
                <a:gd name="connsiteY511" fmla="*/ 480755 h 512159"/>
                <a:gd name="connsiteX512" fmla="*/ 191043 w 264461"/>
                <a:gd name="connsiteY512" fmla="*/ 478955 h 512159"/>
                <a:gd name="connsiteX513" fmla="*/ 187500 w 264461"/>
                <a:gd name="connsiteY513" fmla="*/ 477736 h 512159"/>
                <a:gd name="connsiteX514" fmla="*/ 183432 w 264461"/>
                <a:gd name="connsiteY514" fmla="*/ 477203 h 512159"/>
                <a:gd name="connsiteX515" fmla="*/ 179918 w 264461"/>
                <a:gd name="connsiteY515" fmla="*/ 475526 h 512159"/>
                <a:gd name="connsiteX516" fmla="*/ 182108 w 264461"/>
                <a:gd name="connsiteY516" fmla="*/ 478736 h 512159"/>
                <a:gd name="connsiteX517" fmla="*/ 177241 w 264461"/>
                <a:gd name="connsiteY517" fmla="*/ 481832 h 512159"/>
                <a:gd name="connsiteX518" fmla="*/ 174993 w 264461"/>
                <a:gd name="connsiteY518" fmla="*/ 482441 h 512159"/>
                <a:gd name="connsiteX519" fmla="*/ 172660 w 264461"/>
                <a:gd name="connsiteY519" fmla="*/ 482346 h 512159"/>
                <a:gd name="connsiteX520" fmla="*/ 167897 w 264461"/>
                <a:gd name="connsiteY520" fmla="*/ 483184 h 512159"/>
                <a:gd name="connsiteX521" fmla="*/ 163468 w 264461"/>
                <a:gd name="connsiteY521" fmla="*/ 482727 h 512159"/>
                <a:gd name="connsiteX522" fmla="*/ 164135 w 264461"/>
                <a:gd name="connsiteY522" fmla="*/ 484918 h 512159"/>
                <a:gd name="connsiteX523" fmla="*/ 165316 w 264461"/>
                <a:gd name="connsiteY523" fmla="*/ 486832 h 512159"/>
                <a:gd name="connsiteX524" fmla="*/ 164354 w 264461"/>
                <a:gd name="connsiteY524" fmla="*/ 487661 h 512159"/>
                <a:gd name="connsiteX525" fmla="*/ 163344 w 264461"/>
                <a:gd name="connsiteY525" fmla="*/ 487871 h 512159"/>
                <a:gd name="connsiteX526" fmla="*/ 154943 w 264461"/>
                <a:gd name="connsiteY526" fmla="*/ 486432 h 512159"/>
                <a:gd name="connsiteX527" fmla="*/ 153753 w 264461"/>
                <a:gd name="connsiteY527" fmla="*/ 486699 h 512159"/>
                <a:gd name="connsiteX528" fmla="*/ 152714 w 264461"/>
                <a:gd name="connsiteY528" fmla="*/ 488032 h 512159"/>
                <a:gd name="connsiteX529" fmla="*/ 149657 w 264461"/>
                <a:gd name="connsiteY529" fmla="*/ 487318 h 512159"/>
                <a:gd name="connsiteX530" fmla="*/ 146685 w 264461"/>
                <a:gd name="connsiteY530" fmla="*/ 485080 h 512159"/>
                <a:gd name="connsiteX531" fmla="*/ 143532 w 264461"/>
                <a:gd name="connsiteY531" fmla="*/ 483565 h 512159"/>
                <a:gd name="connsiteX532" fmla="*/ 140217 w 264461"/>
                <a:gd name="connsiteY532" fmla="*/ 482851 h 512159"/>
                <a:gd name="connsiteX533" fmla="*/ 137588 w 264461"/>
                <a:gd name="connsiteY533" fmla="*/ 483098 h 512159"/>
                <a:gd name="connsiteX534" fmla="*/ 126759 w 264461"/>
                <a:gd name="connsiteY534" fmla="*/ 486642 h 512159"/>
                <a:gd name="connsiteX535" fmla="*/ 124596 w 264461"/>
                <a:gd name="connsiteY535" fmla="*/ 490185 h 512159"/>
                <a:gd name="connsiteX536" fmla="*/ 123510 w 264461"/>
                <a:gd name="connsiteY536" fmla="*/ 495205 h 512159"/>
                <a:gd name="connsiteX537" fmla="*/ 121948 w 264461"/>
                <a:gd name="connsiteY537" fmla="*/ 499653 h 512159"/>
                <a:gd name="connsiteX538" fmla="*/ 119396 w 264461"/>
                <a:gd name="connsiteY538" fmla="*/ 503073 h 512159"/>
                <a:gd name="connsiteX539" fmla="*/ 116357 w 264461"/>
                <a:gd name="connsiteY539" fmla="*/ 503520 h 512159"/>
                <a:gd name="connsiteX540" fmla="*/ 113500 w 264461"/>
                <a:gd name="connsiteY540" fmla="*/ 501148 h 512159"/>
                <a:gd name="connsiteX541" fmla="*/ 108070 w 264461"/>
                <a:gd name="connsiteY541" fmla="*/ 498538 h 512159"/>
                <a:gd name="connsiteX542" fmla="*/ 106223 w 264461"/>
                <a:gd name="connsiteY542" fmla="*/ 496767 h 512159"/>
                <a:gd name="connsiteX543" fmla="*/ 105632 w 264461"/>
                <a:gd name="connsiteY543" fmla="*/ 496662 h 512159"/>
                <a:gd name="connsiteX544" fmla="*/ 105023 w 264461"/>
                <a:gd name="connsiteY544" fmla="*/ 497291 h 512159"/>
                <a:gd name="connsiteX545" fmla="*/ 102889 w 264461"/>
                <a:gd name="connsiteY545" fmla="*/ 498091 h 512159"/>
                <a:gd name="connsiteX546" fmla="*/ 100689 w 264461"/>
                <a:gd name="connsiteY546" fmla="*/ 498129 h 512159"/>
                <a:gd name="connsiteX547" fmla="*/ 97288 w 264461"/>
                <a:gd name="connsiteY547" fmla="*/ 498834 h 512159"/>
                <a:gd name="connsiteX548" fmla="*/ 91373 w 264461"/>
                <a:gd name="connsiteY548" fmla="*/ 500958 h 512159"/>
                <a:gd name="connsiteX549" fmla="*/ 88982 w 264461"/>
                <a:gd name="connsiteY549" fmla="*/ 502396 h 512159"/>
                <a:gd name="connsiteX550" fmla="*/ 83848 w 264461"/>
                <a:gd name="connsiteY550" fmla="*/ 506368 h 512159"/>
                <a:gd name="connsiteX551" fmla="*/ 82801 w 264461"/>
                <a:gd name="connsiteY551" fmla="*/ 507464 h 512159"/>
                <a:gd name="connsiteX552" fmla="*/ 80934 w 264461"/>
                <a:gd name="connsiteY552" fmla="*/ 511455 h 512159"/>
                <a:gd name="connsiteX553" fmla="*/ 78086 w 264461"/>
                <a:gd name="connsiteY553" fmla="*/ 512159 h 512159"/>
                <a:gd name="connsiteX554" fmla="*/ 75476 w 264461"/>
                <a:gd name="connsiteY554" fmla="*/ 509607 h 512159"/>
                <a:gd name="connsiteX555" fmla="*/ 72504 w 264461"/>
                <a:gd name="connsiteY555" fmla="*/ 508711 h 512159"/>
                <a:gd name="connsiteX556" fmla="*/ 69370 w 264461"/>
                <a:gd name="connsiteY556" fmla="*/ 509578 h 512159"/>
                <a:gd name="connsiteX557" fmla="*/ 67475 w 264461"/>
                <a:gd name="connsiteY557" fmla="*/ 510940 h 512159"/>
                <a:gd name="connsiteX558" fmla="*/ 66589 w 264461"/>
                <a:gd name="connsiteY558" fmla="*/ 509835 h 512159"/>
                <a:gd name="connsiteX559" fmla="*/ 66560 w 264461"/>
                <a:gd name="connsiteY559" fmla="*/ 507568 h 512159"/>
                <a:gd name="connsiteX560" fmla="*/ 68847 w 264461"/>
                <a:gd name="connsiteY560" fmla="*/ 504863 h 512159"/>
                <a:gd name="connsiteX561" fmla="*/ 74952 w 264461"/>
                <a:gd name="connsiteY561" fmla="*/ 502815 h 512159"/>
                <a:gd name="connsiteX562" fmla="*/ 80315 w 264461"/>
                <a:gd name="connsiteY562" fmla="*/ 497491 h 512159"/>
                <a:gd name="connsiteX563" fmla="*/ 82943 w 264461"/>
                <a:gd name="connsiteY563" fmla="*/ 494243 h 512159"/>
                <a:gd name="connsiteX564" fmla="*/ 83991 w 264461"/>
                <a:gd name="connsiteY564" fmla="*/ 492405 h 512159"/>
                <a:gd name="connsiteX565" fmla="*/ 85277 w 264461"/>
                <a:gd name="connsiteY565" fmla="*/ 491233 h 512159"/>
                <a:gd name="connsiteX566" fmla="*/ 86954 w 264461"/>
                <a:gd name="connsiteY566" fmla="*/ 490795 h 512159"/>
                <a:gd name="connsiteX567" fmla="*/ 87821 w 264461"/>
                <a:gd name="connsiteY567" fmla="*/ 488766 h 512159"/>
                <a:gd name="connsiteX568" fmla="*/ 95259 w 264461"/>
                <a:gd name="connsiteY568" fmla="*/ 480593 h 512159"/>
                <a:gd name="connsiteX569" fmla="*/ 95869 w 264461"/>
                <a:gd name="connsiteY569" fmla="*/ 478717 h 512159"/>
                <a:gd name="connsiteX570" fmla="*/ 96240 w 264461"/>
                <a:gd name="connsiteY570" fmla="*/ 475345 h 512159"/>
                <a:gd name="connsiteX571" fmla="*/ 96850 w 264461"/>
                <a:gd name="connsiteY571" fmla="*/ 472097 h 512159"/>
                <a:gd name="connsiteX572" fmla="*/ 102908 w 264461"/>
                <a:gd name="connsiteY572" fmla="*/ 469992 h 512159"/>
                <a:gd name="connsiteX573" fmla="*/ 105804 w 264461"/>
                <a:gd name="connsiteY573" fmla="*/ 463144 h 512159"/>
                <a:gd name="connsiteX574" fmla="*/ 106604 w 264461"/>
                <a:gd name="connsiteY574" fmla="*/ 462601 h 512159"/>
                <a:gd name="connsiteX575" fmla="*/ 115052 w 264461"/>
                <a:gd name="connsiteY575" fmla="*/ 461343 h 512159"/>
                <a:gd name="connsiteX576" fmla="*/ 121320 w 264461"/>
                <a:gd name="connsiteY576" fmla="*/ 461448 h 512159"/>
                <a:gd name="connsiteX577" fmla="*/ 127549 w 264461"/>
                <a:gd name="connsiteY577" fmla="*/ 462791 h 512159"/>
                <a:gd name="connsiteX578" fmla="*/ 130740 w 264461"/>
                <a:gd name="connsiteY578" fmla="*/ 462915 h 512159"/>
                <a:gd name="connsiteX579" fmla="*/ 133940 w 264461"/>
                <a:gd name="connsiteY579" fmla="*/ 462448 h 512159"/>
                <a:gd name="connsiteX580" fmla="*/ 136455 w 264461"/>
                <a:gd name="connsiteY580" fmla="*/ 460591 h 512159"/>
                <a:gd name="connsiteX581" fmla="*/ 140751 w 264461"/>
                <a:gd name="connsiteY581" fmla="*/ 453885 h 512159"/>
                <a:gd name="connsiteX582" fmla="*/ 143170 w 264461"/>
                <a:gd name="connsiteY582" fmla="*/ 450923 h 512159"/>
                <a:gd name="connsiteX583" fmla="*/ 145942 w 264461"/>
                <a:gd name="connsiteY583" fmla="*/ 448246 h 512159"/>
                <a:gd name="connsiteX584" fmla="*/ 148533 w 264461"/>
                <a:gd name="connsiteY584" fmla="*/ 445189 h 512159"/>
                <a:gd name="connsiteX585" fmla="*/ 152733 w 264461"/>
                <a:gd name="connsiteY585" fmla="*/ 439512 h 512159"/>
                <a:gd name="connsiteX586" fmla="*/ 149895 w 264461"/>
                <a:gd name="connsiteY586" fmla="*/ 441474 h 512159"/>
                <a:gd name="connsiteX587" fmla="*/ 146466 w 264461"/>
                <a:gd name="connsiteY587" fmla="*/ 444579 h 512159"/>
                <a:gd name="connsiteX588" fmla="*/ 144475 w 264461"/>
                <a:gd name="connsiteY588" fmla="*/ 446380 h 512159"/>
                <a:gd name="connsiteX589" fmla="*/ 138151 w 264461"/>
                <a:gd name="connsiteY589" fmla="*/ 448190 h 512159"/>
                <a:gd name="connsiteX590" fmla="*/ 135426 w 264461"/>
                <a:gd name="connsiteY590" fmla="*/ 450037 h 512159"/>
                <a:gd name="connsiteX591" fmla="*/ 130654 w 264461"/>
                <a:gd name="connsiteY591" fmla="*/ 454200 h 512159"/>
                <a:gd name="connsiteX592" fmla="*/ 129740 w 264461"/>
                <a:gd name="connsiteY592" fmla="*/ 454543 h 512159"/>
                <a:gd name="connsiteX593" fmla="*/ 122539 w 264461"/>
                <a:gd name="connsiteY593" fmla="*/ 453542 h 512159"/>
                <a:gd name="connsiteX594" fmla="*/ 117186 w 264461"/>
                <a:gd name="connsiteY594" fmla="*/ 448142 h 512159"/>
                <a:gd name="connsiteX595" fmla="*/ 113767 w 264461"/>
                <a:gd name="connsiteY595" fmla="*/ 445932 h 512159"/>
                <a:gd name="connsiteX596" fmla="*/ 112357 w 264461"/>
                <a:gd name="connsiteY596" fmla="*/ 445675 h 512159"/>
                <a:gd name="connsiteX597" fmla="*/ 110890 w 264461"/>
                <a:gd name="connsiteY597" fmla="*/ 446332 h 512159"/>
                <a:gd name="connsiteX598" fmla="*/ 107766 w 264461"/>
                <a:gd name="connsiteY598" fmla="*/ 447008 h 512159"/>
                <a:gd name="connsiteX599" fmla="*/ 104584 w 264461"/>
                <a:gd name="connsiteY599" fmla="*/ 446894 h 512159"/>
                <a:gd name="connsiteX600" fmla="*/ 106213 w 264461"/>
                <a:gd name="connsiteY600" fmla="*/ 444389 h 512159"/>
                <a:gd name="connsiteX601" fmla="*/ 108423 w 264461"/>
                <a:gd name="connsiteY601" fmla="*/ 442989 h 512159"/>
                <a:gd name="connsiteX602" fmla="*/ 103470 w 264461"/>
                <a:gd name="connsiteY602" fmla="*/ 442017 h 512159"/>
                <a:gd name="connsiteX603" fmla="*/ 102089 w 264461"/>
                <a:gd name="connsiteY603" fmla="*/ 441255 h 512159"/>
                <a:gd name="connsiteX604" fmla="*/ 100517 w 264461"/>
                <a:gd name="connsiteY604" fmla="*/ 439493 h 512159"/>
                <a:gd name="connsiteX605" fmla="*/ 96631 w 264461"/>
                <a:gd name="connsiteY605" fmla="*/ 439198 h 512159"/>
                <a:gd name="connsiteX606" fmla="*/ 94783 w 264461"/>
                <a:gd name="connsiteY606" fmla="*/ 439646 h 512159"/>
                <a:gd name="connsiteX607" fmla="*/ 91659 w 264461"/>
                <a:gd name="connsiteY607" fmla="*/ 441970 h 512159"/>
                <a:gd name="connsiteX608" fmla="*/ 86725 w 264461"/>
                <a:gd name="connsiteY608" fmla="*/ 444437 h 512159"/>
                <a:gd name="connsiteX609" fmla="*/ 80772 w 264461"/>
                <a:gd name="connsiteY609" fmla="*/ 441017 h 512159"/>
                <a:gd name="connsiteX610" fmla="*/ 79610 w 264461"/>
                <a:gd name="connsiteY610" fmla="*/ 439522 h 512159"/>
                <a:gd name="connsiteX611" fmla="*/ 79638 w 264461"/>
                <a:gd name="connsiteY611" fmla="*/ 436616 h 512159"/>
                <a:gd name="connsiteX612" fmla="*/ 78743 w 264461"/>
                <a:gd name="connsiteY612" fmla="*/ 434312 h 512159"/>
                <a:gd name="connsiteX613" fmla="*/ 77095 w 264461"/>
                <a:gd name="connsiteY613" fmla="*/ 433502 h 512159"/>
                <a:gd name="connsiteX614" fmla="*/ 79200 w 264461"/>
                <a:gd name="connsiteY614" fmla="*/ 430501 h 512159"/>
                <a:gd name="connsiteX615" fmla="*/ 81753 w 264461"/>
                <a:gd name="connsiteY615" fmla="*/ 428501 h 512159"/>
                <a:gd name="connsiteX616" fmla="*/ 87354 w 264461"/>
                <a:gd name="connsiteY616" fmla="*/ 426511 h 512159"/>
                <a:gd name="connsiteX617" fmla="*/ 95840 w 264461"/>
                <a:gd name="connsiteY617" fmla="*/ 421777 h 512159"/>
                <a:gd name="connsiteX618" fmla="*/ 100603 w 264461"/>
                <a:gd name="connsiteY618" fmla="*/ 419757 h 512159"/>
                <a:gd name="connsiteX619" fmla="*/ 105023 w 264461"/>
                <a:gd name="connsiteY619" fmla="*/ 416271 h 512159"/>
                <a:gd name="connsiteX620" fmla="*/ 106851 w 264461"/>
                <a:gd name="connsiteY620" fmla="*/ 414138 h 512159"/>
                <a:gd name="connsiteX621" fmla="*/ 108175 w 264461"/>
                <a:gd name="connsiteY621" fmla="*/ 411213 h 512159"/>
                <a:gd name="connsiteX622" fmla="*/ 109490 w 264461"/>
                <a:gd name="connsiteY622" fmla="*/ 407632 h 512159"/>
                <a:gd name="connsiteX623" fmla="*/ 111366 w 264461"/>
                <a:gd name="connsiteY623" fmla="*/ 404708 h 512159"/>
                <a:gd name="connsiteX624" fmla="*/ 109547 w 264461"/>
                <a:gd name="connsiteY624" fmla="*/ 404013 h 512159"/>
                <a:gd name="connsiteX625" fmla="*/ 108728 w 264461"/>
                <a:gd name="connsiteY625" fmla="*/ 401812 h 512159"/>
                <a:gd name="connsiteX626" fmla="*/ 108947 w 264461"/>
                <a:gd name="connsiteY626" fmla="*/ 399574 h 512159"/>
                <a:gd name="connsiteX627" fmla="*/ 109785 w 264461"/>
                <a:gd name="connsiteY627" fmla="*/ 397583 h 512159"/>
                <a:gd name="connsiteX628" fmla="*/ 109033 w 264461"/>
                <a:gd name="connsiteY628" fmla="*/ 395088 h 512159"/>
                <a:gd name="connsiteX629" fmla="*/ 107690 w 264461"/>
                <a:gd name="connsiteY629" fmla="*/ 392478 h 512159"/>
                <a:gd name="connsiteX630" fmla="*/ 107766 w 264461"/>
                <a:gd name="connsiteY630" fmla="*/ 390439 h 512159"/>
                <a:gd name="connsiteX631" fmla="*/ 108128 w 264461"/>
                <a:gd name="connsiteY631" fmla="*/ 388258 h 512159"/>
                <a:gd name="connsiteX632" fmla="*/ 104718 w 264461"/>
                <a:gd name="connsiteY632" fmla="*/ 388373 h 512159"/>
                <a:gd name="connsiteX633" fmla="*/ 101317 w 264461"/>
                <a:gd name="connsiteY633" fmla="*/ 389058 h 512159"/>
                <a:gd name="connsiteX634" fmla="*/ 98231 w 264461"/>
                <a:gd name="connsiteY634" fmla="*/ 390601 h 512159"/>
                <a:gd name="connsiteX635" fmla="*/ 95240 w 264461"/>
                <a:gd name="connsiteY635" fmla="*/ 392697 h 512159"/>
                <a:gd name="connsiteX636" fmla="*/ 92583 w 264461"/>
                <a:gd name="connsiteY636" fmla="*/ 393087 h 512159"/>
                <a:gd name="connsiteX637" fmla="*/ 92621 w 264461"/>
                <a:gd name="connsiteY637" fmla="*/ 391411 h 512159"/>
                <a:gd name="connsiteX638" fmla="*/ 93774 w 264461"/>
                <a:gd name="connsiteY638" fmla="*/ 389334 h 512159"/>
                <a:gd name="connsiteX639" fmla="*/ 96783 w 264461"/>
                <a:gd name="connsiteY639" fmla="*/ 386362 h 512159"/>
                <a:gd name="connsiteX640" fmla="*/ 100003 w 264461"/>
                <a:gd name="connsiteY640" fmla="*/ 383896 h 512159"/>
                <a:gd name="connsiteX641" fmla="*/ 101146 w 264461"/>
                <a:gd name="connsiteY641" fmla="*/ 382019 h 512159"/>
                <a:gd name="connsiteX642" fmla="*/ 102051 w 264461"/>
                <a:gd name="connsiteY642" fmla="*/ 379838 h 512159"/>
                <a:gd name="connsiteX643" fmla="*/ 103651 w 264461"/>
                <a:gd name="connsiteY643" fmla="*/ 378085 h 512159"/>
                <a:gd name="connsiteX644" fmla="*/ 107861 w 264461"/>
                <a:gd name="connsiteY644" fmla="*/ 374771 h 512159"/>
                <a:gd name="connsiteX645" fmla="*/ 115929 w 264461"/>
                <a:gd name="connsiteY645" fmla="*/ 371037 h 512159"/>
                <a:gd name="connsiteX646" fmla="*/ 117129 w 264461"/>
                <a:gd name="connsiteY646" fmla="*/ 370818 h 512159"/>
                <a:gd name="connsiteX647" fmla="*/ 120291 w 264461"/>
                <a:gd name="connsiteY647" fmla="*/ 371256 h 512159"/>
                <a:gd name="connsiteX648" fmla="*/ 123406 w 264461"/>
                <a:gd name="connsiteY648" fmla="*/ 370684 h 512159"/>
                <a:gd name="connsiteX649" fmla="*/ 126130 w 264461"/>
                <a:gd name="connsiteY649" fmla="*/ 369341 h 512159"/>
                <a:gd name="connsiteX650" fmla="*/ 128844 w 264461"/>
                <a:gd name="connsiteY650" fmla="*/ 369056 h 512159"/>
                <a:gd name="connsiteX651" fmla="*/ 134960 w 264461"/>
                <a:gd name="connsiteY651" fmla="*/ 372932 h 512159"/>
                <a:gd name="connsiteX652" fmla="*/ 133140 w 264461"/>
                <a:gd name="connsiteY652" fmla="*/ 366932 h 512159"/>
                <a:gd name="connsiteX653" fmla="*/ 135836 w 264461"/>
                <a:gd name="connsiteY653" fmla="*/ 365493 h 512159"/>
                <a:gd name="connsiteX654" fmla="*/ 139741 w 264461"/>
                <a:gd name="connsiteY654" fmla="*/ 370923 h 512159"/>
                <a:gd name="connsiteX655" fmla="*/ 141189 w 264461"/>
                <a:gd name="connsiteY655" fmla="*/ 371494 h 512159"/>
                <a:gd name="connsiteX656" fmla="*/ 144256 w 264461"/>
                <a:gd name="connsiteY656" fmla="*/ 370704 h 512159"/>
                <a:gd name="connsiteX657" fmla="*/ 143075 w 264461"/>
                <a:gd name="connsiteY657" fmla="*/ 369789 h 512159"/>
                <a:gd name="connsiteX658" fmla="*/ 141694 w 264461"/>
                <a:gd name="connsiteY658" fmla="*/ 369732 h 512159"/>
                <a:gd name="connsiteX659" fmla="*/ 139884 w 264461"/>
                <a:gd name="connsiteY659" fmla="*/ 368913 h 512159"/>
                <a:gd name="connsiteX660" fmla="*/ 138360 w 264461"/>
                <a:gd name="connsiteY660" fmla="*/ 367170 h 512159"/>
                <a:gd name="connsiteX661" fmla="*/ 135826 w 264461"/>
                <a:gd name="connsiteY661" fmla="*/ 361626 h 512159"/>
                <a:gd name="connsiteX662" fmla="*/ 135969 w 264461"/>
                <a:gd name="connsiteY662" fmla="*/ 358330 h 512159"/>
                <a:gd name="connsiteX663" fmla="*/ 137674 w 264461"/>
                <a:gd name="connsiteY663" fmla="*/ 354902 h 512159"/>
                <a:gd name="connsiteX664" fmla="*/ 139560 w 264461"/>
                <a:gd name="connsiteY664" fmla="*/ 351739 h 512159"/>
                <a:gd name="connsiteX665" fmla="*/ 137979 w 264461"/>
                <a:gd name="connsiteY665" fmla="*/ 351111 h 512159"/>
                <a:gd name="connsiteX666" fmla="*/ 136712 w 264461"/>
                <a:gd name="connsiteY666" fmla="*/ 349901 h 512159"/>
                <a:gd name="connsiteX667" fmla="*/ 136350 w 264461"/>
                <a:gd name="connsiteY667" fmla="*/ 346729 h 512159"/>
                <a:gd name="connsiteX668" fmla="*/ 136845 w 264461"/>
                <a:gd name="connsiteY668" fmla="*/ 343919 h 512159"/>
                <a:gd name="connsiteX669" fmla="*/ 140237 w 264461"/>
                <a:gd name="connsiteY669" fmla="*/ 341443 h 512159"/>
                <a:gd name="connsiteX670" fmla="*/ 141236 w 264461"/>
                <a:gd name="connsiteY670" fmla="*/ 337671 h 512159"/>
                <a:gd name="connsiteX671" fmla="*/ 141656 w 264461"/>
                <a:gd name="connsiteY671" fmla="*/ 333508 h 512159"/>
                <a:gd name="connsiteX672" fmla="*/ 141094 w 264461"/>
                <a:gd name="connsiteY672" fmla="*/ 331594 h 512159"/>
                <a:gd name="connsiteX673" fmla="*/ 137722 w 264461"/>
                <a:gd name="connsiteY673" fmla="*/ 331899 h 512159"/>
                <a:gd name="connsiteX674" fmla="*/ 136084 w 264461"/>
                <a:gd name="connsiteY674" fmla="*/ 332680 h 512159"/>
                <a:gd name="connsiteX675" fmla="*/ 134617 w 264461"/>
                <a:gd name="connsiteY675" fmla="*/ 333908 h 512159"/>
                <a:gd name="connsiteX676" fmla="*/ 133112 w 264461"/>
                <a:gd name="connsiteY676" fmla="*/ 333832 h 512159"/>
                <a:gd name="connsiteX677" fmla="*/ 128949 w 264461"/>
                <a:gd name="connsiteY677" fmla="*/ 329222 h 512159"/>
                <a:gd name="connsiteX678" fmla="*/ 126578 w 264461"/>
                <a:gd name="connsiteY678" fmla="*/ 325726 h 512159"/>
                <a:gd name="connsiteX679" fmla="*/ 122320 w 264461"/>
                <a:gd name="connsiteY679" fmla="*/ 318316 h 512159"/>
                <a:gd name="connsiteX680" fmla="*/ 121720 w 264461"/>
                <a:gd name="connsiteY680" fmla="*/ 313868 h 512159"/>
                <a:gd name="connsiteX681" fmla="*/ 125120 w 264461"/>
                <a:gd name="connsiteY681" fmla="*/ 304248 h 512159"/>
                <a:gd name="connsiteX682" fmla="*/ 130378 w 264461"/>
                <a:gd name="connsiteY682" fmla="*/ 298066 h 512159"/>
                <a:gd name="connsiteX683" fmla="*/ 136569 w 264461"/>
                <a:gd name="connsiteY683" fmla="*/ 295904 h 512159"/>
                <a:gd name="connsiteX684" fmla="*/ 135369 w 264461"/>
                <a:gd name="connsiteY684" fmla="*/ 295494 h 512159"/>
                <a:gd name="connsiteX685" fmla="*/ 125930 w 264461"/>
                <a:gd name="connsiteY685" fmla="*/ 295408 h 512159"/>
                <a:gd name="connsiteX686" fmla="*/ 122815 w 264461"/>
                <a:gd name="connsiteY686" fmla="*/ 296170 h 512159"/>
                <a:gd name="connsiteX687" fmla="*/ 119929 w 264461"/>
                <a:gd name="connsiteY687" fmla="*/ 298704 h 512159"/>
                <a:gd name="connsiteX688" fmla="*/ 118300 w 264461"/>
                <a:gd name="connsiteY688" fmla="*/ 299485 h 512159"/>
                <a:gd name="connsiteX689" fmla="*/ 116586 w 264461"/>
                <a:gd name="connsiteY689" fmla="*/ 299771 h 512159"/>
                <a:gd name="connsiteX690" fmla="*/ 115024 w 264461"/>
                <a:gd name="connsiteY690" fmla="*/ 301028 h 512159"/>
                <a:gd name="connsiteX691" fmla="*/ 113500 w 264461"/>
                <a:gd name="connsiteY691" fmla="*/ 302771 h 512159"/>
                <a:gd name="connsiteX692" fmla="*/ 111909 w 264461"/>
                <a:gd name="connsiteY692" fmla="*/ 303895 h 512159"/>
                <a:gd name="connsiteX693" fmla="*/ 108756 w 264461"/>
                <a:gd name="connsiteY693" fmla="*/ 303600 h 512159"/>
                <a:gd name="connsiteX694" fmla="*/ 107232 w 264461"/>
                <a:gd name="connsiteY694" fmla="*/ 303971 h 512159"/>
                <a:gd name="connsiteX695" fmla="*/ 106137 w 264461"/>
                <a:gd name="connsiteY695" fmla="*/ 302962 h 512159"/>
                <a:gd name="connsiteX696" fmla="*/ 105213 w 264461"/>
                <a:gd name="connsiteY696" fmla="*/ 301295 h 512159"/>
                <a:gd name="connsiteX697" fmla="*/ 104013 w 264461"/>
                <a:gd name="connsiteY697" fmla="*/ 300847 h 512159"/>
                <a:gd name="connsiteX698" fmla="*/ 102670 w 264461"/>
                <a:gd name="connsiteY698" fmla="*/ 301362 h 512159"/>
                <a:gd name="connsiteX699" fmla="*/ 99831 w 264461"/>
                <a:gd name="connsiteY699" fmla="*/ 303609 h 512159"/>
                <a:gd name="connsiteX700" fmla="*/ 96955 w 264461"/>
                <a:gd name="connsiteY700" fmla="*/ 304933 h 512159"/>
                <a:gd name="connsiteX701" fmla="*/ 93478 w 264461"/>
                <a:gd name="connsiteY701" fmla="*/ 303514 h 512159"/>
                <a:gd name="connsiteX702" fmla="*/ 88916 w 264461"/>
                <a:gd name="connsiteY702" fmla="*/ 300866 h 512159"/>
                <a:gd name="connsiteX703" fmla="*/ 88021 w 264461"/>
                <a:gd name="connsiteY703" fmla="*/ 301838 h 512159"/>
                <a:gd name="connsiteX704" fmla="*/ 87011 w 264461"/>
                <a:gd name="connsiteY704" fmla="*/ 304295 h 512159"/>
                <a:gd name="connsiteX705" fmla="*/ 86430 w 264461"/>
                <a:gd name="connsiteY705" fmla="*/ 308115 h 512159"/>
                <a:gd name="connsiteX706" fmla="*/ 83191 w 264461"/>
                <a:gd name="connsiteY706" fmla="*/ 304790 h 512159"/>
                <a:gd name="connsiteX707" fmla="*/ 80438 w 264461"/>
                <a:gd name="connsiteY707" fmla="*/ 300342 h 512159"/>
                <a:gd name="connsiteX708" fmla="*/ 79505 w 264461"/>
                <a:gd name="connsiteY708" fmla="*/ 297542 h 512159"/>
                <a:gd name="connsiteX709" fmla="*/ 79438 w 264461"/>
                <a:gd name="connsiteY709" fmla="*/ 294380 h 512159"/>
                <a:gd name="connsiteX710" fmla="*/ 80934 w 264461"/>
                <a:gd name="connsiteY710" fmla="*/ 293151 h 512159"/>
                <a:gd name="connsiteX711" fmla="*/ 82563 w 264461"/>
                <a:gd name="connsiteY711" fmla="*/ 294275 h 512159"/>
                <a:gd name="connsiteX712" fmla="*/ 84982 w 264461"/>
                <a:gd name="connsiteY712" fmla="*/ 286760 h 512159"/>
                <a:gd name="connsiteX713" fmla="*/ 89801 w 264461"/>
                <a:gd name="connsiteY713" fmla="*/ 276930 h 512159"/>
                <a:gd name="connsiteX714" fmla="*/ 91507 w 264461"/>
                <a:gd name="connsiteY714" fmla="*/ 274044 h 512159"/>
                <a:gd name="connsiteX715" fmla="*/ 92697 w 264461"/>
                <a:gd name="connsiteY715" fmla="*/ 270262 h 512159"/>
                <a:gd name="connsiteX716" fmla="*/ 92497 w 264461"/>
                <a:gd name="connsiteY716" fmla="*/ 267786 h 512159"/>
                <a:gd name="connsiteX717" fmla="*/ 91440 w 264461"/>
                <a:gd name="connsiteY717" fmla="*/ 265690 h 512159"/>
                <a:gd name="connsiteX718" fmla="*/ 86954 w 264461"/>
                <a:gd name="connsiteY718" fmla="*/ 260928 h 512159"/>
                <a:gd name="connsiteX719" fmla="*/ 87011 w 264461"/>
                <a:gd name="connsiteY719" fmla="*/ 257032 h 512159"/>
                <a:gd name="connsiteX720" fmla="*/ 87487 w 264461"/>
                <a:gd name="connsiteY720" fmla="*/ 252632 h 512159"/>
                <a:gd name="connsiteX721" fmla="*/ 88706 w 264461"/>
                <a:gd name="connsiteY721" fmla="*/ 249984 h 512159"/>
                <a:gd name="connsiteX722" fmla="*/ 89220 w 264461"/>
                <a:gd name="connsiteY722" fmla="*/ 249479 h 512159"/>
                <a:gd name="connsiteX723" fmla="*/ 95174 w 264461"/>
                <a:gd name="connsiteY723" fmla="*/ 249546 h 512159"/>
                <a:gd name="connsiteX724" fmla="*/ 92850 w 264461"/>
                <a:gd name="connsiteY724" fmla="*/ 248174 h 512159"/>
                <a:gd name="connsiteX725" fmla="*/ 88220 w 264461"/>
                <a:gd name="connsiteY725" fmla="*/ 244183 h 512159"/>
                <a:gd name="connsiteX726" fmla="*/ 88306 w 264461"/>
                <a:gd name="connsiteY726" fmla="*/ 242764 h 512159"/>
                <a:gd name="connsiteX727" fmla="*/ 89392 w 264461"/>
                <a:gd name="connsiteY727" fmla="*/ 239058 h 512159"/>
                <a:gd name="connsiteX728" fmla="*/ 88887 w 264461"/>
                <a:gd name="connsiteY728" fmla="*/ 239430 h 512159"/>
                <a:gd name="connsiteX729" fmla="*/ 87897 w 264461"/>
                <a:gd name="connsiteY729" fmla="*/ 241145 h 512159"/>
                <a:gd name="connsiteX730" fmla="*/ 86001 w 264461"/>
                <a:gd name="connsiteY730" fmla="*/ 245288 h 512159"/>
                <a:gd name="connsiteX731" fmla="*/ 84849 w 264461"/>
                <a:gd name="connsiteY731" fmla="*/ 246250 h 512159"/>
                <a:gd name="connsiteX732" fmla="*/ 81572 w 264461"/>
                <a:gd name="connsiteY732" fmla="*/ 247231 h 512159"/>
                <a:gd name="connsiteX733" fmla="*/ 80972 w 264461"/>
                <a:gd name="connsiteY733" fmla="*/ 249260 h 512159"/>
                <a:gd name="connsiteX734" fmla="*/ 80448 w 264461"/>
                <a:gd name="connsiteY734" fmla="*/ 249793 h 512159"/>
                <a:gd name="connsiteX735" fmla="*/ 78819 w 264461"/>
                <a:gd name="connsiteY735" fmla="*/ 250022 h 512159"/>
                <a:gd name="connsiteX736" fmla="*/ 78314 w 264461"/>
                <a:gd name="connsiteY736" fmla="*/ 251917 h 512159"/>
                <a:gd name="connsiteX737" fmla="*/ 77953 w 264461"/>
                <a:gd name="connsiteY737" fmla="*/ 252041 h 512159"/>
                <a:gd name="connsiteX738" fmla="*/ 77486 w 264461"/>
                <a:gd name="connsiteY738" fmla="*/ 250003 h 512159"/>
                <a:gd name="connsiteX739" fmla="*/ 77438 w 264461"/>
                <a:gd name="connsiteY739" fmla="*/ 246612 h 512159"/>
                <a:gd name="connsiteX740" fmla="*/ 78086 w 264461"/>
                <a:gd name="connsiteY740" fmla="*/ 243487 h 512159"/>
                <a:gd name="connsiteX741" fmla="*/ 79324 w 264461"/>
                <a:gd name="connsiteY741" fmla="*/ 241040 h 512159"/>
                <a:gd name="connsiteX742" fmla="*/ 84125 w 264461"/>
                <a:gd name="connsiteY742" fmla="*/ 235468 h 512159"/>
                <a:gd name="connsiteX743" fmla="*/ 81791 w 264461"/>
                <a:gd name="connsiteY743" fmla="*/ 237192 h 512159"/>
                <a:gd name="connsiteX744" fmla="*/ 76495 w 264461"/>
                <a:gd name="connsiteY744" fmla="*/ 242345 h 512159"/>
                <a:gd name="connsiteX745" fmla="*/ 73790 w 264461"/>
                <a:gd name="connsiteY745" fmla="*/ 245726 h 512159"/>
                <a:gd name="connsiteX746" fmla="*/ 73066 w 264461"/>
                <a:gd name="connsiteY746" fmla="*/ 246869 h 512159"/>
                <a:gd name="connsiteX747" fmla="*/ 72847 w 264461"/>
                <a:gd name="connsiteY747" fmla="*/ 247831 h 512159"/>
                <a:gd name="connsiteX748" fmla="*/ 72857 w 264461"/>
                <a:gd name="connsiteY748" fmla="*/ 248936 h 512159"/>
                <a:gd name="connsiteX749" fmla="*/ 74066 w 264461"/>
                <a:gd name="connsiteY749" fmla="*/ 254851 h 512159"/>
                <a:gd name="connsiteX750" fmla="*/ 73714 w 264461"/>
                <a:gd name="connsiteY750" fmla="*/ 257585 h 512159"/>
                <a:gd name="connsiteX751" fmla="*/ 69151 w 264461"/>
                <a:gd name="connsiteY751" fmla="*/ 275539 h 512159"/>
                <a:gd name="connsiteX752" fmla="*/ 68284 w 264461"/>
                <a:gd name="connsiteY752" fmla="*/ 277330 h 512159"/>
                <a:gd name="connsiteX753" fmla="*/ 67494 w 264461"/>
                <a:gd name="connsiteY753" fmla="*/ 278263 h 512159"/>
                <a:gd name="connsiteX754" fmla="*/ 66742 w 264461"/>
                <a:gd name="connsiteY754" fmla="*/ 278482 h 512159"/>
                <a:gd name="connsiteX755" fmla="*/ 64494 w 264461"/>
                <a:gd name="connsiteY755" fmla="*/ 278139 h 512159"/>
                <a:gd name="connsiteX756" fmla="*/ 63494 w 264461"/>
                <a:gd name="connsiteY756" fmla="*/ 276796 h 512159"/>
                <a:gd name="connsiteX757" fmla="*/ 63503 w 264461"/>
                <a:gd name="connsiteY757" fmla="*/ 275282 h 512159"/>
                <a:gd name="connsiteX758" fmla="*/ 63922 w 264461"/>
                <a:gd name="connsiteY758" fmla="*/ 273006 h 512159"/>
                <a:gd name="connsiteX759" fmla="*/ 65817 w 264461"/>
                <a:gd name="connsiteY759" fmla="*/ 264500 h 512159"/>
                <a:gd name="connsiteX760" fmla="*/ 66637 w 264461"/>
                <a:gd name="connsiteY760" fmla="*/ 262128 h 512159"/>
                <a:gd name="connsiteX761" fmla="*/ 67856 w 264461"/>
                <a:gd name="connsiteY761" fmla="*/ 259918 h 512159"/>
                <a:gd name="connsiteX762" fmla="*/ 70542 w 264461"/>
                <a:gd name="connsiteY762" fmla="*/ 256051 h 512159"/>
                <a:gd name="connsiteX763" fmla="*/ 70475 w 264461"/>
                <a:gd name="connsiteY763" fmla="*/ 255794 h 512159"/>
                <a:gd name="connsiteX764" fmla="*/ 68685 w 264461"/>
                <a:gd name="connsiteY764" fmla="*/ 256556 h 512159"/>
                <a:gd name="connsiteX765" fmla="*/ 67923 w 264461"/>
                <a:gd name="connsiteY765" fmla="*/ 256308 h 512159"/>
                <a:gd name="connsiteX766" fmla="*/ 67370 w 264461"/>
                <a:gd name="connsiteY766" fmla="*/ 255537 h 512159"/>
                <a:gd name="connsiteX767" fmla="*/ 67723 w 264461"/>
                <a:gd name="connsiteY767" fmla="*/ 244002 h 512159"/>
                <a:gd name="connsiteX768" fmla="*/ 69180 w 264461"/>
                <a:gd name="connsiteY768" fmla="*/ 240192 h 512159"/>
                <a:gd name="connsiteX769" fmla="*/ 69723 w 264461"/>
                <a:gd name="connsiteY769" fmla="*/ 234639 h 512159"/>
                <a:gd name="connsiteX770" fmla="*/ 70980 w 264461"/>
                <a:gd name="connsiteY770" fmla="*/ 229867 h 512159"/>
                <a:gd name="connsiteX771" fmla="*/ 72437 w 264461"/>
                <a:gd name="connsiteY771" fmla="*/ 226381 h 512159"/>
                <a:gd name="connsiteX772" fmla="*/ 73552 w 264461"/>
                <a:gd name="connsiteY772" fmla="*/ 221913 h 512159"/>
                <a:gd name="connsiteX773" fmla="*/ 75219 w 264461"/>
                <a:gd name="connsiteY773" fmla="*/ 219923 h 512159"/>
                <a:gd name="connsiteX774" fmla="*/ 75667 w 264461"/>
                <a:gd name="connsiteY774" fmla="*/ 216875 h 512159"/>
                <a:gd name="connsiteX775" fmla="*/ 77543 w 264461"/>
                <a:gd name="connsiteY775" fmla="*/ 213570 h 512159"/>
                <a:gd name="connsiteX776" fmla="*/ 78991 w 264461"/>
                <a:gd name="connsiteY776" fmla="*/ 210112 h 512159"/>
                <a:gd name="connsiteX777" fmla="*/ 78210 w 264461"/>
                <a:gd name="connsiteY777" fmla="*/ 210455 h 512159"/>
                <a:gd name="connsiteX778" fmla="*/ 68942 w 264461"/>
                <a:gd name="connsiteY778" fmla="*/ 219446 h 512159"/>
                <a:gd name="connsiteX779" fmla="*/ 66580 w 264461"/>
                <a:gd name="connsiteY779" fmla="*/ 221075 h 512159"/>
                <a:gd name="connsiteX780" fmla="*/ 63360 w 264461"/>
                <a:gd name="connsiteY780" fmla="*/ 220637 h 512159"/>
                <a:gd name="connsiteX781" fmla="*/ 60903 w 264461"/>
                <a:gd name="connsiteY781" fmla="*/ 219628 h 512159"/>
                <a:gd name="connsiteX782" fmla="*/ 58979 w 264461"/>
                <a:gd name="connsiteY782" fmla="*/ 217503 h 512159"/>
                <a:gd name="connsiteX783" fmla="*/ 58121 w 264461"/>
                <a:gd name="connsiteY783" fmla="*/ 213417 h 512159"/>
                <a:gd name="connsiteX784" fmla="*/ 55750 w 264461"/>
                <a:gd name="connsiteY784" fmla="*/ 213312 h 512159"/>
                <a:gd name="connsiteX785" fmla="*/ 53721 w 264461"/>
                <a:gd name="connsiteY785" fmla="*/ 212608 h 512159"/>
                <a:gd name="connsiteX786" fmla="*/ 53740 w 264461"/>
                <a:gd name="connsiteY786" fmla="*/ 212055 h 512159"/>
                <a:gd name="connsiteX787" fmla="*/ 56359 w 264461"/>
                <a:gd name="connsiteY787" fmla="*/ 209826 h 512159"/>
                <a:gd name="connsiteX788" fmla="*/ 60560 w 264461"/>
                <a:gd name="connsiteY788" fmla="*/ 209064 h 512159"/>
                <a:gd name="connsiteX789" fmla="*/ 64494 w 264461"/>
                <a:gd name="connsiteY789" fmla="*/ 205483 h 512159"/>
                <a:gd name="connsiteX790" fmla="*/ 60998 w 264461"/>
                <a:gd name="connsiteY790" fmla="*/ 203063 h 512159"/>
                <a:gd name="connsiteX791" fmla="*/ 61293 w 264461"/>
                <a:gd name="connsiteY791" fmla="*/ 202292 h 512159"/>
                <a:gd name="connsiteX792" fmla="*/ 64341 w 264461"/>
                <a:gd name="connsiteY792" fmla="*/ 200225 h 512159"/>
                <a:gd name="connsiteX793" fmla="*/ 68218 w 264461"/>
                <a:gd name="connsiteY793" fmla="*/ 193281 h 512159"/>
                <a:gd name="connsiteX794" fmla="*/ 68999 w 264461"/>
                <a:gd name="connsiteY794" fmla="*/ 186871 h 512159"/>
                <a:gd name="connsiteX795" fmla="*/ 67151 w 264461"/>
                <a:gd name="connsiteY795" fmla="*/ 183852 h 512159"/>
                <a:gd name="connsiteX796" fmla="*/ 66484 w 264461"/>
                <a:gd name="connsiteY796" fmla="*/ 181870 h 512159"/>
                <a:gd name="connsiteX797" fmla="*/ 62779 w 264461"/>
                <a:gd name="connsiteY797" fmla="*/ 179661 h 512159"/>
                <a:gd name="connsiteX798" fmla="*/ 62160 w 264461"/>
                <a:gd name="connsiteY798" fmla="*/ 176832 h 512159"/>
                <a:gd name="connsiteX799" fmla="*/ 62589 w 264461"/>
                <a:gd name="connsiteY799" fmla="*/ 175241 h 512159"/>
                <a:gd name="connsiteX800" fmla="*/ 63798 w 264461"/>
                <a:gd name="connsiteY800" fmla="*/ 173689 h 512159"/>
                <a:gd name="connsiteX801" fmla="*/ 65618 w 264461"/>
                <a:gd name="connsiteY801" fmla="*/ 172488 h 512159"/>
                <a:gd name="connsiteX802" fmla="*/ 68475 w 264461"/>
                <a:gd name="connsiteY802" fmla="*/ 171326 h 512159"/>
                <a:gd name="connsiteX803" fmla="*/ 65884 w 264461"/>
                <a:gd name="connsiteY803" fmla="*/ 170088 h 512159"/>
                <a:gd name="connsiteX804" fmla="*/ 64913 w 264461"/>
                <a:gd name="connsiteY804" fmla="*/ 168621 h 512159"/>
                <a:gd name="connsiteX805" fmla="*/ 64179 w 264461"/>
                <a:gd name="connsiteY805" fmla="*/ 166497 h 512159"/>
                <a:gd name="connsiteX806" fmla="*/ 64113 w 264461"/>
                <a:gd name="connsiteY806" fmla="*/ 165268 h 512159"/>
                <a:gd name="connsiteX807" fmla="*/ 65456 w 264461"/>
                <a:gd name="connsiteY807" fmla="*/ 159782 h 512159"/>
                <a:gd name="connsiteX808" fmla="*/ 66237 w 264461"/>
                <a:gd name="connsiteY808" fmla="*/ 157515 h 512159"/>
                <a:gd name="connsiteX809" fmla="*/ 67770 w 264461"/>
                <a:gd name="connsiteY809" fmla="*/ 154619 h 512159"/>
                <a:gd name="connsiteX810" fmla="*/ 74704 w 264461"/>
                <a:gd name="connsiteY810" fmla="*/ 154781 h 512159"/>
                <a:gd name="connsiteX811" fmla="*/ 75505 w 264461"/>
                <a:gd name="connsiteY811" fmla="*/ 153505 h 512159"/>
                <a:gd name="connsiteX812" fmla="*/ 76295 w 264461"/>
                <a:gd name="connsiteY812" fmla="*/ 153457 h 512159"/>
                <a:gd name="connsiteX813" fmla="*/ 79838 w 264461"/>
                <a:gd name="connsiteY813" fmla="*/ 154629 h 512159"/>
                <a:gd name="connsiteX814" fmla="*/ 79315 w 264461"/>
                <a:gd name="connsiteY814" fmla="*/ 153371 h 512159"/>
                <a:gd name="connsiteX815" fmla="*/ 73514 w 264461"/>
                <a:gd name="connsiteY815" fmla="*/ 146466 h 512159"/>
                <a:gd name="connsiteX816" fmla="*/ 72990 w 264461"/>
                <a:gd name="connsiteY816" fmla="*/ 145152 h 512159"/>
                <a:gd name="connsiteX817" fmla="*/ 74647 w 264461"/>
                <a:gd name="connsiteY817" fmla="*/ 141418 h 512159"/>
                <a:gd name="connsiteX818" fmla="*/ 74762 w 264461"/>
                <a:gd name="connsiteY818" fmla="*/ 139751 h 512159"/>
                <a:gd name="connsiteX819" fmla="*/ 74523 w 264461"/>
                <a:gd name="connsiteY819" fmla="*/ 137970 h 512159"/>
                <a:gd name="connsiteX820" fmla="*/ 75000 w 264461"/>
                <a:gd name="connsiteY820" fmla="*/ 136608 h 512159"/>
                <a:gd name="connsiteX821" fmla="*/ 76838 w 264461"/>
                <a:gd name="connsiteY821" fmla="*/ 135969 h 512159"/>
                <a:gd name="connsiteX822" fmla="*/ 82439 w 264461"/>
                <a:gd name="connsiteY822" fmla="*/ 136027 h 512159"/>
                <a:gd name="connsiteX823" fmla="*/ 83820 w 264461"/>
                <a:gd name="connsiteY823" fmla="*/ 135398 h 512159"/>
                <a:gd name="connsiteX824" fmla="*/ 83191 w 264461"/>
                <a:gd name="connsiteY824" fmla="*/ 133588 h 512159"/>
                <a:gd name="connsiteX825" fmla="*/ 81886 w 264461"/>
                <a:gd name="connsiteY825" fmla="*/ 131207 h 512159"/>
                <a:gd name="connsiteX826" fmla="*/ 81629 w 264461"/>
                <a:gd name="connsiteY826" fmla="*/ 129207 h 512159"/>
                <a:gd name="connsiteX827" fmla="*/ 81934 w 264461"/>
                <a:gd name="connsiteY827" fmla="*/ 127435 h 512159"/>
                <a:gd name="connsiteX828" fmla="*/ 82001 w 264461"/>
                <a:gd name="connsiteY828" fmla="*/ 123863 h 512159"/>
                <a:gd name="connsiteX829" fmla="*/ 82258 w 264461"/>
                <a:gd name="connsiteY829" fmla="*/ 122282 h 512159"/>
                <a:gd name="connsiteX830" fmla="*/ 83591 w 264461"/>
                <a:gd name="connsiteY830" fmla="*/ 119910 h 512159"/>
                <a:gd name="connsiteX831" fmla="*/ 84687 w 264461"/>
                <a:gd name="connsiteY831" fmla="*/ 119206 h 512159"/>
                <a:gd name="connsiteX832" fmla="*/ 86049 w 264461"/>
                <a:gd name="connsiteY832" fmla="*/ 118796 h 512159"/>
                <a:gd name="connsiteX833" fmla="*/ 89125 w 264461"/>
                <a:gd name="connsiteY833" fmla="*/ 119586 h 512159"/>
                <a:gd name="connsiteX834" fmla="*/ 90297 w 264461"/>
                <a:gd name="connsiteY834" fmla="*/ 120539 h 512159"/>
                <a:gd name="connsiteX835" fmla="*/ 91649 w 264461"/>
                <a:gd name="connsiteY835" fmla="*/ 122796 h 512159"/>
                <a:gd name="connsiteX836" fmla="*/ 92640 w 264461"/>
                <a:gd name="connsiteY836" fmla="*/ 122615 h 512159"/>
                <a:gd name="connsiteX837" fmla="*/ 96469 w 264461"/>
                <a:gd name="connsiteY837" fmla="*/ 120158 h 512159"/>
                <a:gd name="connsiteX838" fmla="*/ 97622 w 264461"/>
                <a:gd name="connsiteY838" fmla="*/ 119805 h 512159"/>
                <a:gd name="connsiteX839" fmla="*/ 99193 w 264461"/>
                <a:gd name="connsiteY839" fmla="*/ 122654 h 512159"/>
                <a:gd name="connsiteX840" fmla="*/ 105737 w 264461"/>
                <a:gd name="connsiteY840" fmla="*/ 120387 h 512159"/>
                <a:gd name="connsiteX841" fmla="*/ 114528 w 264461"/>
                <a:gd name="connsiteY841" fmla="*/ 119377 h 512159"/>
                <a:gd name="connsiteX842" fmla="*/ 119815 w 264461"/>
                <a:gd name="connsiteY842" fmla="*/ 117881 h 512159"/>
                <a:gd name="connsiteX843" fmla="*/ 125378 w 264461"/>
                <a:gd name="connsiteY843" fmla="*/ 117338 h 512159"/>
                <a:gd name="connsiteX844" fmla="*/ 130568 w 264461"/>
                <a:gd name="connsiteY844" fmla="*/ 115634 h 512159"/>
                <a:gd name="connsiteX845" fmla="*/ 136074 w 264461"/>
                <a:gd name="connsiteY845" fmla="*/ 116415 h 512159"/>
                <a:gd name="connsiteX846" fmla="*/ 136265 w 264461"/>
                <a:gd name="connsiteY846" fmla="*/ 117405 h 512159"/>
                <a:gd name="connsiteX847" fmla="*/ 135979 w 264461"/>
                <a:gd name="connsiteY847" fmla="*/ 118777 h 512159"/>
                <a:gd name="connsiteX848" fmla="*/ 134626 w 264461"/>
                <a:gd name="connsiteY848" fmla="*/ 122482 h 512159"/>
                <a:gd name="connsiteX849" fmla="*/ 139455 w 264461"/>
                <a:gd name="connsiteY849" fmla="*/ 110890 h 512159"/>
                <a:gd name="connsiteX850" fmla="*/ 139198 w 264461"/>
                <a:gd name="connsiteY850" fmla="*/ 111042 h 512159"/>
                <a:gd name="connsiteX851" fmla="*/ 138217 w 264461"/>
                <a:gd name="connsiteY851" fmla="*/ 110099 h 512159"/>
                <a:gd name="connsiteX852" fmla="*/ 136617 w 264461"/>
                <a:gd name="connsiteY852" fmla="*/ 106718 h 512159"/>
                <a:gd name="connsiteX853" fmla="*/ 139141 w 264461"/>
                <a:gd name="connsiteY853" fmla="*/ 106042 h 512159"/>
                <a:gd name="connsiteX854" fmla="*/ 140332 w 264461"/>
                <a:gd name="connsiteY854" fmla="*/ 106461 h 512159"/>
                <a:gd name="connsiteX855" fmla="*/ 139884 w 264461"/>
                <a:gd name="connsiteY855" fmla="*/ 107899 h 512159"/>
                <a:gd name="connsiteX856" fmla="*/ 139455 w 264461"/>
                <a:gd name="connsiteY856" fmla="*/ 110890 h 512159"/>
                <a:gd name="connsiteX857" fmla="*/ 133150 w 264461"/>
                <a:gd name="connsiteY857" fmla="*/ 108185 h 512159"/>
                <a:gd name="connsiteX858" fmla="*/ 131616 w 264461"/>
                <a:gd name="connsiteY858" fmla="*/ 108871 h 512159"/>
                <a:gd name="connsiteX859" fmla="*/ 130102 w 264461"/>
                <a:gd name="connsiteY859" fmla="*/ 108823 h 512159"/>
                <a:gd name="connsiteX860" fmla="*/ 127740 w 264461"/>
                <a:gd name="connsiteY860" fmla="*/ 105842 h 512159"/>
                <a:gd name="connsiteX861" fmla="*/ 126844 w 264461"/>
                <a:gd name="connsiteY861" fmla="*/ 103670 h 512159"/>
                <a:gd name="connsiteX862" fmla="*/ 127006 w 264461"/>
                <a:gd name="connsiteY862" fmla="*/ 102232 h 512159"/>
                <a:gd name="connsiteX863" fmla="*/ 127997 w 264461"/>
                <a:gd name="connsiteY863" fmla="*/ 101746 h 512159"/>
                <a:gd name="connsiteX864" fmla="*/ 130283 w 264461"/>
                <a:gd name="connsiteY864" fmla="*/ 102451 h 512159"/>
                <a:gd name="connsiteX865" fmla="*/ 131464 w 264461"/>
                <a:gd name="connsiteY865" fmla="*/ 104937 h 512159"/>
                <a:gd name="connsiteX866" fmla="*/ 131616 w 264461"/>
                <a:gd name="connsiteY866" fmla="*/ 106547 h 512159"/>
                <a:gd name="connsiteX867" fmla="*/ 131893 w 264461"/>
                <a:gd name="connsiteY867" fmla="*/ 107175 h 512159"/>
                <a:gd name="connsiteX868" fmla="*/ 133312 w 264461"/>
                <a:gd name="connsiteY868" fmla="*/ 107813 h 512159"/>
                <a:gd name="connsiteX869" fmla="*/ 133150 w 264461"/>
                <a:gd name="connsiteY869" fmla="*/ 108185 h 512159"/>
                <a:gd name="connsiteX870" fmla="*/ 136026 w 264461"/>
                <a:gd name="connsiteY870" fmla="*/ 96021 h 512159"/>
                <a:gd name="connsiteX871" fmla="*/ 135664 w 264461"/>
                <a:gd name="connsiteY871" fmla="*/ 97298 h 512159"/>
                <a:gd name="connsiteX872" fmla="*/ 137693 w 264461"/>
                <a:gd name="connsiteY872" fmla="*/ 97269 h 512159"/>
                <a:gd name="connsiteX873" fmla="*/ 140636 w 264461"/>
                <a:gd name="connsiteY873" fmla="*/ 98355 h 512159"/>
                <a:gd name="connsiteX874" fmla="*/ 142418 w 264461"/>
                <a:gd name="connsiteY874" fmla="*/ 98488 h 512159"/>
                <a:gd name="connsiteX875" fmla="*/ 143904 w 264461"/>
                <a:gd name="connsiteY875" fmla="*/ 99841 h 512159"/>
                <a:gd name="connsiteX876" fmla="*/ 143084 w 264461"/>
                <a:gd name="connsiteY876" fmla="*/ 102365 h 512159"/>
                <a:gd name="connsiteX877" fmla="*/ 142199 w 264461"/>
                <a:gd name="connsiteY877" fmla="*/ 103079 h 512159"/>
                <a:gd name="connsiteX878" fmla="*/ 141198 w 264461"/>
                <a:gd name="connsiteY878" fmla="*/ 103222 h 512159"/>
                <a:gd name="connsiteX879" fmla="*/ 137693 w 264461"/>
                <a:gd name="connsiteY879" fmla="*/ 100698 h 512159"/>
                <a:gd name="connsiteX880" fmla="*/ 133102 w 264461"/>
                <a:gd name="connsiteY880" fmla="*/ 101746 h 512159"/>
                <a:gd name="connsiteX881" fmla="*/ 132188 w 264461"/>
                <a:gd name="connsiteY881" fmla="*/ 101422 h 512159"/>
                <a:gd name="connsiteX882" fmla="*/ 131588 w 264461"/>
                <a:gd name="connsiteY882" fmla="*/ 100727 h 512159"/>
                <a:gd name="connsiteX883" fmla="*/ 131340 w 264461"/>
                <a:gd name="connsiteY883" fmla="*/ 99860 h 512159"/>
                <a:gd name="connsiteX884" fmla="*/ 131340 w 264461"/>
                <a:gd name="connsiteY884" fmla="*/ 98088 h 512159"/>
                <a:gd name="connsiteX885" fmla="*/ 131093 w 264461"/>
                <a:gd name="connsiteY885" fmla="*/ 97565 h 512159"/>
                <a:gd name="connsiteX886" fmla="*/ 129426 w 264461"/>
                <a:gd name="connsiteY886" fmla="*/ 99241 h 512159"/>
                <a:gd name="connsiteX887" fmla="*/ 128702 w 264461"/>
                <a:gd name="connsiteY887" fmla="*/ 99041 h 512159"/>
                <a:gd name="connsiteX888" fmla="*/ 128292 w 264461"/>
                <a:gd name="connsiteY888" fmla="*/ 98241 h 512159"/>
                <a:gd name="connsiteX889" fmla="*/ 128111 w 264461"/>
                <a:gd name="connsiteY889" fmla="*/ 96584 h 512159"/>
                <a:gd name="connsiteX890" fmla="*/ 128292 w 264461"/>
                <a:gd name="connsiteY890" fmla="*/ 94193 h 512159"/>
                <a:gd name="connsiteX891" fmla="*/ 129273 w 264461"/>
                <a:gd name="connsiteY891" fmla="*/ 90773 h 512159"/>
                <a:gd name="connsiteX892" fmla="*/ 130921 w 264461"/>
                <a:gd name="connsiteY892" fmla="*/ 90088 h 512159"/>
                <a:gd name="connsiteX893" fmla="*/ 133378 w 264461"/>
                <a:gd name="connsiteY893" fmla="*/ 90488 h 512159"/>
                <a:gd name="connsiteX894" fmla="*/ 136198 w 264461"/>
                <a:gd name="connsiteY894" fmla="*/ 92421 h 512159"/>
                <a:gd name="connsiteX895" fmla="*/ 137046 w 264461"/>
                <a:gd name="connsiteY895" fmla="*/ 93612 h 512159"/>
                <a:gd name="connsiteX896" fmla="*/ 137027 w 264461"/>
                <a:gd name="connsiteY896" fmla="*/ 94564 h 512159"/>
                <a:gd name="connsiteX897" fmla="*/ 136026 w 264461"/>
                <a:gd name="connsiteY897" fmla="*/ 96021 h 512159"/>
                <a:gd name="connsiteX898" fmla="*/ 149618 w 264461"/>
                <a:gd name="connsiteY898" fmla="*/ 85525 h 512159"/>
                <a:gd name="connsiteX899" fmla="*/ 146599 w 264461"/>
                <a:gd name="connsiteY899" fmla="*/ 85582 h 512159"/>
                <a:gd name="connsiteX900" fmla="*/ 148161 w 264461"/>
                <a:gd name="connsiteY900" fmla="*/ 82496 h 512159"/>
                <a:gd name="connsiteX901" fmla="*/ 149981 w 264461"/>
                <a:gd name="connsiteY901" fmla="*/ 81715 h 512159"/>
                <a:gd name="connsiteX902" fmla="*/ 153419 w 264461"/>
                <a:gd name="connsiteY902" fmla="*/ 82058 h 512159"/>
                <a:gd name="connsiteX903" fmla="*/ 152810 w 264461"/>
                <a:gd name="connsiteY903" fmla="*/ 83449 h 512159"/>
                <a:gd name="connsiteX904" fmla="*/ 149618 w 264461"/>
                <a:gd name="connsiteY904" fmla="*/ 85525 h 512159"/>
                <a:gd name="connsiteX905" fmla="*/ 144799 w 264461"/>
                <a:gd name="connsiteY905" fmla="*/ 87849 h 512159"/>
                <a:gd name="connsiteX906" fmla="*/ 142504 w 264461"/>
                <a:gd name="connsiteY906" fmla="*/ 89145 h 512159"/>
                <a:gd name="connsiteX907" fmla="*/ 141522 w 264461"/>
                <a:gd name="connsiteY907" fmla="*/ 88078 h 512159"/>
                <a:gd name="connsiteX908" fmla="*/ 141265 w 264461"/>
                <a:gd name="connsiteY908" fmla="*/ 84725 h 512159"/>
                <a:gd name="connsiteX909" fmla="*/ 138531 w 264461"/>
                <a:gd name="connsiteY909" fmla="*/ 83287 h 512159"/>
                <a:gd name="connsiteX910" fmla="*/ 137198 w 264461"/>
                <a:gd name="connsiteY910" fmla="*/ 82391 h 512159"/>
                <a:gd name="connsiteX911" fmla="*/ 136169 w 264461"/>
                <a:gd name="connsiteY911" fmla="*/ 80696 h 512159"/>
                <a:gd name="connsiteX912" fmla="*/ 136427 w 264461"/>
                <a:gd name="connsiteY912" fmla="*/ 80172 h 512159"/>
                <a:gd name="connsiteX913" fmla="*/ 138208 w 264461"/>
                <a:gd name="connsiteY913" fmla="*/ 79477 h 512159"/>
                <a:gd name="connsiteX914" fmla="*/ 141256 w 264461"/>
                <a:gd name="connsiteY914" fmla="*/ 82553 h 512159"/>
                <a:gd name="connsiteX915" fmla="*/ 142504 w 264461"/>
                <a:gd name="connsiteY915" fmla="*/ 85030 h 512159"/>
                <a:gd name="connsiteX916" fmla="*/ 144761 w 264461"/>
                <a:gd name="connsiteY916" fmla="*/ 85763 h 512159"/>
                <a:gd name="connsiteX917" fmla="*/ 145047 w 264461"/>
                <a:gd name="connsiteY917" fmla="*/ 86144 h 512159"/>
                <a:gd name="connsiteX918" fmla="*/ 144799 w 264461"/>
                <a:gd name="connsiteY918" fmla="*/ 87849 h 512159"/>
                <a:gd name="connsiteX919" fmla="*/ 182785 w 264461"/>
                <a:gd name="connsiteY919" fmla="*/ 16050 h 512159"/>
                <a:gd name="connsiteX920" fmla="*/ 183337 w 264461"/>
                <a:gd name="connsiteY920" fmla="*/ 19869 h 512159"/>
                <a:gd name="connsiteX921" fmla="*/ 184718 w 264461"/>
                <a:gd name="connsiteY921" fmla="*/ 18879 h 512159"/>
                <a:gd name="connsiteX922" fmla="*/ 186804 w 264461"/>
                <a:gd name="connsiteY922" fmla="*/ 22536 h 512159"/>
                <a:gd name="connsiteX923" fmla="*/ 187871 w 264461"/>
                <a:gd name="connsiteY923" fmla="*/ 22536 h 512159"/>
                <a:gd name="connsiteX924" fmla="*/ 189624 w 264461"/>
                <a:gd name="connsiteY924" fmla="*/ 21088 h 512159"/>
                <a:gd name="connsiteX925" fmla="*/ 189271 w 264461"/>
                <a:gd name="connsiteY925" fmla="*/ 24489 h 512159"/>
                <a:gd name="connsiteX926" fmla="*/ 187452 w 264461"/>
                <a:gd name="connsiteY926" fmla="*/ 33890 h 512159"/>
                <a:gd name="connsiteX927" fmla="*/ 186937 w 264461"/>
                <a:gd name="connsiteY927" fmla="*/ 35481 h 512159"/>
                <a:gd name="connsiteX928" fmla="*/ 186595 w 264461"/>
                <a:gd name="connsiteY928" fmla="*/ 38329 h 512159"/>
                <a:gd name="connsiteX929" fmla="*/ 186233 w 264461"/>
                <a:gd name="connsiteY929" fmla="*/ 38891 h 512159"/>
                <a:gd name="connsiteX930" fmla="*/ 185699 w 264461"/>
                <a:gd name="connsiteY930" fmla="*/ 44634 h 512159"/>
                <a:gd name="connsiteX931" fmla="*/ 184470 w 264461"/>
                <a:gd name="connsiteY931" fmla="*/ 46520 h 512159"/>
                <a:gd name="connsiteX932" fmla="*/ 183442 w 264461"/>
                <a:gd name="connsiteY932" fmla="*/ 51016 h 512159"/>
                <a:gd name="connsiteX933" fmla="*/ 183023 w 264461"/>
                <a:gd name="connsiteY933" fmla="*/ 51454 h 512159"/>
                <a:gd name="connsiteX934" fmla="*/ 181518 w 264461"/>
                <a:gd name="connsiteY934" fmla="*/ 49730 h 512159"/>
                <a:gd name="connsiteX935" fmla="*/ 183023 w 264461"/>
                <a:gd name="connsiteY935" fmla="*/ 42863 h 512159"/>
                <a:gd name="connsiteX936" fmla="*/ 183642 w 264461"/>
                <a:gd name="connsiteY936" fmla="*/ 38862 h 512159"/>
                <a:gd name="connsiteX937" fmla="*/ 183242 w 264461"/>
                <a:gd name="connsiteY937" fmla="*/ 36786 h 512159"/>
                <a:gd name="connsiteX938" fmla="*/ 182394 w 264461"/>
                <a:gd name="connsiteY938" fmla="*/ 34909 h 512159"/>
                <a:gd name="connsiteX939" fmla="*/ 180089 w 264461"/>
                <a:gd name="connsiteY939" fmla="*/ 34852 h 512159"/>
                <a:gd name="connsiteX940" fmla="*/ 178146 w 264461"/>
                <a:gd name="connsiteY940" fmla="*/ 35719 h 512159"/>
                <a:gd name="connsiteX941" fmla="*/ 177736 w 264461"/>
                <a:gd name="connsiteY941" fmla="*/ 34614 h 512159"/>
                <a:gd name="connsiteX942" fmla="*/ 177679 w 264461"/>
                <a:gd name="connsiteY942" fmla="*/ 33128 h 512159"/>
                <a:gd name="connsiteX943" fmla="*/ 177212 w 264461"/>
                <a:gd name="connsiteY943" fmla="*/ 32633 h 512159"/>
                <a:gd name="connsiteX944" fmla="*/ 174631 w 264461"/>
                <a:gd name="connsiteY944" fmla="*/ 32737 h 512159"/>
                <a:gd name="connsiteX945" fmla="*/ 173869 w 264461"/>
                <a:gd name="connsiteY945" fmla="*/ 32328 h 512159"/>
                <a:gd name="connsiteX946" fmla="*/ 173364 w 264461"/>
                <a:gd name="connsiteY946" fmla="*/ 30956 h 512159"/>
                <a:gd name="connsiteX947" fmla="*/ 173269 w 264461"/>
                <a:gd name="connsiteY947" fmla="*/ 29861 h 512159"/>
                <a:gd name="connsiteX948" fmla="*/ 175603 w 264461"/>
                <a:gd name="connsiteY948" fmla="*/ 29004 h 512159"/>
                <a:gd name="connsiteX949" fmla="*/ 177794 w 264461"/>
                <a:gd name="connsiteY949" fmla="*/ 29328 h 512159"/>
                <a:gd name="connsiteX950" fmla="*/ 180994 w 264461"/>
                <a:gd name="connsiteY950" fmla="*/ 27146 h 512159"/>
                <a:gd name="connsiteX951" fmla="*/ 178994 w 264461"/>
                <a:gd name="connsiteY951" fmla="*/ 19822 h 512159"/>
                <a:gd name="connsiteX952" fmla="*/ 176336 w 264461"/>
                <a:gd name="connsiteY952" fmla="*/ 19126 h 512159"/>
                <a:gd name="connsiteX953" fmla="*/ 175726 w 264461"/>
                <a:gd name="connsiteY953" fmla="*/ 18412 h 512159"/>
                <a:gd name="connsiteX954" fmla="*/ 176241 w 264461"/>
                <a:gd name="connsiteY954" fmla="*/ 17164 h 512159"/>
                <a:gd name="connsiteX955" fmla="*/ 177698 w 264461"/>
                <a:gd name="connsiteY955" fmla="*/ 16488 h 512159"/>
                <a:gd name="connsiteX956" fmla="*/ 179937 w 264461"/>
                <a:gd name="connsiteY956" fmla="*/ 12744 h 512159"/>
                <a:gd name="connsiteX957" fmla="*/ 181280 w 264461"/>
                <a:gd name="connsiteY957" fmla="*/ 12154 h 512159"/>
                <a:gd name="connsiteX958" fmla="*/ 182947 w 264461"/>
                <a:gd name="connsiteY958" fmla="*/ 12259 h 512159"/>
                <a:gd name="connsiteX959" fmla="*/ 182785 w 264461"/>
                <a:gd name="connsiteY959" fmla="*/ 16050 h 512159"/>
                <a:gd name="connsiteX960" fmla="*/ 189890 w 264461"/>
                <a:gd name="connsiteY960" fmla="*/ 17336 h 512159"/>
                <a:gd name="connsiteX961" fmla="*/ 189214 w 264461"/>
                <a:gd name="connsiteY961" fmla="*/ 17955 h 512159"/>
                <a:gd name="connsiteX962" fmla="*/ 186604 w 264461"/>
                <a:gd name="connsiteY962" fmla="*/ 12440 h 512159"/>
                <a:gd name="connsiteX963" fmla="*/ 188538 w 264461"/>
                <a:gd name="connsiteY963" fmla="*/ 6106 h 512159"/>
                <a:gd name="connsiteX964" fmla="*/ 190881 w 264461"/>
                <a:gd name="connsiteY964" fmla="*/ 6306 h 512159"/>
                <a:gd name="connsiteX965" fmla="*/ 191252 w 264461"/>
                <a:gd name="connsiteY965" fmla="*/ 7963 h 512159"/>
                <a:gd name="connsiteX966" fmla="*/ 191024 w 264461"/>
                <a:gd name="connsiteY966" fmla="*/ 9497 h 512159"/>
                <a:gd name="connsiteX967" fmla="*/ 189833 w 264461"/>
                <a:gd name="connsiteY967" fmla="*/ 9630 h 512159"/>
                <a:gd name="connsiteX968" fmla="*/ 189728 w 264461"/>
                <a:gd name="connsiteY968" fmla="*/ 10096 h 512159"/>
                <a:gd name="connsiteX969" fmla="*/ 190100 w 264461"/>
                <a:gd name="connsiteY969" fmla="*/ 13040 h 512159"/>
                <a:gd name="connsiteX970" fmla="*/ 190119 w 264461"/>
                <a:gd name="connsiteY970" fmla="*/ 16450 h 512159"/>
                <a:gd name="connsiteX971" fmla="*/ 189890 w 264461"/>
                <a:gd name="connsiteY971" fmla="*/ 17336 h 512159"/>
                <a:gd name="connsiteX972" fmla="*/ 197053 w 264461"/>
                <a:gd name="connsiteY972" fmla="*/ 1086 h 512159"/>
                <a:gd name="connsiteX973" fmla="*/ 197053 w 264461"/>
                <a:gd name="connsiteY973" fmla="*/ 1715 h 512159"/>
                <a:gd name="connsiteX974" fmla="*/ 195662 w 264461"/>
                <a:gd name="connsiteY974" fmla="*/ 6325 h 512159"/>
                <a:gd name="connsiteX975" fmla="*/ 195681 w 264461"/>
                <a:gd name="connsiteY975" fmla="*/ 8087 h 512159"/>
                <a:gd name="connsiteX976" fmla="*/ 193443 w 264461"/>
                <a:gd name="connsiteY976" fmla="*/ 7915 h 512159"/>
                <a:gd name="connsiteX977" fmla="*/ 193091 w 264461"/>
                <a:gd name="connsiteY977" fmla="*/ 7353 h 512159"/>
                <a:gd name="connsiteX978" fmla="*/ 192672 w 264461"/>
                <a:gd name="connsiteY978" fmla="*/ 4715 h 512159"/>
                <a:gd name="connsiteX979" fmla="*/ 192957 w 264461"/>
                <a:gd name="connsiteY979" fmla="*/ 1905 h 512159"/>
                <a:gd name="connsiteX980" fmla="*/ 193272 w 264461"/>
                <a:gd name="connsiteY980" fmla="*/ 1172 h 512159"/>
                <a:gd name="connsiteX981" fmla="*/ 193919 w 264461"/>
                <a:gd name="connsiteY981" fmla="*/ 876 h 512159"/>
                <a:gd name="connsiteX982" fmla="*/ 194624 w 264461"/>
                <a:gd name="connsiteY982" fmla="*/ 1429 h 512159"/>
                <a:gd name="connsiteX983" fmla="*/ 195739 w 264461"/>
                <a:gd name="connsiteY983" fmla="*/ 0 h 512159"/>
                <a:gd name="connsiteX984" fmla="*/ 196320 w 264461"/>
                <a:gd name="connsiteY984" fmla="*/ 29 h 512159"/>
                <a:gd name="connsiteX985" fmla="*/ 197053 w 264461"/>
                <a:gd name="connsiteY985" fmla="*/ 1086 h 51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Lst>
              <a:rect l="l" t="t" r="r" b="b"/>
              <a:pathLst>
                <a:path w="264461" h="512159">
                  <a:moveTo>
                    <a:pt x="189271" y="484203"/>
                  </a:moveTo>
                  <a:lnTo>
                    <a:pt x="187033" y="485651"/>
                  </a:lnTo>
                  <a:lnTo>
                    <a:pt x="186328" y="487356"/>
                  </a:lnTo>
                  <a:lnTo>
                    <a:pt x="185785" y="488023"/>
                  </a:lnTo>
                  <a:lnTo>
                    <a:pt x="184309" y="488461"/>
                  </a:lnTo>
                  <a:lnTo>
                    <a:pt x="182842" y="488470"/>
                  </a:lnTo>
                  <a:lnTo>
                    <a:pt x="177260" y="485061"/>
                  </a:lnTo>
                  <a:lnTo>
                    <a:pt x="175974" y="485213"/>
                  </a:lnTo>
                  <a:lnTo>
                    <a:pt x="177251" y="483651"/>
                  </a:lnTo>
                  <a:lnTo>
                    <a:pt x="180718" y="482375"/>
                  </a:lnTo>
                  <a:lnTo>
                    <a:pt x="182670" y="480689"/>
                  </a:lnTo>
                  <a:lnTo>
                    <a:pt x="187176" y="482317"/>
                  </a:lnTo>
                  <a:lnTo>
                    <a:pt x="189271" y="484203"/>
                  </a:lnTo>
                  <a:close/>
                  <a:moveTo>
                    <a:pt x="105565" y="370189"/>
                  </a:moveTo>
                  <a:lnTo>
                    <a:pt x="106689" y="371018"/>
                  </a:lnTo>
                  <a:lnTo>
                    <a:pt x="109509" y="370884"/>
                  </a:lnTo>
                  <a:lnTo>
                    <a:pt x="108575" y="372732"/>
                  </a:lnTo>
                  <a:lnTo>
                    <a:pt x="105470" y="374790"/>
                  </a:lnTo>
                  <a:lnTo>
                    <a:pt x="103384" y="376819"/>
                  </a:lnTo>
                  <a:lnTo>
                    <a:pt x="100860" y="378514"/>
                  </a:lnTo>
                  <a:lnTo>
                    <a:pt x="99641" y="376561"/>
                  </a:lnTo>
                  <a:lnTo>
                    <a:pt x="98222" y="376637"/>
                  </a:lnTo>
                  <a:lnTo>
                    <a:pt x="96050" y="372885"/>
                  </a:lnTo>
                  <a:lnTo>
                    <a:pt x="95660" y="367265"/>
                  </a:lnTo>
                  <a:lnTo>
                    <a:pt x="98498" y="365798"/>
                  </a:lnTo>
                  <a:lnTo>
                    <a:pt x="102422" y="365884"/>
                  </a:lnTo>
                  <a:lnTo>
                    <a:pt x="105565" y="370189"/>
                  </a:lnTo>
                  <a:close/>
                  <a:moveTo>
                    <a:pt x="47339" y="282445"/>
                  </a:moveTo>
                  <a:lnTo>
                    <a:pt x="51111" y="283616"/>
                  </a:lnTo>
                  <a:lnTo>
                    <a:pt x="53921" y="283598"/>
                  </a:lnTo>
                  <a:lnTo>
                    <a:pt x="56416" y="286998"/>
                  </a:lnTo>
                  <a:lnTo>
                    <a:pt x="57750" y="292351"/>
                  </a:lnTo>
                  <a:lnTo>
                    <a:pt x="60865" y="297628"/>
                  </a:lnTo>
                  <a:lnTo>
                    <a:pt x="64941" y="302200"/>
                  </a:lnTo>
                  <a:lnTo>
                    <a:pt x="65103" y="304990"/>
                  </a:lnTo>
                  <a:lnTo>
                    <a:pt x="63646" y="306486"/>
                  </a:lnTo>
                  <a:lnTo>
                    <a:pt x="60607" y="308343"/>
                  </a:lnTo>
                  <a:lnTo>
                    <a:pt x="60617" y="310334"/>
                  </a:lnTo>
                  <a:lnTo>
                    <a:pt x="62627" y="309334"/>
                  </a:lnTo>
                  <a:lnTo>
                    <a:pt x="64360" y="308877"/>
                  </a:lnTo>
                  <a:lnTo>
                    <a:pt x="68532" y="309315"/>
                  </a:lnTo>
                  <a:lnTo>
                    <a:pt x="69990" y="311334"/>
                  </a:lnTo>
                  <a:lnTo>
                    <a:pt x="70999" y="314354"/>
                  </a:lnTo>
                  <a:lnTo>
                    <a:pt x="71533" y="316830"/>
                  </a:lnTo>
                  <a:lnTo>
                    <a:pt x="71171" y="319516"/>
                  </a:lnTo>
                  <a:lnTo>
                    <a:pt x="70047" y="318659"/>
                  </a:lnTo>
                  <a:lnTo>
                    <a:pt x="68904" y="316259"/>
                  </a:lnTo>
                  <a:lnTo>
                    <a:pt x="67637" y="315154"/>
                  </a:lnTo>
                  <a:lnTo>
                    <a:pt x="66161" y="314554"/>
                  </a:lnTo>
                  <a:lnTo>
                    <a:pt x="66827" y="317859"/>
                  </a:lnTo>
                  <a:lnTo>
                    <a:pt x="66560" y="322269"/>
                  </a:lnTo>
                  <a:lnTo>
                    <a:pt x="67199" y="322679"/>
                  </a:lnTo>
                  <a:lnTo>
                    <a:pt x="69180" y="322755"/>
                  </a:lnTo>
                  <a:lnTo>
                    <a:pt x="67875" y="327250"/>
                  </a:lnTo>
                  <a:lnTo>
                    <a:pt x="65160" y="328470"/>
                  </a:lnTo>
                  <a:lnTo>
                    <a:pt x="62008" y="328927"/>
                  </a:lnTo>
                  <a:lnTo>
                    <a:pt x="61246" y="330518"/>
                  </a:lnTo>
                  <a:lnTo>
                    <a:pt x="60674" y="332565"/>
                  </a:lnTo>
                  <a:lnTo>
                    <a:pt x="59026" y="335614"/>
                  </a:lnTo>
                  <a:lnTo>
                    <a:pt x="56855" y="337338"/>
                  </a:lnTo>
                  <a:lnTo>
                    <a:pt x="54168" y="336985"/>
                  </a:lnTo>
                  <a:lnTo>
                    <a:pt x="51540" y="335623"/>
                  </a:lnTo>
                  <a:lnTo>
                    <a:pt x="49244" y="335347"/>
                  </a:lnTo>
                  <a:lnTo>
                    <a:pt x="47644" y="336156"/>
                  </a:lnTo>
                  <a:lnTo>
                    <a:pt x="46606" y="336909"/>
                  </a:lnTo>
                  <a:lnTo>
                    <a:pt x="45596" y="336775"/>
                  </a:lnTo>
                  <a:lnTo>
                    <a:pt x="42710" y="337061"/>
                  </a:lnTo>
                  <a:lnTo>
                    <a:pt x="39995" y="337004"/>
                  </a:lnTo>
                  <a:lnTo>
                    <a:pt x="39605" y="335814"/>
                  </a:lnTo>
                  <a:lnTo>
                    <a:pt x="40072" y="332232"/>
                  </a:lnTo>
                  <a:lnTo>
                    <a:pt x="39462" y="331261"/>
                  </a:lnTo>
                  <a:lnTo>
                    <a:pt x="36871" y="330765"/>
                  </a:lnTo>
                  <a:lnTo>
                    <a:pt x="35909" y="329908"/>
                  </a:lnTo>
                  <a:lnTo>
                    <a:pt x="34414" y="327431"/>
                  </a:lnTo>
                  <a:lnTo>
                    <a:pt x="34119" y="326269"/>
                  </a:lnTo>
                  <a:lnTo>
                    <a:pt x="33909" y="324669"/>
                  </a:lnTo>
                  <a:lnTo>
                    <a:pt x="32328" y="322602"/>
                  </a:lnTo>
                  <a:lnTo>
                    <a:pt x="30413" y="321116"/>
                  </a:lnTo>
                  <a:lnTo>
                    <a:pt x="29289" y="321040"/>
                  </a:lnTo>
                  <a:lnTo>
                    <a:pt x="27051" y="323460"/>
                  </a:lnTo>
                  <a:lnTo>
                    <a:pt x="25203" y="325907"/>
                  </a:lnTo>
                  <a:lnTo>
                    <a:pt x="25851" y="327136"/>
                  </a:lnTo>
                  <a:lnTo>
                    <a:pt x="26451" y="328746"/>
                  </a:lnTo>
                  <a:lnTo>
                    <a:pt x="25451" y="329908"/>
                  </a:lnTo>
                  <a:lnTo>
                    <a:pt x="22412" y="332556"/>
                  </a:lnTo>
                  <a:lnTo>
                    <a:pt x="21936" y="333585"/>
                  </a:lnTo>
                  <a:lnTo>
                    <a:pt x="21117" y="334146"/>
                  </a:lnTo>
                  <a:lnTo>
                    <a:pt x="19669" y="333413"/>
                  </a:lnTo>
                  <a:lnTo>
                    <a:pt x="16059" y="333585"/>
                  </a:lnTo>
                  <a:lnTo>
                    <a:pt x="14402" y="333118"/>
                  </a:lnTo>
                  <a:lnTo>
                    <a:pt x="12468" y="331165"/>
                  </a:lnTo>
                  <a:lnTo>
                    <a:pt x="7753" y="329860"/>
                  </a:lnTo>
                  <a:lnTo>
                    <a:pt x="6963" y="326727"/>
                  </a:lnTo>
                  <a:lnTo>
                    <a:pt x="6058" y="326136"/>
                  </a:lnTo>
                  <a:lnTo>
                    <a:pt x="714" y="320754"/>
                  </a:lnTo>
                  <a:lnTo>
                    <a:pt x="0" y="318954"/>
                  </a:lnTo>
                  <a:lnTo>
                    <a:pt x="695" y="317878"/>
                  </a:lnTo>
                  <a:lnTo>
                    <a:pt x="2686" y="316249"/>
                  </a:lnTo>
                  <a:lnTo>
                    <a:pt x="9382" y="313544"/>
                  </a:lnTo>
                  <a:lnTo>
                    <a:pt x="10439" y="312458"/>
                  </a:lnTo>
                  <a:lnTo>
                    <a:pt x="10658" y="311496"/>
                  </a:lnTo>
                  <a:lnTo>
                    <a:pt x="8687" y="310401"/>
                  </a:lnTo>
                  <a:lnTo>
                    <a:pt x="6915" y="309181"/>
                  </a:lnTo>
                  <a:lnTo>
                    <a:pt x="6315" y="308391"/>
                  </a:lnTo>
                  <a:lnTo>
                    <a:pt x="6267" y="307696"/>
                  </a:lnTo>
                  <a:lnTo>
                    <a:pt x="7277" y="306791"/>
                  </a:lnTo>
                  <a:lnTo>
                    <a:pt x="9296" y="306724"/>
                  </a:lnTo>
                  <a:lnTo>
                    <a:pt x="10896" y="307134"/>
                  </a:lnTo>
                  <a:lnTo>
                    <a:pt x="12163" y="306324"/>
                  </a:lnTo>
                  <a:lnTo>
                    <a:pt x="14392" y="305505"/>
                  </a:lnTo>
                  <a:lnTo>
                    <a:pt x="15888" y="304476"/>
                  </a:lnTo>
                  <a:lnTo>
                    <a:pt x="17173" y="301819"/>
                  </a:lnTo>
                  <a:lnTo>
                    <a:pt x="18535" y="299428"/>
                  </a:lnTo>
                  <a:lnTo>
                    <a:pt x="18679" y="298132"/>
                  </a:lnTo>
                  <a:lnTo>
                    <a:pt x="19869" y="293570"/>
                  </a:lnTo>
                  <a:lnTo>
                    <a:pt x="20526" y="292437"/>
                  </a:lnTo>
                  <a:lnTo>
                    <a:pt x="24755" y="289446"/>
                  </a:lnTo>
                  <a:lnTo>
                    <a:pt x="25822" y="291084"/>
                  </a:lnTo>
                  <a:lnTo>
                    <a:pt x="27908" y="291484"/>
                  </a:lnTo>
                  <a:lnTo>
                    <a:pt x="29775" y="289979"/>
                  </a:lnTo>
                  <a:lnTo>
                    <a:pt x="32013" y="285226"/>
                  </a:lnTo>
                  <a:lnTo>
                    <a:pt x="33566" y="284931"/>
                  </a:lnTo>
                  <a:lnTo>
                    <a:pt x="35280" y="285322"/>
                  </a:lnTo>
                  <a:lnTo>
                    <a:pt x="38652" y="284721"/>
                  </a:lnTo>
                  <a:lnTo>
                    <a:pt x="44634" y="282502"/>
                  </a:lnTo>
                  <a:lnTo>
                    <a:pt x="47339" y="282445"/>
                  </a:lnTo>
                  <a:close/>
                  <a:moveTo>
                    <a:pt x="81277" y="272729"/>
                  </a:moveTo>
                  <a:lnTo>
                    <a:pt x="77905" y="272767"/>
                  </a:lnTo>
                  <a:lnTo>
                    <a:pt x="76686" y="272358"/>
                  </a:lnTo>
                  <a:lnTo>
                    <a:pt x="75228" y="271215"/>
                  </a:lnTo>
                  <a:lnTo>
                    <a:pt x="73590" y="264738"/>
                  </a:lnTo>
                  <a:lnTo>
                    <a:pt x="74181" y="262442"/>
                  </a:lnTo>
                  <a:lnTo>
                    <a:pt x="74847" y="261318"/>
                  </a:lnTo>
                  <a:lnTo>
                    <a:pt x="75590" y="260442"/>
                  </a:lnTo>
                  <a:lnTo>
                    <a:pt x="77371" y="260080"/>
                  </a:lnTo>
                  <a:lnTo>
                    <a:pt x="79143" y="261309"/>
                  </a:lnTo>
                  <a:lnTo>
                    <a:pt x="79810" y="262452"/>
                  </a:lnTo>
                  <a:lnTo>
                    <a:pt x="81296" y="266833"/>
                  </a:lnTo>
                  <a:lnTo>
                    <a:pt x="81572" y="270586"/>
                  </a:lnTo>
                  <a:lnTo>
                    <a:pt x="81277" y="272729"/>
                  </a:lnTo>
                  <a:close/>
                  <a:moveTo>
                    <a:pt x="53921" y="249927"/>
                  </a:moveTo>
                  <a:lnTo>
                    <a:pt x="54883" y="256032"/>
                  </a:lnTo>
                  <a:lnTo>
                    <a:pt x="55826" y="259804"/>
                  </a:lnTo>
                  <a:lnTo>
                    <a:pt x="55893" y="261090"/>
                  </a:lnTo>
                  <a:lnTo>
                    <a:pt x="55007" y="262880"/>
                  </a:lnTo>
                  <a:lnTo>
                    <a:pt x="50597" y="265262"/>
                  </a:lnTo>
                  <a:lnTo>
                    <a:pt x="49206" y="265271"/>
                  </a:lnTo>
                  <a:lnTo>
                    <a:pt x="49149" y="264690"/>
                  </a:lnTo>
                  <a:lnTo>
                    <a:pt x="50139" y="262271"/>
                  </a:lnTo>
                  <a:lnTo>
                    <a:pt x="49282" y="259518"/>
                  </a:lnTo>
                  <a:lnTo>
                    <a:pt x="49701" y="257423"/>
                  </a:lnTo>
                  <a:lnTo>
                    <a:pt x="49292" y="257042"/>
                  </a:lnTo>
                  <a:lnTo>
                    <a:pt x="48435" y="257337"/>
                  </a:lnTo>
                  <a:lnTo>
                    <a:pt x="45272" y="260661"/>
                  </a:lnTo>
                  <a:lnTo>
                    <a:pt x="44215" y="260985"/>
                  </a:lnTo>
                  <a:lnTo>
                    <a:pt x="44101" y="260309"/>
                  </a:lnTo>
                  <a:lnTo>
                    <a:pt x="44882" y="257585"/>
                  </a:lnTo>
                  <a:lnTo>
                    <a:pt x="44977" y="255718"/>
                  </a:lnTo>
                  <a:lnTo>
                    <a:pt x="45444" y="254575"/>
                  </a:lnTo>
                  <a:lnTo>
                    <a:pt x="46301" y="253517"/>
                  </a:lnTo>
                  <a:lnTo>
                    <a:pt x="47320" y="252727"/>
                  </a:lnTo>
                  <a:lnTo>
                    <a:pt x="48149" y="252612"/>
                  </a:lnTo>
                  <a:lnTo>
                    <a:pt x="49025" y="253432"/>
                  </a:lnTo>
                  <a:lnTo>
                    <a:pt x="51578" y="251146"/>
                  </a:lnTo>
                  <a:lnTo>
                    <a:pt x="53921" y="249927"/>
                  </a:lnTo>
                  <a:close/>
                  <a:moveTo>
                    <a:pt x="58169" y="255451"/>
                  </a:moveTo>
                  <a:lnTo>
                    <a:pt x="57607" y="255956"/>
                  </a:lnTo>
                  <a:lnTo>
                    <a:pt x="56254" y="255813"/>
                  </a:lnTo>
                  <a:lnTo>
                    <a:pt x="55750" y="255041"/>
                  </a:lnTo>
                  <a:lnTo>
                    <a:pt x="55473" y="253860"/>
                  </a:lnTo>
                  <a:lnTo>
                    <a:pt x="55445" y="251698"/>
                  </a:lnTo>
                  <a:lnTo>
                    <a:pt x="56264" y="250145"/>
                  </a:lnTo>
                  <a:lnTo>
                    <a:pt x="59731" y="247802"/>
                  </a:lnTo>
                  <a:lnTo>
                    <a:pt x="58160" y="246974"/>
                  </a:lnTo>
                  <a:lnTo>
                    <a:pt x="58102" y="246383"/>
                  </a:lnTo>
                  <a:lnTo>
                    <a:pt x="58998" y="244431"/>
                  </a:lnTo>
                  <a:lnTo>
                    <a:pt x="62722" y="241392"/>
                  </a:lnTo>
                  <a:lnTo>
                    <a:pt x="63722" y="240840"/>
                  </a:lnTo>
                  <a:lnTo>
                    <a:pt x="64713" y="240925"/>
                  </a:lnTo>
                  <a:lnTo>
                    <a:pt x="62789" y="246317"/>
                  </a:lnTo>
                  <a:lnTo>
                    <a:pt x="58169" y="255451"/>
                  </a:lnTo>
                  <a:close/>
                  <a:moveTo>
                    <a:pt x="63303" y="230124"/>
                  </a:moveTo>
                  <a:lnTo>
                    <a:pt x="52654" y="232801"/>
                  </a:lnTo>
                  <a:lnTo>
                    <a:pt x="48987" y="232563"/>
                  </a:lnTo>
                  <a:lnTo>
                    <a:pt x="48654" y="231248"/>
                  </a:lnTo>
                  <a:lnTo>
                    <a:pt x="49387" y="230372"/>
                  </a:lnTo>
                  <a:lnTo>
                    <a:pt x="52426" y="229524"/>
                  </a:lnTo>
                  <a:lnTo>
                    <a:pt x="53654" y="223076"/>
                  </a:lnTo>
                  <a:lnTo>
                    <a:pt x="49063" y="220094"/>
                  </a:lnTo>
                  <a:lnTo>
                    <a:pt x="48825" y="219265"/>
                  </a:lnTo>
                  <a:lnTo>
                    <a:pt x="49187" y="217846"/>
                  </a:lnTo>
                  <a:lnTo>
                    <a:pt x="49721" y="217208"/>
                  </a:lnTo>
                  <a:lnTo>
                    <a:pt x="52502" y="215703"/>
                  </a:lnTo>
                  <a:lnTo>
                    <a:pt x="53673" y="215370"/>
                  </a:lnTo>
                  <a:lnTo>
                    <a:pt x="54626" y="215570"/>
                  </a:lnTo>
                  <a:lnTo>
                    <a:pt x="56588" y="217313"/>
                  </a:lnTo>
                  <a:lnTo>
                    <a:pt x="58798" y="220961"/>
                  </a:lnTo>
                  <a:lnTo>
                    <a:pt x="61760" y="221542"/>
                  </a:lnTo>
                  <a:lnTo>
                    <a:pt x="63770" y="223085"/>
                  </a:lnTo>
                  <a:lnTo>
                    <a:pt x="63303" y="230124"/>
                  </a:lnTo>
                  <a:close/>
                  <a:moveTo>
                    <a:pt x="41119" y="218504"/>
                  </a:moveTo>
                  <a:lnTo>
                    <a:pt x="39605" y="218770"/>
                  </a:lnTo>
                  <a:lnTo>
                    <a:pt x="39491" y="218084"/>
                  </a:lnTo>
                  <a:lnTo>
                    <a:pt x="42129" y="214808"/>
                  </a:lnTo>
                  <a:lnTo>
                    <a:pt x="43834" y="214265"/>
                  </a:lnTo>
                  <a:lnTo>
                    <a:pt x="44434" y="214589"/>
                  </a:lnTo>
                  <a:lnTo>
                    <a:pt x="43196" y="216494"/>
                  </a:lnTo>
                  <a:lnTo>
                    <a:pt x="41119" y="218504"/>
                  </a:lnTo>
                  <a:close/>
                  <a:moveTo>
                    <a:pt x="19488" y="199977"/>
                  </a:moveTo>
                  <a:lnTo>
                    <a:pt x="17135" y="200644"/>
                  </a:lnTo>
                  <a:lnTo>
                    <a:pt x="16268" y="200254"/>
                  </a:lnTo>
                  <a:lnTo>
                    <a:pt x="16116" y="199635"/>
                  </a:lnTo>
                  <a:lnTo>
                    <a:pt x="16650" y="197949"/>
                  </a:lnTo>
                  <a:lnTo>
                    <a:pt x="18450" y="197348"/>
                  </a:lnTo>
                  <a:lnTo>
                    <a:pt x="19755" y="198263"/>
                  </a:lnTo>
                  <a:lnTo>
                    <a:pt x="19964" y="199092"/>
                  </a:lnTo>
                  <a:lnTo>
                    <a:pt x="19488" y="199977"/>
                  </a:lnTo>
                  <a:close/>
                  <a:moveTo>
                    <a:pt x="49911" y="200015"/>
                  </a:moveTo>
                  <a:lnTo>
                    <a:pt x="49120" y="200644"/>
                  </a:lnTo>
                  <a:lnTo>
                    <a:pt x="48120" y="200520"/>
                  </a:lnTo>
                  <a:lnTo>
                    <a:pt x="47130" y="199711"/>
                  </a:lnTo>
                  <a:lnTo>
                    <a:pt x="45815" y="197406"/>
                  </a:lnTo>
                  <a:lnTo>
                    <a:pt x="48768" y="195805"/>
                  </a:lnTo>
                  <a:lnTo>
                    <a:pt x="49949" y="196748"/>
                  </a:lnTo>
                  <a:lnTo>
                    <a:pt x="50397" y="197825"/>
                  </a:lnTo>
                  <a:lnTo>
                    <a:pt x="50416" y="199015"/>
                  </a:lnTo>
                  <a:lnTo>
                    <a:pt x="49911" y="200015"/>
                  </a:lnTo>
                  <a:close/>
                  <a:moveTo>
                    <a:pt x="23955" y="192624"/>
                  </a:moveTo>
                  <a:lnTo>
                    <a:pt x="22822" y="192900"/>
                  </a:lnTo>
                  <a:lnTo>
                    <a:pt x="21346" y="192634"/>
                  </a:lnTo>
                  <a:lnTo>
                    <a:pt x="20431" y="191872"/>
                  </a:lnTo>
                  <a:lnTo>
                    <a:pt x="19507" y="188852"/>
                  </a:lnTo>
                  <a:lnTo>
                    <a:pt x="19336" y="187023"/>
                  </a:lnTo>
                  <a:lnTo>
                    <a:pt x="19745" y="183614"/>
                  </a:lnTo>
                  <a:lnTo>
                    <a:pt x="19650" y="179527"/>
                  </a:lnTo>
                  <a:lnTo>
                    <a:pt x="22698" y="179403"/>
                  </a:lnTo>
                  <a:lnTo>
                    <a:pt x="23488" y="179994"/>
                  </a:lnTo>
                  <a:lnTo>
                    <a:pt x="24012" y="192100"/>
                  </a:lnTo>
                  <a:lnTo>
                    <a:pt x="23955" y="192624"/>
                  </a:lnTo>
                  <a:close/>
                  <a:moveTo>
                    <a:pt x="53502" y="173384"/>
                  </a:moveTo>
                  <a:lnTo>
                    <a:pt x="53464" y="175574"/>
                  </a:lnTo>
                  <a:lnTo>
                    <a:pt x="52987" y="178156"/>
                  </a:lnTo>
                  <a:lnTo>
                    <a:pt x="53597" y="180889"/>
                  </a:lnTo>
                  <a:lnTo>
                    <a:pt x="53740" y="182842"/>
                  </a:lnTo>
                  <a:lnTo>
                    <a:pt x="54864" y="183461"/>
                  </a:lnTo>
                  <a:lnTo>
                    <a:pt x="55550" y="184356"/>
                  </a:lnTo>
                  <a:lnTo>
                    <a:pt x="60560" y="185356"/>
                  </a:lnTo>
                  <a:lnTo>
                    <a:pt x="65218" y="185071"/>
                  </a:lnTo>
                  <a:lnTo>
                    <a:pt x="66113" y="185871"/>
                  </a:lnTo>
                  <a:lnTo>
                    <a:pt x="66218" y="187147"/>
                  </a:lnTo>
                  <a:lnTo>
                    <a:pt x="65484" y="188548"/>
                  </a:lnTo>
                  <a:lnTo>
                    <a:pt x="62827" y="191100"/>
                  </a:lnTo>
                  <a:lnTo>
                    <a:pt x="59664" y="195224"/>
                  </a:lnTo>
                  <a:lnTo>
                    <a:pt x="58721" y="196082"/>
                  </a:lnTo>
                  <a:lnTo>
                    <a:pt x="57702" y="196120"/>
                  </a:lnTo>
                  <a:lnTo>
                    <a:pt x="56969" y="195748"/>
                  </a:lnTo>
                  <a:lnTo>
                    <a:pt x="56445" y="188414"/>
                  </a:lnTo>
                  <a:lnTo>
                    <a:pt x="53016" y="189357"/>
                  </a:lnTo>
                  <a:lnTo>
                    <a:pt x="50254" y="189252"/>
                  </a:lnTo>
                  <a:lnTo>
                    <a:pt x="48739" y="188357"/>
                  </a:lnTo>
                  <a:lnTo>
                    <a:pt x="47682" y="186633"/>
                  </a:lnTo>
                  <a:lnTo>
                    <a:pt x="45539" y="182194"/>
                  </a:lnTo>
                  <a:lnTo>
                    <a:pt x="39310" y="180442"/>
                  </a:lnTo>
                  <a:lnTo>
                    <a:pt x="37547" y="177984"/>
                  </a:lnTo>
                  <a:lnTo>
                    <a:pt x="37014" y="176498"/>
                  </a:lnTo>
                  <a:lnTo>
                    <a:pt x="37233" y="175679"/>
                  </a:lnTo>
                  <a:lnTo>
                    <a:pt x="38528" y="173850"/>
                  </a:lnTo>
                  <a:lnTo>
                    <a:pt x="40148" y="174498"/>
                  </a:lnTo>
                  <a:lnTo>
                    <a:pt x="41148" y="174098"/>
                  </a:lnTo>
                  <a:lnTo>
                    <a:pt x="41757" y="173279"/>
                  </a:lnTo>
                  <a:lnTo>
                    <a:pt x="41748" y="172603"/>
                  </a:lnTo>
                  <a:lnTo>
                    <a:pt x="40900" y="171012"/>
                  </a:lnTo>
                  <a:lnTo>
                    <a:pt x="40862" y="170517"/>
                  </a:lnTo>
                  <a:lnTo>
                    <a:pt x="47234" y="168497"/>
                  </a:lnTo>
                  <a:lnTo>
                    <a:pt x="47796" y="165335"/>
                  </a:lnTo>
                  <a:lnTo>
                    <a:pt x="49178" y="165078"/>
                  </a:lnTo>
                  <a:lnTo>
                    <a:pt x="50759" y="166116"/>
                  </a:lnTo>
                  <a:lnTo>
                    <a:pt x="52921" y="169402"/>
                  </a:lnTo>
                  <a:lnTo>
                    <a:pt x="53502" y="173384"/>
                  </a:lnTo>
                  <a:close/>
                  <a:moveTo>
                    <a:pt x="25136" y="164525"/>
                  </a:moveTo>
                  <a:lnTo>
                    <a:pt x="28156" y="167326"/>
                  </a:lnTo>
                  <a:lnTo>
                    <a:pt x="25755" y="171974"/>
                  </a:lnTo>
                  <a:lnTo>
                    <a:pt x="22069" y="171955"/>
                  </a:lnTo>
                  <a:lnTo>
                    <a:pt x="16878" y="168564"/>
                  </a:lnTo>
                  <a:lnTo>
                    <a:pt x="16859" y="167869"/>
                  </a:lnTo>
                  <a:lnTo>
                    <a:pt x="17288" y="166849"/>
                  </a:lnTo>
                  <a:lnTo>
                    <a:pt x="18069" y="166040"/>
                  </a:lnTo>
                  <a:lnTo>
                    <a:pt x="18878" y="165849"/>
                  </a:lnTo>
                  <a:lnTo>
                    <a:pt x="20164" y="166402"/>
                  </a:lnTo>
                  <a:lnTo>
                    <a:pt x="21955" y="165506"/>
                  </a:lnTo>
                  <a:lnTo>
                    <a:pt x="23384" y="165792"/>
                  </a:lnTo>
                  <a:lnTo>
                    <a:pt x="25136" y="164525"/>
                  </a:lnTo>
                  <a:close/>
                  <a:moveTo>
                    <a:pt x="52054" y="130245"/>
                  </a:moveTo>
                  <a:lnTo>
                    <a:pt x="48654" y="139094"/>
                  </a:lnTo>
                  <a:lnTo>
                    <a:pt x="47320" y="139313"/>
                  </a:lnTo>
                  <a:lnTo>
                    <a:pt x="46149" y="141522"/>
                  </a:lnTo>
                  <a:lnTo>
                    <a:pt x="42529" y="143951"/>
                  </a:lnTo>
                  <a:lnTo>
                    <a:pt x="45691" y="143999"/>
                  </a:lnTo>
                  <a:lnTo>
                    <a:pt x="46577" y="144809"/>
                  </a:lnTo>
                  <a:lnTo>
                    <a:pt x="46596" y="146552"/>
                  </a:lnTo>
                  <a:lnTo>
                    <a:pt x="45996" y="147561"/>
                  </a:lnTo>
                  <a:lnTo>
                    <a:pt x="41910" y="151581"/>
                  </a:lnTo>
                  <a:lnTo>
                    <a:pt x="39100" y="153105"/>
                  </a:lnTo>
                  <a:lnTo>
                    <a:pt x="36071" y="157296"/>
                  </a:lnTo>
                  <a:lnTo>
                    <a:pt x="34537" y="157344"/>
                  </a:lnTo>
                  <a:lnTo>
                    <a:pt x="33023" y="160001"/>
                  </a:lnTo>
                  <a:lnTo>
                    <a:pt x="31785" y="161172"/>
                  </a:lnTo>
                  <a:lnTo>
                    <a:pt x="31080" y="161172"/>
                  </a:lnTo>
                  <a:lnTo>
                    <a:pt x="30280" y="160582"/>
                  </a:lnTo>
                  <a:lnTo>
                    <a:pt x="28403" y="157982"/>
                  </a:lnTo>
                  <a:lnTo>
                    <a:pt x="31813" y="155420"/>
                  </a:lnTo>
                  <a:lnTo>
                    <a:pt x="32128" y="153981"/>
                  </a:lnTo>
                  <a:lnTo>
                    <a:pt x="34461" y="152476"/>
                  </a:lnTo>
                  <a:lnTo>
                    <a:pt x="34261" y="152010"/>
                  </a:lnTo>
                  <a:lnTo>
                    <a:pt x="30556" y="149895"/>
                  </a:lnTo>
                  <a:lnTo>
                    <a:pt x="29099" y="148476"/>
                  </a:lnTo>
                  <a:lnTo>
                    <a:pt x="29232" y="147733"/>
                  </a:lnTo>
                  <a:lnTo>
                    <a:pt x="31013" y="146095"/>
                  </a:lnTo>
                  <a:lnTo>
                    <a:pt x="30175" y="145885"/>
                  </a:lnTo>
                  <a:lnTo>
                    <a:pt x="29604" y="144999"/>
                  </a:lnTo>
                  <a:lnTo>
                    <a:pt x="28575" y="144656"/>
                  </a:lnTo>
                  <a:lnTo>
                    <a:pt x="28260" y="143837"/>
                  </a:lnTo>
                  <a:lnTo>
                    <a:pt x="28070" y="141665"/>
                  </a:lnTo>
                  <a:lnTo>
                    <a:pt x="28346" y="139446"/>
                  </a:lnTo>
                  <a:lnTo>
                    <a:pt x="29423" y="138465"/>
                  </a:lnTo>
                  <a:lnTo>
                    <a:pt x="29861" y="137417"/>
                  </a:lnTo>
                  <a:lnTo>
                    <a:pt x="30299" y="137093"/>
                  </a:lnTo>
                  <a:lnTo>
                    <a:pt x="31966" y="137655"/>
                  </a:lnTo>
                  <a:lnTo>
                    <a:pt x="33661" y="139437"/>
                  </a:lnTo>
                  <a:lnTo>
                    <a:pt x="35642" y="138751"/>
                  </a:lnTo>
                  <a:lnTo>
                    <a:pt x="37938" y="139084"/>
                  </a:lnTo>
                  <a:lnTo>
                    <a:pt x="37985" y="138674"/>
                  </a:lnTo>
                  <a:lnTo>
                    <a:pt x="36300" y="134303"/>
                  </a:lnTo>
                  <a:lnTo>
                    <a:pt x="36604" y="133407"/>
                  </a:lnTo>
                  <a:lnTo>
                    <a:pt x="37519" y="132388"/>
                  </a:lnTo>
                  <a:lnTo>
                    <a:pt x="42815" y="129254"/>
                  </a:lnTo>
                  <a:lnTo>
                    <a:pt x="49416" y="123977"/>
                  </a:lnTo>
                  <a:lnTo>
                    <a:pt x="51016" y="123149"/>
                  </a:lnTo>
                  <a:lnTo>
                    <a:pt x="51502" y="123873"/>
                  </a:lnTo>
                  <a:lnTo>
                    <a:pt x="52168" y="126606"/>
                  </a:lnTo>
                  <a:lnTo>
                    <a:pt x="52054" y="130245"/>
                  </a:lnTo>
                  <a:close/>
                  <a:moveTo>
                    <a:pt x="134626" y="122482"/>
                  </a:moveTo>
                  <a:lnTo>
                    <a:pt x="134855" y="126654"/>
                  </a:lnTo>
                  <a:lnTo>
                    <a:pt x="134541" y="127921"/>
                  </a:lnTo>
                  <a:lnTo>
                    <a:pt x="133902" y="129483"/>
                  </a:lnTo>
                  <a:lnTo>
                    <a:pt x="131883" y="132388"/>
                  </a:lnTo>
                  <a:lnTo>
                    <a:pt x="126568" y="136531"/>
                  </a:lnTo>
                  <a:lnTo>
                    <a:pt x="116843" y="146018"/>
                  </a:lnTo>
                  <a:lnTo>
                    <a:pt x="111090" y="150704"/>
                  </a:lnTo>
                  <a:lnTo>
                    <a:pt x="110299" y="152953"/>
                  </a:lnTo>
                  <a:lnTo>
                    <a:pt x="109871" y="156077"/>
                  </a:lnTo>
                  <a:lnTo>
                    <a:pt x="113309" y="156696"/>
                  </a:lnTo>
                  <a:lnTo>
                    <a:pt x="114643" y="157753"/>
                  </a:lnTo>
                  <a:lnTo>
                    <a:pt x="113824" y="159334"/>
                  </a:lnTo>
                  <a:lnTo>
                    <a:pt x="108728" y="164830"/>
                  </a:lnTo>
                  <a:lnTo>
                    <a:pt x="107232" y="169783"/>
                  </a:lnTo>
                  <a:lnTo>
                    <a:pt x="111138" y="169602"/>
                  </a:lnTo>
                  <a:lnTo>
                    <a:pt x="114357" y="168650"/>
                  </a:lnTo>
                  <a:lnTo>
                    <a:pt x="120767" y="165563"/>
                  </a:lnTo>
                  <a:lnTo>
                    <a:pt x="126797" y="163268"/>
                  </a:lnTo>
                  <a:lnTo>
                    <a:pt x="129692" y="163173"/>
                  </a:lnTo>
                  <a:lnTo>
                    <a:pt x="135322" y="165002"/>
                  </a:lnTo>
                  <a:lnTo>
                    <a:pt x="136598" y="165059"/>
                  </a:lnTo>
                  <a:lnTo>
                    <a:pt x="138989" y="164211"/>
                  </a:lnTo>
                  <a:lnTo>
                    <a:pt x="141408" y="164059"/>
                  </a:lnTo>
                  <a:lnTo>
                    <a:pt x="157772" y="164630"/>
                  </a:lnTo>
                  <a:lnTo>
                    <a:pt x="162325" y="163554"/>
                  </a:lnTo>
                  <a:lnTo>
                    <a:pt x="165335" y="164840"/>
                  </a:lnTo>
                  <a:lnTo>
                    <a:pt x="167849" y="168040"/>
                  </a:lnTo>
                  <a:lnTo>
                    <a:pt x="170240" y="173936"/>
                  </a:lnTo>
                  <a:lnTo>
                    <a:pt x="170164" y="174917"/>
                  </a:lnTo>
                  <a:lnTo>
                    <a:pt x="168716" y="177594"/>
                  </a:lnTo>
                  <a:lnTo>
                    <a:pt x="166049" y="180947"/>
                  </a:lnTo>
                  <a:lnTo>
                    <a:pt x="163754" y="185556"/>
                  </a:lnTo>
                  <a:lnTo>
                    <a:pt x="163087" y="188033"/>
                  </a:lnTo>
                  <a:lnTo>
                    <a:pt x="162639" y="190748"/>
                  </a:lnTo>
                  <a:lnTo>
                    <a:pt x="161915" y="193253"/>
                  </a:lnTo>
                  <a:lnTo>
                    <a:pt x="157353" y="204969"/>
                  </a:lnTo>
                  <a:lnTo>
                    <a:pt x="152905" y="211426"/>
                  </a:lnTo>
                  <a:lnTo>
                    <a:pt x="150924" y="215998"/>
                  </a:lnTo>
                  <a:lnTo>
                    <a:pt x="148476" y="219628"/>
                  </a:lnTo>
                  <a:lnTo>
                    <a:pt x="146113" y="221913"/>
                  </a:lnTo>
                  <a:lnTo>
                    <a:pt x="143599" y="223438"/>
                  </a:lnTo>
                  <a:lnTo>
                    <a:pt x="136322" y="225057"/>
                  </a:lnTo>
                  <a:lnTo>
                    <a:pt x="134283" y="226219"/>
                  </a:lnTo>
                  <a:lnTo>
                    <a:pt x="131854" y="228210"/>
                  </a:lnTo>
                  <a:lnTo>
                    <a:pt x="129302" y="229200"/>
                  </a:lnTo>
                  <a:lnTo>
                    <a:pt x="132293" y="229076"/>
                  </a:lnTo>
                  <a:lnTo>
                    <a:pt x="135255" y="227971"/>
                  </a:lnTo>
                  <a:lnTo>
                    <a:pt x="140656" y="227571"/>
                  </a:lnTo>
                  <a:lnTo>
                    <a:pt x="146866" y="231381"/>
                  </a:lnTo>
                  <a:lnTo>
                    <a:pt x="146285" y="234496"/>
                  </a:lnTo>
                  <a:lnTo>
                    <a:pt x="143789" y="236954"/>
                  </a:lnTo>
                  <a:lnTo>
                    <a:pt x="138113" y="237344"/>
                  </a:lnTo>
                  <a:lnTo>
                    <a:pt x="132807" y="242802"/>
                  </a:lnTo>
                  <a:lnTo>
                    <a:pt x="130416" y="244478"/>
                  </a:lnTo>
                  <a:lnTo>
                    <a:pt x="127883" y="245307"/>
                  </a:lnTo>
                  <a:lnTo>
                    <a:pt x="124720" y="245059"/>
                  </a:lnTo>
                  <a:lnTo>
                    <a:pt x="118977" y="243602"/>
                  </a:lnTo>
                  <a:lnTo>
                    <a:pt x="116462" y="242078"/>
                  </a:lnTo>
                  <a:lnTo>
                    <a:pt x="118729" y="244564"/>
                  </a:lnTo>
                  <a:lnTo>
                    <a:pt x="121310" y="245859"/>
                  </a:lnTo>
                  <a:lnTo>
                    <a:pt x="136255" y="248917"/>
                  </a:lnTo>
                  <a:lnTo>
                    <a:pt x="137160" y="248593"/>
                  </a:lnTo>
                  <a:lnTo>
                    <a:pt x="141922" y="245374"/>
                  </a:lnTo>
                  <a:lnTo>
                    <a:pt x="148276" y="245326"/>
                  </a:lnTo>
                  <a:lnTo>
                    <a:pt x="160363" y="251250"/>
                  </a:lnTo>
                  <a:lnTo>
                    <a:pt x="163839" y="255775"/>
                  </a:lnTo>
                  <a:lnTo>
                    <a:pt x="168830" y="262223"/>
                  </a:lnTo>
                  <a:lnTo>
                    <a:pt x="171545" y="264738"/>
                  </a:lnTo>
                  <a:lnTo>
                    <a:pt x="173507" y="267014"/>
                  </a:lnTo>
                  <a:lnTo>
                    <a:pt x="174717" y="270415"/>
                  </a:lnTo>
                  <a:lnTo>
                    <a:pt x="177060" y="281616"/>
                  </a:lnTo>
                  <a:lnTo>
                    <a:pt x="179737" y="292494"/>
                  </a:lnTo>
                  <a:lnTo>
                    <a:pt x="183232" y="304209"/>
                  </a:lnTo>
                  <a:lnTo>
                    <a:pt x="184823" y="307448"/>
                  </a:lnTo>
                  <a:lnTo>
                    <a:pt x="186909" y="309715"/>
                  </a:lnTo>
                  <a:lnTo>
                    <a:pt x="197463" y="314916"/>
                  </a:lnTo>
                  <a:lnTo>
                    <a:pt x="199815" y="316640"/>
                  </a:lnTo>
                  <a:lnTo>
                    <a:pt x="203911" y="321631"/>
                  </a:lnTo>
                  <a:lnTo>
                    <a:pt x="207864" y="326936"/>
                  </a:lnTo>
                  <a:lnTo>
                    <a:pt x="211541" y="331003"/>
                  </a:lnTo>
                  <a:lnTo>
                    <a:pt x="215512" y="334289"/>
                  </a:lnTo>
                  <a:lnTo>
                    <a:pt x="213588" y="335994"/>
                  </a:lnTo>
                  <a:lnTo>
                    <a:pt x="212274" y="338671"/>
                  </a:lnTo>
                  <a:lnTo>
                    <a:pt x="213265" y="342300"/>
                  </a:lnTo>
                  <a:lnTo>
                    <a:pt x="214874" y="345757"/>
                  </a:lnTo>
                  <a:lnTo>
                    <a:pt x="218046" y="351282"/>
                  </a:lnTo>
                  <a:lnTo>
                    <a:pt x="220846" y="357292"/>
                  </a:lnTo>
                  <a:lnTo>
                    <a:pt x="219818" y="356388"/>
                  </a:lnTo>
                  <a:lnTo>
                    <a:pt x="218732" y="355892"/>
                  </a:lnTo>
                  <a:lnTo>
                    <a:pt x="217246" y="356045"/>
                  </a:lnTo>
                  <a:lnTo>
                    <a:pt x="215798" y="355759"/>
                  </a:lnTo>
                  <a:lnTo>
                    <a:pt x="213122" y="353873"/>
                  </a:lnTo>
                  <a:lnTo>
                    <a:pt x="210550" y="351558"/>
                  </a:lnTo>
                  <a:lnTo>
                    <a:pt x="205435" y="352492"/>
                  </a:lnTo>
                  <a:lnTo>
                    <a:pt x="202597" y="352073"/>
                  </a:lnTo>
                  <a:lnTo>
                    <a:pt x="200130" y="352139"/>
                  </a:lnTo>
                  <a:lnTo>
                    <a:pt x="204806" y="353473"/>
                  </a:lnTo>
                  <a:lnTo>
                    <a:pt x="209921" y="353568"/>
                  </a:lnTo>
                  <a:lnTo>
                    <a:pt x="221199" y="363636"/>
                  </a:lnTo>
                  <a:lnTo>
                    <a:pt x="225009" y="369579"/>
                  </a:lnTo>
                  <a:lnTo>
                    <a:pt x="227276" y="377400"/>
                  </a:lnTo>
                  <a:lnTo>
                    <a:pt x="225733" y="380905"/>
                  </a:lnTo>
                  <a:lnTo>
                    <a:pt x="223333" y="383172"/>
                  </a:lnTo>
                  <a:lnTo>
                    <a:pt x="221094" y="385753"/>
                  </a:lnTo>
                  <a:lnTo>
                    <a:pt x="218989" y="388677"/>
                  </a:lnTo>
                  <a:lnTo>
                    <a:pt x="225247" y="392954"/>
                  </a:lnTo>
                  <a:lnTo>
                    <a:pt x="226600" y="392830"/>
                  </a:lnTo>
                  <a:lnTo>
                    <a:pt x="227981" y="392230"/>
                  </a:lnTo>
                  <a:lnTo>
                    <a:pt x="229314" y="390773"/>
                  </a:lnTo>
                  <a:lnTo>
                    <a:pt x="231553" y="387220"/>
                  </a:lnTo>
                  <a:lnTo>
                    <a:pt x="232705" y="385963"/>
                  </a:lnTo>
                  <a:lnTo>
                    <a:pt x="236601" y="385505"/>
                  </a:lnTo>
                  <a:lnTo>
                    <a:pt x="239868" y="385782"/>
                  </a:lnTo>
                  <a:lnTo>
                    <a:pt x="243116" y="386572"/>
                  </a:lnTo>
                  <a:lnTo>
                    <a:pt x="245983" y="386324"/>
                  </a:lnTo>
                  <a:lnTo>
                    <a:pt x="251746" y="387848"/>
                  </a:lnTo>
                  <a:lnTo>
                    <a:pt x="254708" y="389220"/>
                  </a:lnTo>
                  <a:lnTo>
                    <a:pt x="262052" y="395383"/>
                  </a:lnTo>
                  <a:lnTo>
                    <a:pt x="263642" y="398755"/>
                  </a:lnTo>
                  <a:lnTo>
                    <a:pt x="264376" y="403098"/>
                  </a:lnTo>
                  <a:lnTo>
                    <a:pt x="264461" y="407899"/>
                  </a:lnTo>
                  <a:lnTo>
                    <a:pt x="263223" y="412270"/>
                  </a:lnTo>
                  <a:lnTo>
                    <a:pt x="261804" y="416214"/>
                  </a:lnTo>
                  <a:lnTo>
                    <a:pt x="260928" y="421291"/>
                  </a:lnTo>
                  <a:lnTo>
                    <a:pt x="260309" y="423120"/>
                  </a:lnTo>
                  <a:lnTo>
                    <a:pt x="259442" y="424548"/>
                  </a:lnTo>
                  <a:lnTo>
                    <a:pt x="255556" y="428539"/>
                  </a:lnTo>
                  <a:lnTo>
                    <a:pt x="252974" y="430178"/>
                  </a:lnTo>
                  <a:lnTo>
                    <a:pt x="251888" y="429463"/>
                  </a:lnTo>
                  <a:lnTo>
                    <a:pt x="250717" y="429558"/>
                  </a:lnTo>
                  <a:lnTo>
                    <a:pt x="250593" y="430521"/>
                  </a:lnTo>
                  <a:lnTo>
                    <a:pt x="251822" y="432549"/>
                  </a:lnTo>
                  <a:lnTo>
                    <a:pt x="251831" y="434997"/>
                  </a:lnTo>
                  <a:lnTo>
                    <a:pt x="249536" y="436807"/>
                  </a:lnTo>
                  <a:lnTo>
                    <a:pt x="247202" y="437579"/>
                  </a:lnTo>
                  <a:lnTo>
                    <a:pt x="243297" y="436616"/>
                  </a:lnTo>
                  <a:lnTo>
                    <a:pt x="237877" y="439988"/>
                  </a:lnTo>
                  <a:lnTo>
                    <a:pt x="241773" y="441722"/>
                  </a:lnTo>
                  <a:lnTo>
                    <a:pt x="242563" y="443560"/>
                  </a:lnTo>
                  <a:lnTo>
                    <a:pt x="241592" y="446789"/>
                  </a:lnTo>
                  <a:lnTo>
                    <a:pt x="239144" y="448228"/>
                  </a:lnTo>
                  <a:lnTo>
                    <a:pt x="236420" y="448866"/>
                  </a:lnTo>
                  <a:lnTo>
                    <a:pt x="233639" y="449018"/>
                  </a:lnTo>
                  <a:lnTo>
                    <a:pt x="231334" y="449809"/>
                  </a:lnTo>
                  <a:lnTo>
                    <a:pt x="229124" y="451333"/>
                  </a:lnTo>
                  <a:lnTo>
                    <a:pt x="231895" y="450532"/>
                  </a:lnTo>
                  <a:lnTo>
                    <a:pt x="233819" y="451237"/>
                  </a:lnTo>
                  <a:lnTo>
                    <a:pt x="235029" y="453942"/>
                  </a:lnTo>
                  <a:lnTo>
                    <a:pt x="236125" y="454723"/>
                  </a:lnTo>
                  <a:lnTo>
                    <a:pt x="241554" y="455876"/>
                  </a:lnTo>
                  <a:lnTo>
                    <a:pt x="244907" y="455867"/>
                  </a:lnTo>
                  <a:lnTo>
                    <a:pt x="251384" y="455209"/>
                  </a:lnTo>
                  <a:lnTo>
                    <a:pt x="254498" y="455219"/>
                  </a:lnTo>
                  <a:lnTo>
                    <a:pt x="255603" y="455714"/>
                  </a:lnTo>
                  <a:lnTo>
                    <a:pt x="255622" y="457953"/>
                  </a:lnTo>
                  <a:lnTo>
                    <a:pt x="255146" y="463439"/>
                  </a:lnTo>
                  <a:lnTo>
                    <a:pt x="254289" y="464573"/>
                  </a:lnTo>
                  <a:lnTo>
                    <a:pt x="245707" y="469164"/>
                  </a:lnTo>
                  <a:lnTo>
                    <a:pt x="243945" y="472364"/>
                  </a:lnTo>
                  <a:lnTo>
                    <a:pt x="243459" y="474298"/>
                  </a:lnTo>
                  <a:lnTo>
                    <a:pt x="238439" y="473955"/>
                  </a:lnTo>
                  <a:lnTo>
                    <a:pt x="236086" y="476002"/>
                  </a:lnTo>
                  <a:lnTo>
                    <a:pt x="232019" y="477364"/>
                  </a:lnTo>
                  <a:lnTo>
                    <a:pt x="228876" y="478803"/>
                  </a:lnTo>
                  <a:lnTo>
                    <a:pt x="225800" y="480622"/>
                  </a:lnTo>
                  <a:lnTo>
                    <a:pt x="223266" y="481165"/>
                  </a:lnTo>
                  <a:lnTo>
                    <a:pt x="212341" y="479003"/>
                  </a:lnTo>
                  <a:lnTo>
                    <a:pt x="205740" y="479184"/>
                  </a:lnTo>
                  <a:lnTo>
                    <a:pt x="196796" y="481070"/>
                  </a:lnTo>
                  <a:lnTo>
                    <a:pt x="194491" y="480755"/>
                  </a:lnTo>
                  <a:lnTo>
                    <a:pt x="191043" y="478955"/>
                  </a:lnTo>
                  <a:lnTo>
                    <a:pt x="187500" y="477736"/>
                  </a:lnTo>
                  <a:lnTo>
                    <a:pt x="183432" y="477203"/>
                  </a:lnTo>
                  <a:lnTo>
                    <a:pt x="179918" y="475526"/>
                  </a:lnTo>
                  <a:lnTo>
                    <a:pt x="182108" y="478736"/>
                  </a:lnTo>
                  <a:lnTo>
                    <a:pt x="177241" y="481832"/>
                  </a:lnTo>
                  <a:lnTo>
                    <a:pt x="174993" y="482441"/>
                  </a:lnTo>
                  <a:lnTo>
                    <a:pt x="172660" y="482346"/>
                  </a:lnTo>
                  <a:lnTo>
                    <a:pt x="167897" y="483184"/>
                  </a:lnTo>
                  <a:lnTo>
                    <a:pt x="163468" y="482727"/>
                  </a:lnTo>
                  <a:lnTo>
                    <a:pt x="164135" y="484918"/>
                  </a:lnTo>
                  <a:lnTo>
                    <a:pt x="165316" y="486832"/>
                  </a:lnTo>
                  <a:lnTo>
                    <a:pt x="164354" y="487661"/>
                  </a:lnTo>
                  <a:lnTo>
                    <a:pt x="163344" y="487871"/>
                  </a:lnTo>
                  <a:lnTo>
                    <a:pt x="154943" y="486432"/>
                  </a:lnTo>
                  <a:lnTo>
                    <a:pt x="153753" y="486699"/>
                  </a:lnTo>
                  <a:lnTo>
                    <a:pt x="152714" y="488032"/>
                  </a:lnTo>
                  <a:lnTo>
                    <a:pt x="149657" y="487318"/>
                  </a:lnTo>
                  <a:lnTo>
                    <a:pt x="146685" y="485080"/>
                  </a:lnTo>
                  <a:lnTo>
                    <a:pt x="143532" y="483565"/>
                  </a:lnTo>
                  <a:lnTo>
                    <a:pt x="140217" y="482851"/>
                  </a:lnTo>
                  <a:lnTo>
                    <a:pt x="137588" y="483098"/>
                  </a:lnTo>
                  <a:lnTo>
                    <a:pt x="126759" y="486642"/>
                  </a:lnTo>
                  <a:lnTo>
                    <a:pt x="124596" y="490185"/>
                  </a:lnTo>
                  <a:lnTo>
                    <a:pt x="123510" y="495205"/>
                  </a:lnTo>
                  <a:lnTo>
                    <a:pt x="121948" y="499653"/>
                  </a:lnTo>
                  <a:lnTo>
                    <a:pt x="119396" y="503073"/>
                  </a:lnTo>
                  <a:lnTo>
                    <a:pt x="116357" y="503520"/>
                  </a:lnTo>
                  <a:lnTo>
                    <a:pt x="113500" y="501148"/>
                  </a:lnTo>
                  <a:lnTo>
                    <a:pt x="108070" y="498538"/>
                  </a:lnTo>
                  <a:lnTo>
                    <a:pt x="106223" y="496767"/>
                  </a:lnTo>
                  <a:lnTo>
                    <a:pt x="105632" y="496662"/>
                  </a:lnTo>
                  <a:lnTo>
                    <a:pt x="105023" y="497291"/>
                  </a:lnTo>
                  <a:lnTo>
                    <a:pt x="102889" y="498091"/>
                  </a:lnTo>
                  <a:lnTo>
                    <a:pt x="100689" y="498129"/>
                  </a:lnTo>
                  <a:lnTo>
                    <a:pt x="97288" y="498834"/>
                  </a:lnTo>
                  <a:lnTo>
                    <a:pt x="91373" y="500958"/>
                  </a:lnTo>
                  <a:lnTo>
                    <a:pt x="88982" y="502396"/>
                  </a:lnTo>
                  <a:lnTo>
                    <a:pt x="83848" y="506368"/>
                  </a:lnTo>
                  <a:lnTo>
                    <a:pt x="82801" y="507464"/>
                  </a:lnTo>
                  <a:lnTo>
                    <a:pt x="80934" y="511455"/>
                  </a:lnTo>
                  <a:lnTo>
                    <a:pt x="78086" y="512159"/>
                  </a:lnTo>
                  <a:lnTo>
                    <a:pt x="75476" y="509607"/>
                  </a:lnTo>
                  <a:lnTo>
                    <a:pt x="72504" y="508711"/>
                  </a:lnTo>
                  <a:lnTo>
                    <a:pt x="69370" y="509578"/>
                  </a:lnTo>
                  <a:lnTo>
                    <a:pt x="67475" y="510940"/>
                  </a:lnTo>
                  <a:lnTo>
                    <a:pt x="66589" y="509835"/>
                  </a:lnTo>
                  <a:lnTo>
                    <a:pt x="66560" y="507568"/>
                  </a:lnTo>
                  <a:lnTo>
                    <a:pt x="68847" y="504863"/>
                  </a:lnTo>
                  <a:lnTo>
                    <a:pt x="74952" y="502815"/>
                  </a:lnTo>
                  <a:lnTo>
                    <a:pt x="80315" y="497491"/>
                  </a:lnTo>
                  <a:lnTo>
                    <a:pt x="82943" y="494243"/>
                  </a:lnTo>
                  <a:lnTo>
                    <a:pt x="83991" y="492405"/>
                  </a:lnTo>
                  <a:lnTo>
                    <a:pt x="85277" y="491233"/>
                  </a:lnTo>
                  <a:lnTo>
                    <a:pt x="86954" y="490795"/>
                  </a:lnTo>
                  <a:lnTo>
                    <a:pt x="87821" y="488766"/>
                  </a:lnTo>
                  <a:lnTo>
                    <a:pt x="95259" y="480593"/>
                  </a:lnTo>
                  <a:lnTo>
                    <a:pt x="95869" y="478717"/>
                  </a:lnTo>
                  <a:lnTo>
                    <a:pt x="96240" y="475345"/>
                  </a:lnTo>
                  <a:lnTo>
                    <a:pt x="96850" y="472097"/>
                  </a:lnTo>
                  <a:lnTo>
                    <a:pt x="102908" y="469992"/>
                  </a:lnTo>
                  <a:lnTo>
                    <a:pt x="105804" y="463144"/>
                  </a:lnTo>
                  <a:lnTo>
                    <a:pt x="106604" y="462601"/>
                  </a:lnTo>
                  <a:lnTo>
                    <a:pt x="115052" y="461343"/>
                  </a:lnTo>
                  <a:lnTo>
                    <a:pt x="121320" y="461448"/>
                  </a:lnTo>
                  <a:lnTo>
                    <a:pt x="127549" y="462791"/>
                  </a:lnTo>
                  <a:lnTo>
                    <a:pt x="130740" y="462915"/>
                  </a:lnTo>
                  <a:lnTo>
                    <a:pt x="133940" y="462448"/>
                  </a:lnTo>
                  <a:lnTo>
                    <a:pt x="136455" y="460591"/>
                  </a:lnTo>
                  <a:lnTo>
                    <a:pt x="140751" y="453885"/>
                  </a:lnTo>
                  <a:lnTo>
                    <a:pt x="143170" y="450923"/>
                  </a:lnTo>
                  <a:lnTo>
                    <a:pt x="145942" y="448246"/>
                  </a:lnTo>
                  <a:lnTo>
                    <a:pt x="148533" y="445189"/>
                  </a:lnTo>
                  <a:lnTo>
                    <a:pt x="152733" y="439512"/>
                  </a:lnTo>
                  <a:lnTo>
                    <a:pt x="149895" y="441474"/>
                  </a:lnTo>
                  <a:lnTo>
                    <a:pt x="146466" y="444579"/>
                  </a:lnTo>
                  <a:lnTo>
                    <a:pt x="144475" y="446380"/>
                  </a:lnTo>
                  <a:lnTo>
                    <a:pt x="138151" y="448190"/>
                  </a:lnTo>
                  <a:lnTo>
                    <a:pt x="135426" y="450037"/>
                  </a:lnTo>
                  <a:lnTo>
                    <a:pt x="130654" y="454200"/>
                  </a:lnTo>
                  <a:lnTo>
                    <a:pt x="129740" y="454543"/>
                  </a:lnTo>
                  <a:lnTo>
                    <a:pt x="122539" y="453542"/>
                  </a:lnTo>
                  <a:lnTo>
                    <a:pt x="117186" y="448142"/>
                  </a:lnTo>
                  <a:lnTo>
                    <a:pt x="113767" y="445932"/>
                  </a:lnTo>
                  <a:lnTo>
                    <a:pt x="112357" y="445675"/>
                  </a:lnTo>
                  <a:lnTo>
                    <a:pt x="110890" y="446332"/>
                  </a:lnTo>
                  <a:lnTo>
                    <a:pt x="107766" y="447008"/>
                  </a:lnTo>
                  <a:lnTo>
                    <a:pt x="104584" y="446894"/>
                  </a:lnTo>
                  <a:lnTo>
                    <a:pt x="106213" y="444389"/>
                  </a:lnTo>
                  <a:lnTo>
                    <a:pt x="108423" y="442989"/>
                  </a:lnTo>
                  <a:lnTo>
                    <a:pt x="103470" y="442017"/>
                  </a:lnTo>
                  <a:lnTo>
                    <a:pt x="102089" y="441255"/>
                  </a:lnTo>
                  <a:lnTo>
                    <a:pt x="100517" y="439493"/>
                  </a:lnTo>
                  <a:lnTo>
                    <a:pt x="96631" y="439198"/>
                  </a:lnTo>
                  <a:lnTo>
                    <a:pt x="94783" y="439646"/>
                  </a:lnTo>
                  <a:lnTo>
                    <a:pt x="91659" y="441970"/>
                  </a:lnTo>
                  <a:lnTo>
                    <a:pt x="86725" y="444437"/>
                  </a:lnTo>
                  <a:lnTo>
                    <a:pt x="80772" y="441017"/>
                  </a:lnTo>
                  <a:lnTo>
                    <a:pt x="79610" y="439522"/>
                  </a:lnTo>
                  <a:lnTo>
                    <a:pt x="79638" y="436616"/>
                  </a:lnTo>
                  <a:lnTo>
                    <a:pt x="78743" y="434312"/>
                  </a:lnTo>
                  <a:lnTo>
                    <a:pt x="77095" y="433502"/>
                  </a:lnTo>
                  <a:lnTo>
                    <a:pt x="79200" y="430501"/>
                  </a:lnTo>
                  <a:lnTo>
                    <a:pt x="81753" y="428501"/>
                  </a:lnTo>
                  <a:lnTo>
                    <a:pt x="87354" y="426511"/>
                  </a:lnTo>
                  <a:lnTo>
                    <a:pt x="95840" y="421777"/>
                  </a:lnTo>
                  <a:lnTo>
                    <a:pt x="100603" y="419757"/>
                  </a:lnTo>
                  <a:lnTo>
                    <a:pt x="105023" y="416271"/>
                  </a:lnTo>
                  <a:lnTo>
                    <a:pt x="106851" y="414138"/>
                  </a:lnTo>
                  <a:lnTo>
                    <a:pt x="108175" y="411213"/>
                  </a:lnTo>
                  <a:lnTo>
                    <a:pt x="109490" y="407632"/>
                  </a:lnTo>
                  <a:lnTo>
                    <a:pt x="111366" y="404708"/>
                  </a:lnTo>
                  <a:lnTo>
                    <a:pt x="109547" y="404013"/>
                  </a:lnTo>
                  <a:lnTo>
                    <a:pt x="108728" y="401812"/>
                  </a:lnTo>
                  <a:lnTo>
                    <a:pt x="108947" y="399574"/>
                  </a:lnTo>
                  <a:lnTo>
                    <a:pt x="109785" y="397583"/>
                  </a:lnTo>
                  <a:lnTo>
                    <a:pt x="109033" y="395088"/>
                  </a:lnTo>
                  <a:lnTo>
                    <a:pt x="107690" y="392478"/>
                  </a:lnTo>
                  <a:lnTo>
                    <a:pt x="107766" y="390439"/>
                  </a:lnTo>
                  <a:lnTo>
                    <a:pt x="108128" y="388258"/>
                  </a:lnTo>
                  <a:lnTo>
                    <a:pt x="104718" y="388373"/>
                  </a:lnTo>
                  <a:lnTo>
                    <a:pt x="101317" y="389058"/>
                  </a:lnTo>
                  <a:lnTo>
                    <a:pt x="98231" y="390601"/>
                  </a:lnTo>
                  <a:lnTo>
                    <a:pt x="95240" y="392697"/>
                  </a:lnTo>
                  <a:lnTo>
                    <a:pt x="92583" y="393087"/>
                  </a:lnTo>
                  <a:lnTo>
                    <a:pt x="92621" y="391411"/>
                  </a:lnTo>
                  <a:lnTo>
                    <a:pt x="93774" y="389334"/>
                  </a:lnTo>
                  <a:lnTo>
                    <a:pt x="96783" y="386362"/>
                  </a:lnTo>
                  <a:lnTo>
                    <a:pt x="100003" y="383896"/>
                  </a:lnTo>
                  <a:lnTo>
                    <a:pt x="101146" y="382019"/>
                  </a:lnTo>
                  <a:lnTo>
                    <a:pt x="102051" y="379838"/>
                  </a:lnTo>
                  <a:lnTo>
                    <a:pt x="103651" y="378085"/>
                  </a:lnTo>
                  <a:lnTo>
                    <a:pt x="107861" y="374771"/>
                  </a:lnTo>
                  <a:lnTo>
                    <a:pt x="115929" y="371037"/>
                  </a:lnTo>
                  <a:lnTo>
                    <a:pt x="117129" y="370818"/>
                  </a:lnTo>
                  <a:lnTo>
                    <a:pt x="120291" y="371256"/>
                  </a:lnTo>
                  <a:lnTo>
                    <a:pt x="123406" y="370684"/>
                  </a:lnTo>
                  <a:lnTo>
                    <a:pt x="126130" y="369341"/>
                  </a:lnTo>
                  <a:lnTo>
                    <a:pt x="128844" y="369056"/>
                  </a:lnTo>
                  <a:lnTo>
                    <a:pt x="134960" y="372932"/>
                  </a:lnTo>
                  <a:lnTo>
                    <a:pt x="133140" y="366932"/>
                  </a:lnTo>
                  <a:lnTo>
                    <a:pt x="135836" y="365493"/>
                  </a:lnTo>
                  <a:lnTo>
                    <a:pt x="139741" y="370923"/>
                  </a:lnTo>
                  <a:lnTo>
                    <a:pt x="141189" y="371494"/>
                  </a:lnTo>
                  <a:lnTo>
                    <a:pt x="144256" y="370704"/>
                  </a:lnTo>
                  <a:lnTo>
                    <a:pt x="143075" y="369789"/>
                  </a:lnTo>
                  <a:lnTo>
                    <a:pt x="141694" y="369732"/>
                  </a:lnTo>
                  <a:lnTo>
                    <a:pt x="139884" y="368913"/>
                  </a:lnTo>
                  <a:lnTo>
                    <a:pt x="138360" y="367170"/>
                  </a:lnTo>
                  <a:lnTo>
                    <a:pt x="135826" y="361626"/>
                  </a:lnTo>
                  <a:lnTo>
                    <a:pt x="135969" y="358330"/>
                  </a:lnTo>
                  <a:lnTo>
                    <a:pt x="137674" y="354902"/>
                  </a:lnTo>
                  <a:lnTo>
                    <a:pt x="139560" y="351739"/>
                  </a:lnTo>
                  <a:lnTo>
                    <a:pt x="137979" y="351111"/>
                  </a:lnTo>
                  <a:lnTo>
                    <a:pt x="136712" y="349901"/>
                  </a:lnTo>
                  <a:lnTo>
                    <a:pt x="136350" y="346729"/>
                  </a:lnTo>
                  <a:lnTo>
                    <a:pt x="136845" y="343919"/>
                  </a:lnTo>
                  <a:lnTo>
                    <a:pt x="140237" y="341443"/>
                  </a:lnTo>
                  <a:lnTo>
                    <a:pt x="141236" y="337671"/>
                  </a:lnTo>
                  <a:lnTo>
                    <a:pt x="141656" y="333508"/>
                  </a:lnTo>
                  <a:lnTo>
                    <a:pt x="141094" y="331594"/>
                  </a:lnTo>
                  <a:lnTo>
                    <a:pt x="137722" y="331899"/>
                  </a:lnTo>
                  <a:lnTo>
                    <a:pt x="136084" y="332680"/>
                  </a:lnTo>
                  <a:lnTo>
                    <a:pt x="134617" y="333908"/>
                  </a:lnTo>
                  <a:lnTo>
                    <a:pt x="133112" y="333832"/>
                  </a:lnTo>
                  <a:lnTo>
                    <a:pt x="128949" y="329222"/>
                  </a:lnTo>
                  <a:lnTo>
                    <a:pt x="126578" y="325726"/>
                  </a:lnTo>
                  <a:lnTo>
                    <a:pt x="122320" y="318316"/>
                  </a:lnTo>
                  <a:lnTo>
                    <a:pt x="121720" y="313868"/>
                  </a:lnTo>
                  <a:lnTo>
                    <a:pt x="125120" y="304248"/>
                  </a:lnTo>
                  <a:lnTo>
                    <a:pt x="130378" y="298066"/>
                  </a:lnTo>
                  <a:lnTo>
                    <a:pt x="136569" y="295904"/>
                  </a:lnTo>
                  <a:lnTo>
                    <a:pt x="135369" y="295494"/>
                  </a:lnTo>
                  <a:lnTo>
                    <a:pt x="125930" y="295408"/>
                  </a:lnTo>
                  <a:lnTo>
                    <a:pt x="122815" y="296170"/>
                  </a:lnTo>
                  <a:lnTo>
                    <a:pt x="119929" y="298704"/>
                  </a:lnTo>
                  <a:lnTo>
                    <a:pt x="118300" y="299485"/>
                  </a:lnTo>
                  <a:lnTo>
                    <a:pt x="116586" y="299771"/>
                  </a:lnTo>
                  <a:lnTo>
                    <a:pt x="115024" y="301028"/>
                  </a:lnTo>
                  <a:lnTo>
                    <a:pt x="113500" y="302771"/>
                  </a:lnTo>
                  <a:lnTo>
                    <a:pt x="111909" y="303895"/>
                  </a:lnTo>
                  <a:lnTo>
                    <a:pt x="108756" y="303600"/>
                  </a:lnTo>
                  <a:lnTo>
                    <a:pt x="107232" y="303971"/>
                  </a:lnTo>
                  <a:lnTo>
                    <a:pt x="106137" y="302962"/>
                  </a:lnTo>
                  <a:lnTo>
                    <a:pt x="105213" y="301295"/>
                  </a:lnTo>
                  <a:lnTo>
                    <a:pt x="104013" y="300847"/>
                  </a:lnTo>
                  <a:lnTo>
                    <a:pt x="102670" y="301362"/>
                  </a:lnTo>
                  <a:lnTo>
                    <a:pt x="99831" y="303609"/>
                  </a:lnTo>
                  <a:lnTo>
                    <a:pt x="96955" y="304933"/>
                  </a:lnTo>
                  <a:lnTo>
                    <a:pt x="93478" y="303514"/>
                  </a:lnTo>
                  <a:lnTo>
                    <a:pt x="88916" y="300866"/>
                  </a:lnTo>
                  <a:lnTo>
                    <a:pt x="88021" y="301838"/>
                  </a:lnTo>
                  <a:lnTo>
                    <a:pt x="87011" y="304295"/>
                  </a:lnTo>
                  <a:lnTo>
                    <a:pt x="86430" y="308115"/>
                  </a:lnTo>
                  <a:lnTo>
                    <a:pt x="83191" y="304790"/>
                  </a:lnTo>
                  <a:lnTo>
                    <a:pt x="80438" y="300342"/>
                  </a:lnTo>
                  <a:lnTo>
                    <a:pt x="79505" y="297542"/>
                  </a:lnTo>
                  <a:lnTo>
                    <a:pt x="79438" y="294380"/>
                  </a:lnTo>
                  <a:lnTo>
                    <a:pt x="80934" y="293151"/>
                  </a:lnTo>
                  <a:lnTo>
                    <a:pt x="82563" y="294275"/>
                  </a:lnTo>
                  <a:lnTo>
                    <a:pt x="84982" y="286760"/>
                  </a:lnTo>
                  <a:lnTo>
                    <a:pt x="89801" y="276930"/>
                  </a:lnTo>
                  <a:lnTo>
                    <a:pt x="91507" y="274044"/>
                  </a:lnTo>
                  <a:lnTo>
                    <a:pt x="92697" y="270262"/>
                  </a:lnTo>
                  <a:lnTo>
                    <a:pt x="92497" y="267786"/>
                  </a:lnTo>
                  <a:lnTo>
                    <a:pt x="91440" y="265690"/>
                  </a:lnTo>
                  <a:lnTo>
                    <a:pt x="86954" y="260928"/>
                  </a:lnTo>
                  <a:lnTo>
                    <a:pt x="87011" y="257032"/>
                  </a:lnTo>
                  <a:lnTo>
                    <a:pt x="87487" y="252632"/>
                  </a:lnTo>
                  <a:lnTo>
                    <a:pt x="88706" y="249984"/>
                  </a:lnTo>
                  <a:lnTo>
                    <a:pt x="89220" y="249479"/>
                  </a:lnTo>
                  <a:lnTo>
                    <a:pt x="95174" y="249546"/>
                  </a:lnTo>
                  <a:lnTo>
                    <a:pt x="92850" y="248174"/>
                  </a:lnTo>
                  <a:lnTo>
                    <a:pt x="88220" y="244183"/>
                  </a:lnTo>
                  <a:lnTo>
                    <a:pt x="88306" y="242764"/>
                  </a:lnTo>
                  <a:lnTo>
                    <a:pt x="89392" y="239058"/>
                  </a:lnTo>
                  <a:lnTo>
                    <a:pt x="88887" y="239430"/>
                  </a:lnTo>
                  <a:lnTo>
                    <a:pt x="87897" y="241145"/>
                  </a:lnTo>
                  <a:lnTo>
                    <a:pt x="86001" y="245288"/>
                  </a:lnTo>
                  <a:lnTo>
                    <a:pt x="84849" y="246250"/>
                  </a:lnTo>
                  <a:lnTo>
                    <a:pt x="81572" y="247231"/>
                  </a:lnTo>
                  <a:lnTo>
                    <a:pt x="80972" y="249260"/>
                  </a:lnTo>
                  <a:lnTo>
                    <a:pt x="80448" y="249793"/>
                  </a:lnTo>
                  <a:lnTo>
                    <a:pt x="78819" y="250022"/>
                  </a:lnTo>
                  <a:lnTo>
                    <a:pt x="78314" y="251917"/>
                  </a:lnTo>
                  <a:lnTo>
                    <a:pt x="77953" y="252041"/>
                  </a:lnTo>
                  <a:lnTo>
                    <a:pt x="77486" y="250003"/>
                  </a:lnTo>
                  <a:lnTo>
                    <a:pt x="77438" y="246612"/>
                  </a:lnTo>
                  <a:lnTo>
                    <a:pt x="78086" y="243487"/>
                  </a:lnTo>
                  <a:lnTo>
                    <a:pt x="79324" y="241040"/>
                  </a:lnTo>
                  <a:lnTo>
                    <a:pt x="84125" y="235468"/>
                  </a:lnTo>
                  <a:lnTo>
                    <a:pt x="81791" y="237192"/>
                  </a:lnTo>
                  <a:lnTo>
                    <a:pt x="76495" y="242345"/>
                  </a:lnTo>
                  <a:lnTo>
                    <a:pt x="73790" y="245726"/>
                  </a:lnTo>
                  <a:lnTo>
                    <a:pt x="73066" y="246869"/>
                  </a:lnTo>
                  <a:lnTo>
                    <a:pt x="72847" y="247831"/>
                  </a:lnTo>
                  <a:lnTo>
                    <a:pt x="72857" y="248936"/>
                  </a:lnTo>
                  <a:lnTo>
                    <a:pt x="74066" y="254851"/>
                  </a:lnTo>
                  <a:lnTo>
                    <a:pt x="73714" y="257585"/>
                  </a:lnTo>
                  <a:lnTo>
                    <a:pt x="69151" y="275539"/>
                  </a:lnTo>
                  <a:lnTo>
                    <a:pt x="68284" y="277330"/>
                  </a:lnTo>
                  <a:lnTo>
                    <a:pt x="67494" y="278263"/>
                  </a:lnTo>
                  <a:lnTo>
                    <a:pt x="66742" y="278482"/>
                  </a:lnTo>
                  <a:lnTo>
                    <a:pt x="64494" y="278139"/>
                  </a:lnTo>
                  <a:lnTo>
                    <a:pt x="63494" y="276796"/>
                  </a:lnTo>
                  <a:lnTo>
                    <a:pt x="63503" y="275282"/>
                  </a:lnTo>
                  <a:lnTo>
                    <a:pt x="63922" y="273006"/>
                  </a:lnTo>
                  <a:lnTo>
                    <a:pt x="65817" y="264500"/>
                  </a:lnTo>
                  <a:lnTo>
                    <a:pt x="66637" y="262128"/>
                  </a:lnTo>
                  <a:lnTo>
                    <a:pt x="67856" y="259918"/>
                  </a:lnTo>
                  <a:lnTo>
                    <a:pt x="70542" y="256051"/>
                  </a:lnTo>
                  <a:lnTo>
                    <a:pt x="70475" y="255794"/>
                  </a:lnTo>
                  <a:lnTo>
                    <a:pt x="68685" y="256556"/>
                  </a:lnTo>
                  <a:lnTo>
                    <a:pt x="67923" y="256308"/>
                  </a:lnTo>
                  <a:lnTo>
                    <a:pt x="67370" y="255537"/>
                  </a:lnTo>
                  <a:lnTo>
                    <a:pt x="67723" y="244002"/>
                  </a:lnTo>
                  <a:lnTo>
                    <a:pt x="69180" y="240192"/>
                  </a:lnTo>
                  <a:lnTo>
                    <a:pt x="69723" y="234639"/>
                  </a:lnTo>
                  <a:lnTo>
                    <a:pt x="70980" y="229867"/>
                  </a:lnTo>
                  <a:lnTo>
                    <a:pt x="72437" y="226381"/>
                  </a:lnTo>
                  <a:lnTo>
                    <a:pt x="73552" y="221913"/>
                  </a:lnTo>
                  <a:lnTo>
                    <a:pt x="75219" y="219923"/>
                  </a:lnTo>
                  <a:lnTo>
                    <a:pt x="75667" y="216875"/>
                  </a:lnTo>
                  <a:lnTo>
                    <a:pt x="77543" y="213570"/>
                  </a:lnTo>
                  <a:lnTo>
                    <a:pt x="78991" y="210112"/>
                  </a:lnTo>
                  <a:lnTo>
                    <a:pt x="78210" y="210455"/>
                  </a:lnTo>
                  <a:lnTo>
                    <a:pt x="68942" y="219446"/>
                  </a:lnTo>
                  <a:lnTo>
                    <a:pt x="66580" y="221075"/>
                  </a:lnTo>
                  <a:lnTo>
                    <a:pt x="63360" y="220637"/>
                  </a:lnTo>
                  <a:lnTo>
                    <a:pt x="60903" y="219628"/>
                  </a:lnTo>
                  <a:lnTo>
                    <a:pt x="58979" y="217503"/>
                  </a:lnTo>
                  <a:lnTo>
                    <a:pt x="58121" y="213417"/>
                  </a:lnTo>
                  <a:lnTo>
                    <a:pt x="55750" y="213312"/>
                  </a:lnTo>
                  <a:lnTo>
                    <a:pt x="53721" y="212608"/>
                  </a:lnTo>
                  <a:lnTo>
                    <a:pt x="53740" y="212055"/>
                  </a:lnTo>
                  <a:lnTo>
                    <a:pt x="56359" y="209826"/>
                  </a:lnTo>
                  <a:lnTo>
                    <a:pt x="60560" y="209064"/>
                  </a:lnTo>
                  <a:lnTo>
                    <a:pt x="64494" y="205483"/>
                  </a:lnTo>
                  <a:lnTo>
                    <a:pt x="60998" y="203063"/>
                  </a:lnTo>
                  <a:lnTo>
                    <a:pt x="61293" y="202292"/>
                  </a:lnTo>
                  <a:lnTo>
                    <a:pt x="64341" y="200225"/>
                  </a:lnTo>
                  <a:lnTo>
                    <a:pt x="68218" y="193281"/>
                  </a:lnTo>
                  <a:lnTo>
                    <a:pt x="68999" y="186871"/>
                  </a:lnTo>
                  <a:lnTo>
                    <a:pt x="67151" y="183852"/>
                  </a:lnTo>
                  <a:lnTo>
                    <a:pt x="66484" y="181870"/>
                  </a:lnTo>
                  <a:lnTo>
                    <a:pt x="62779" y="179661"/>
                  </a:lnTo>
                  <a:lnTo>
                    <a:pt x="62160" y="176832"/>
                  </a:lnTo>
                  <a:lnTo>
                    <a:pt x="62589" y="175241"/>
                  </a:lnTo>
                  <a:lnTo>
                    <a:pt x="63798" y="173689"/>
                  </a:lnTo>
                  <a:lnTo>
                    <a:pt x="65618" y="172488"/>
                  </a:lnTo>
                  <a:lnTo>
                    <a:pt x="68475" y="171326"/>
                  </a:lnTo>
                  <a:lnTo>
                    <a:pt x="65884" y="170088"/>
                  </a:lnTo>
                  <a:lnTo>
                    <a:pt x="64913" y="168621"/>
                  </a:lnTo>
                  <a:lnTo>
                    <a:pt x="64179" y="166497"/>
                  </a:lnTo>
                  <a:lnTo>
                    <a:pt x="64113" y="165268"/>
                  </a:lnTo>
                  <a:lnTo>
                    <a:pt x="65456" y="159782"/>
                  </a:lnTo>
                  <a:lnTo>
                    <a:pt x="66237" y="157515"/>
                  </a:lnTo>
                  <a:lnTo>
                    <a:pt x="67770" y="154619"/>
                  </a:lnTo>
                  <a:lnTo>
                    <a:pt x="74704" y="154781"/>
                  </a:lnTo>
                  <a:lnTo>
                    <a:pt x="75505" y="153505"/>
                  </a:lnTo>
                  <a:lnTo>
                    <a:pt x="76295" y="153457"/>
                  </a:lnTo>
                  <a:lnTo>
                    <a:pt x="79838" y="154629"/>
                  </a:lnTo>
                  <a:lnTo>
                    <a:pt x="79315" y="153371"/>
                  </a:lnTo>
                  <a:lnTo>
                    <a:pt x="73514" y="146466"/>
                  </a:lnTo>
                  <a:lnTo>
                    <a:pt x="72990" y="145152"/>
                  </a:lnTo>
                  <a:lnTo>
                    <a:pt x="74647" y="141418"/>
                  </a:lnTo>
                  <a:lnTo>
                    <a:pt x="74762" y="139751"/>
                  </a:lnTo>
                  <a:lnTo>
                    <a:pt x="74523" y="137970"/>
                  </a:lnTo>
                  <a:lnTo>
                    <a:pt x="75000" y="136608"/>
                  </a:lnTo>
                  <a:lnTo>
                    <a:pt x="76838" y="135969"/>
                  </a:lnTo>
                  <a:lnTo>
                    <a:pt x="82439" y="136027"/>
                  </a:lnTo>
                  <a:lnTo>
                    <a:pt x="83820" y="135398"/>
                  </a:lnTo>
                  <a:lnTo>
                    <a:pt x="83191" y="133588"/>
                  </a:lnTo>
                  <a:lnTo>
                    <a:pt x="81886" y="131207"/>
                  </a:lnTo>
                  <a:lnTo>
                    <a:pt x="81629" y="129207"/>
                  </a:lnTo>
                  <a:lnTo>
                    <a:pt x="81934" y="127435"/>
                  </a:lnTo>
                  <a:lnTo>
                    <a:pt x="82001" y="123863"/>
                  </a:lnTo>
                  <a:lnTo>
                    <a:pt x="82258" y="122282"/>
                  </a:lnTo>
                  <a:lnTo>
                    <a:pt x="83591" y="119910"/>
                  </a:lnTo>
                  <a:lnTo>
                    <a:pt x="84687" y="119206"/>
                  </a:lnTo>
                  <a:lnTo>
                    <a:pt x="86049" y="118796"/>
                  </a:lnTo>
                  <a:lnTo>
                    <a:pt x="89125" y="119586"/>
                  </a:lnTo>
                  <a:lnTo>
                    <a:pt x="90297" y="120539"/>
                  </a:lnTo>
                  <a:lnTo>
                    <a:pt x="91649" y="122796"/>
                  </a:lnTo>
                  <a:lnTo>
                    <a:pt x="92640" y="122615"/>
                  </a:lnTo>
                  <a:lnTo>
                    <a:pt x="96469" y="120158"/>
                  </a:lnTo>
                  <a:lnTo>
                    <a:pt x="97622" y="119805"/>
                  </a:lnTo>
                  <a:lnTo>
                    <a:pt x="99193" y="122654"/>
                  </a:lnTo>
                  <a:lnTo>
                    <a:pt x="105737" y="120387"/>
                  </a:lnTo>
                  <a:lnTo>
                    <a:pt x="114528" y="119377"/>
                  </a:lnTo>
                  <a:lnTo>
                    <a:pt x="119815" y="117881"/>
                  </a:lnTo>
                  <a:lnTo>
                    <a:pt x="125378" y="117338"/>
                  </a:lnTo>
                  <a:lnTo>
                    <a:pt x="130568" y="115634"/>
                  </a:lnTo>
                  <a:lnTo>
                    <a:pt x="136074" y="116415"/>
                  </a:lnTo>
                  <a:lnTo>
                    <a:pt x="136265" y="117405"/>
                  </a:lnTo>
                  <a:lnTo>
                    <a:pt x="135979" y="118777"/>
                  </a:lnTo>
                  <a:lnTo>
                    <a:pt x="134626" y="122482"/>
                  </a:lnTo>
                  <a:close/>
                  <a:moveTo>
                    <a:pt x="139455" y="110890"/>
                  </a:moveTo>
                  <a:lnTo>
                    <a:pt x="139198" y="111042"/>
                  </a:lnTo>
                  <a:lnTo>
                    <a:pt x="138217" y="110099"/>
                  </a:lnTo>
                  <a:lnTo>
                    <a:pt x="136617" y="106718"/>
                  </a:lnTo>
                  <a:lnTo>
                    <a:pt x="139141" y="106042"/>
                  </a:lnTo>
                  <a:lnTo>
                    <a:pt x="140332" y="106461"/>
                  </a:lnTo>
                  <a:lnTo>
                    <a:pt x="139884" y="107899"/>
                  </a:lnTo>
                  <a:lnTo>
                    <a:pt x="139455" y="110890"/>
                  </a:lnTo>
                  <a:close/>
                  <a:moveTo>
                    <a:pt x="133150" y="108185"/>
                  </a:moveTo>
                  <a:lnTo>
                    <a:pt x="131616" y="108871"/>
                  </a:lnTo>
                  <a:lnTo>
                    <a:pt x="130102" y="108823"/>
                  </a:lnTo>
                  <a:lnTo>
                    <a:pt x="127740" y="105842"/>
                  </a:lnTo>
                  <a:lnTo>
                    <a:pt x="126844" y="103670"/>
                  </a:lnTo>
                  <a:lnTo>
                    <a:pt x="127006" y="102232"/>
                  </a:lnTo>
                  <a:lnTo>
                    <a:pt x="127997" y="101746"/>
                  </a:lnTo>
                  <a:lnTo>
                    <a:pt x="130283" y="102451"/>
                  </a:lnTo>
                  <a:lnTo>
                    <a:pt x="131464" y="104937"/>
                  </a:lnTo>
                  <a:lnTo>
                    <a:pt x="131616" y="106547"/>
                  </a:lnTo>
                  <a:lnTo>
                    <a:pt x="131893" y="107175"/>
                  </a:lnTo>
                  <a:lnTo>
                    <a:pt x="133312" y="107813"/>
                  </a:lnTo>
                  <a:lnTo>
                    <a:pt x="133150" y="108185"/>
                  </a:lnTo>
                  <a:close/>
                  <a:moveTo>
                    <a:pt x="136026" y="96021"/>
                  </a:moveTo>
                  <a:lnTo>
                    <a:pt x="135664" y="97298"/>
                  </a:lnTo>
                  <a:lnTo>
                    <a:pt x="137693" y="97269"/>
                  </a:lnTo>
                  <a:lnTo>
                    <a:pt x="140636" y="98355"/>
                  </a:lnTo>
                  <a:lnTo>
                    <a:pt x="142418" y="98488"/>
                  </a:lnTo>
                  <a:lnTo>
                    <a:pt x="143904" y="99841"/>
                  </a:lnTo>
                  <a:lnTo>
                    <a:pt x="143084" y="102365"/>
                  </a:lnTo>
                  <a:lnTo>
                    <a:pt x="142199" y="103079"/>
                  </a:lnTo>
                  <a:lnTo>
                    <a:pt x="141198" y="103222"/>
                  </a:lnTo>
                  <a:lnTo>
                    <a:pt x="137693" y="100698"/>
                  </a:lnTo>
                  <a:lnTo>
                    <a:pt x="133102" y="101746"/>
                  </a:lnTo>
                  <a:lnTo>
                    <a:pt x="132188" y="101422"/>
                  </a:lnTo>
                  <a:lnTo>
                    <a:pt x="131588" y="100727"/>
                  </a:lnTo>
                  <a:lnTo>
                    <a:pt x="131340" y="99860"/>
                  </a:lnTo>
                  <a:lnTo>
                    <a:pt x="131340" y="98088"/>
                  </a:lnTo>
                  <a:lnTo>
                    <a:pt x="131093" y="97565"/>
                  </a:lnTo>
                  <a:lnTo>
                    <a:pt x="129426" y="99241"/>
                  </a:lnTo>
                  <a:lnTo>
                    <a:pt x="128702" y="99041"/>
                  </a:lnTo>
                  <a:lnTo>
                    <a:pt x="128292" y="98241"/>
                  </a:lnTo>
                  <a:lnTo>
                    <a:pt x="128111" y="96584"/>
                  </a:lnTo>
                  <a:lnTo>
                    <a:pt x="128292" y="94193"/>
                  </a:lnTo>
                  <a:lnTo>
                    <a:pt x="129273" y="90773"/>
                  </a:lnTo>
                  <a:lnTo>
                    <a:pt x="130921" y="90088"/>
                  </a:lnTo>
                  <a:lnTo>
                    <a:pt x="133378" y="90488"/>
                  </a:lnTo>
                  <a:lnTo>
                    <a:pt x="136198" y="92421"/>
                  </a:lnTo>
                  <a:lnTo>
                    <a:pt x="137046" y="93612"/>
                  </a:lnTo>
                  <a:lnTo>
                    <a:pt x="137027" y="94564"/>
                  </a:lnTo>
                  <a:lnTo>
                    <a:pt x="136026" y="96021"/>
                  </a:lnTo>
                  <a:close/>
                  <a:moveTo>
                    <a:pt x="149618" y="85525"/>
                  </a:moveTo>
                  <a:lnTo>
                    <a:pt x="146599" y="85582"/>
                  </a:lnTo>
                  <a:lnTo>
                    <a:pt x="148161" y="82496"/>
                  </a:lnTo>
                  <a:lnTo>
                    <a:pt x="149981" y="81715"/>
                  </a:lnTo>
                  <a:lnTo>
                    <a:pt x="153419" y="82058"/>
                  </a:lnTo>
                  <a:lnTo>
                    <a:pt x="152810" y="83449"/>
                  </a:lnTo>
                  <a:lnTo>
                    <a:pt x="149618" y="85525"/>
                  </a:lnTo>
                  <a:close/>
                  <a:moveTo>
                    <a:pt x="144799" y="87849"/>
                  </a:moveTo>
                  <a:lnTo>
                    <a:pt x="142504" y="89145"/>
                  </a:lnTo>
                  <a:lnTo>
                    <a:pt x="141522" y="88078"/>
                  </a:lnTo>
                  <a:lnTo>
                    <a:pt x="141265" y="84725"/>
                  </a:lnTo>
                  <a:lnTo>
                    <a:pt x="138531" y="83287"/>
                  </a:lnTo>
                  <a:lnTo>
                    <a:pt x="137198" y="82391"/>
                  </a:lnTo>
                  <a:lnTo>
                    <a:pt x="136169" y="80696"/>
                  </a:lnTo>
                  <a:lnTo>
                    <a:pt x="136427" y="80172"/>
                  </a:lnTo>
                  <a:lnTo>
                    <a:pt x="138208" y="79477"/>
                  </a:lnTo>
                  <a:lnTo>
                    <a:pt x="141256" y="82553"/>
                  </a:lnTo>
                  <a:lnTo>
                    <a:pt x="142504" y="85030"/>
                  </a:lnTo>
                  <a:lnTo>
                    <a:pt x="144761" y="85763"/>
                  </a:lnTo>
                  <a:lnTo>
                    <a:pt x="145047" y="86144"/>
                  </a:lnTo>
                  <a:lnTo>
                    <a:pt x="144799" y="87849"/>
                  </a:lnTo>
                  <a:close/>
                  <a:moveTo>
                    <a:pt x="182785" y="16050"/>
                  </a:moveTo>
                  <a:lnTo>
                    <a:pt x="183337" y="19869"/>
                  </a:lnTo>
                  <a:lnTo>
                    <a:pt x="184718" y="18879"/>
                  </a:lnTo>
                  <a:lnTo>
                    <a:pt x="186804" y="22536"/>
                  </a:lnTo>
                  <a:lnTo>
                    <a:pt x="187871" y="22536"/>
                  </a:lnTo>
                  <a:lnTo>
                    <a:pt x="189624" y="21088"/>
                  </a:lnTo>
                  <a:lnTo>
                    <a:pt x="189271" y="24489"/>
                  </a:lnTo>
                  <a:lnTo>
                    <a:pt x="187452" y="33890"/>
                  </a:lnTo>
                  <a:lnTo>
                    <a:pt x="186937" y="35481"/>
                  </a:lnTo>
                  <a:lnTo>
                    <a:pt x="186595" y="38329"/>
                  </a:lnTo>
                  <a:lnTo>
                    <a:pt x="186233" y="38891"/>
                  </a:lnTo>
                  <a:lnTo>
                    <a:pt x="185699" y="44634"/>
                  </a:lnTo>
                  <a:lnTo>
                    <a:pt x="184470" y="46520"/>
                  </a:lnTo>
                  <a:lnTo>
                    <a:pt x="183442" y="51016"/>
                  </a:lnTo>
                  <a:lnTo>
                    <a:pt x="183023" y="51454"/>
                  </a:lnTo>
                  <a:lnTo>
                    <a:pt x="181518" y="49730"/>
                  </a:lnTo>
                  <a:lnTo>
                    <a:pt x="183023" y="42863"/>
                  </a:lnTo>
                  <a:lnTo>
                    <a:pt x="183642" y="38862"/>
                  </a:lnTo>
                  <a:lnTo>
                    <a:pt x="183242" y="36786"/>
                  </a:lnTo>
                  <a:lnTo>
                    <a:pt x="182394" y="34909"/>
                  </a:lnTo>
                  <a:lnTo>
                    <a:pt x="180089" y="34852"/>
                  </a:lnTo>
                  <a:lnTo>
                    <a:pt x="178146" y="35719"/>
                  </a:lnTo>
                  <a:lnTo>
                    <a:pt x="177736" y="34614"/>
                  </a:lnTo>
                  <a:lnTo>
                    <a:pt x="177679" y="33128"/>
                  </a:lnTo>
                  <a:lnTo>
                    <a:pt x="177212" y="32633"/>
                  </a:lnTo>
                  <a:lnTo>
                    <a:pt x="174631" y="32737"/>
                  </a:lnTo>
                  <a:lnTo>
                    <a:pt x="173869" y="32328"/>
                  </a:lnTo>
                  <a:lnTo>
                    <a:pt x="173364" y="30956"/>
                  </a:lnTo>
                  <a:lnTo>
                    <a:pt x="173269" y="29861"/>
                  </a:lnTo>
                  <a:lnTo>
                    <a:pt x="175603" y="29004"/>
                  </a:lnTo>
                  <a:lnTo>
                    <a:pt x="177794" y="29328"/>
                  </a:lnTo>
                  <a:lnTo>
                    <a:pt x="180994" y="27146"/>
                  </a:lnTo>
                  <a:lnTo>
                    <a:pt x="178994" y="19822"/>
                  </a:lnTo>
                  <a:lnTo>
                    <a:pt x="176336" y="19126"/>
                  </a:lnTo>
                  <a:lnTo>
                    <a:pt x="175726" y="18412"/>
                  </a:lnTo>
                  <a:lnTo>
                    <a:pt x="176241" y="17164"/>
                  </a:lnTo>
                  <a:lnTo>
                    <a:pt x="177698" y="16488"/>
                  </a:lnTo>
                  <a:lnTo>
                    <a:pt x="179937" y="12744"/>
                  </a:lnTo>
                  <a:lnTo>
                    <a:pt x="181280" y="12154"/>
                  </a:lnTo>
                  <a:lnTo>
                    <a:pt x="182947" y="12259"/>
                  </a:lnTo>
                  <a:lnTo>
                    <a:pt x="182785" y="16050"/>
                  </a:lnTo>
                  <a:close/>
                  <a:moveTo>
                    <a:pt x="189890" y="17336"/>
                  </a:moveTo>
                  <a:lnTo>
                    <a:pt x="189214" y="17955"/>
                  </a:lnTo>
                  <a:lnTo>
                    <a:pt x="186604" y="12440"/>
                  </a:lnTo>
                  <a:lnTo>
                    <a:pt x="188538" y="6106"/>
                  </a:lnTo>
                  <a:lnTo>
                    <a:pt x="190881" y="6306"/>
                  </a:lnTo>
                  <a:lnTo>
                    <a:pt x="191252" y="7963"/>
                  </a:lnTo>
                  <a:lnTo>
                    <a:pt x="191024" y="9497"/>
                  </a:lnTo>
                  <a:lnTo>
                    <a:pt x="189833" y="9630"/>
                  </a:lnTo>
                  <a:lnTo>
                    <a:pt x="189728" y="10096"/>
                  </a:lnTo>
                  <a:lnTo>
                    <a:pt x="190100" y="13040"/>
                  </a:lnTo>
                  <a:lnTo>
                    <a:pt x="190119" y="16450"/>
                  </a:lnTo>
                  <a:lnTo>
                    <a:pt x="189890" y="17336"/>
                  </a:lnTo>
                  <a:close/>
                  <a:moveTo>
                    <a:pt x="197053" y="1086"/>
                  </a:moveTo>
                  <a:lnTo>
                    <a:pt x="197053" y="1715"/>
                  </a:lnTo>
                  <a:lnTo>
                    <a:pt x="195662" y="6325"/>
                  </a:lnTo>
                  <a:lnTo>
                    <a:pt x="195681" y="8087"/>
                  </a:lnTo>
                  <a:lnTo>
                    <a:pt x="193443" y="7915"/>
                  </a:lnTo>
                  <a:lnTo>
                    <a:pt x="193091" y="7353"/>
                  </a:lnTo>
                  <a:lnTo>
                    <a:pt x="192672" y="4715"/>
                  </a:lnTo>
                  <a:lnTo>
                    <a:pt x="192957" y="1905"/>
                  </a:lnTo>
                  <a:lnTo>
                    <a:pt x="193272" y="1172"/>
                  </a:lnTo>
                  <a:lnTo>
                    <a:pt x="193919" y="876"/>
                  </a:lnTo>
                  <a:lnTo>
                    <a:pt x="194624" y="1429"/>
                  </a:lnTo>
                  <a:lnTo>
                    <a:pt x="195739" y="0"/>
                  </a:lnTo>
                  <a:lnTo>
                    <a:pt x="196320" y="29"/>
                  </a:lnTo>
                  <a:lnTo>
                    <a:pt x="197053" y="1086"/>
                  </a:lnTo>
                  <a:close/>
                </a:path>
              </a:pathLst>
            </a:custGeom>
            <a:solidFill>
              <a:srgbClr val="C00000"/>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3" name="IT">
              <a:extLst>
                <a:ext uri="{FF2B5EF4-FFF2-40B4-BE49-F238E27FC236}">
                  <a16:creationId xmlns:a16="http://schemas.microsoft.com/office/drawing/2014/main" id="{99789FAF-075F-A71F-FB0B-5F410F232525}"/>
                </a:ext>
              </a:extLst>
            </p:cNvPr>
            <p:cNvSpPr/>
            <p:nvPr/>
          </p:nvSpPr>
          <p:spPr>
            <a:xfrm>
              <a:off x="14678188" y="7709849"/>
              <a:ext cx="1339502" cy="1576296"/>
            </a:xfrm>
            <a:custGeom>
              <a:avLst/>
              <a:gdLst>
                <a:gd name="connsiteX0" fmla="*/ 189024 w 316982"/>
                <a:gd name="connsiteY0" fmla="*/ 21745 h 373017"/>
                <a:gd name="connsiteX1" fmla="*/ 188481 w 316982"/>
                <a:gd name="connsiteY1" fmla="*/ 23965 h 373017"/>
                <a:gd name="connsiteX2" fmla="*/ 187347 w 316982"/>
                <a:gd name="connsiteY2" fmla="*/ 24517 h 373017"/>
                <a:gd name="connsiteX3" fmla="*/ 185366 w 316982"/>
                <a:gd name="connsiteY3" fmla="*/ 25813 h 373017"/>
                <a:gd name="connsiteX4" fmla="*/ 183099 w 316982"/>
                <a:gd name="connsiteY4" fmla="*/ 27584 h 373017"/>
                <a:gd name="connsiteX5" fmla="*/ 180985 w 316982"/>
                <a:gd name="connsiteY5" fmla="*/ 29575 h 373017"/>
                <a:gd name="connsiteX6" fmla="*/ 180413 w 316982"/>
                <a:gd name="connsiteY6" fmla="*/ 31737 h 373017"/>
                <a:gd name="connsiteX7" fmla="*/ 180994 w 316982"/>
                <a:gd name="connsiteY7" fmla="*/ 33147 h 373017"/>
                <a:gd name="connsiteX8" fmla="*/ 181565 w 316982"/>
                <a:gd name="connsiteY8" fmla="*/ 33633 h 373017"/>
                <a:gd name="connsiteX9" fmla="*/ 182337 w 316982"/>
                <a:gd name="connsiteY9" fmla="*/ 33204 h 373017"/>
                <a:gd name="connsiteX10" fmla="*/ 183461 w 316982"/>
                <a:gd name="connsiteY10" fmla="*/ 33471 h 373017"/>
                <a:gd name="connsiteX11" fmla="*/ 184870 w 316982"/>
                <a:gd name="connsiteY11" fmla="*/ 34242 h 373017"/>
                <a:gd name="connsiteX12" fmla="*/ 187223 w 316982"/>
                <a:gd name="connsiteY12" fmla="*/ 34995 h 373017"/>
                <a:gd name="connsiteX13" fmla="*/ 187290 w 316982"/>
                <a:gd name="connsiteY13" fmla="*/ 35738 h 373017"/>
                <a:gd name="connsiteX14" fmla="*/ 186795 w 316982"/>
                <a:gd name="connsiteY14" fmla="*/ 36690 h 373017"/>
                <a:gd name="connsiteX15" fmla="*/ 184966 w 316982"/>
                <a:gd name="connsiteY15" fmla="*/ 38376 h 373017"/>
                <a:gd name="connsiteX16" fmla="*/ 183318 w 316982"/>
                <a:gd name="connsiteY16" fmla="*/ 40281 h 373017"/>
                <a:gd name="connsiteX17" fmla="*/ 183156 w 316982"/>
                <a:gd name="connsiteY17" fmla="*/ 41443 h 373017"/>
                <a:gd name="connsiteX18" fmla="*/ 183356 w 316982"/>
                <a:gd name="connsiteY18" fmla="*/ 42291 h 373017"/>
                <a:gd name="connsiteX19" fmla="*/ 183927 w 316982"/>
                <a:gd name="connsiteY19" fmla="*/ 42805 h 373017"/>
                <a:gd name="connsiteX20" fmla="*/ 186366 w 316982"/>
                <a:gd name="connsiteY20" fmla="*/ 42577 h 373017"/>
                <a:gd name="connsiteX21" fmla="*/ 186728 w 316982"/>
                <a:gd name="connsiteY21" fmla="*/ 43272 h 373017"/>
                <a:gd name="connsiteX22" fmla="*/ 185537 w 316982"/>
                <a:gd name="connsiteY22" fmla="*/ 48158 h 373017"/>
                <a:gd name="connsiteX23" fmla="*/ 185909 w 316982"/>
                <a:gd name="connsiteY23" fmla="*/ 48987 h 373017"/>
                <a:gd name="connsiteX24" fmla="*/ 188052 w 316982"/>
                <a:gd name="connsiteY24" fmla="*/ 49768 h 373017"/>
                <a:gd name="connsiteX25" fmla="*/ 189614 w 316982"/>
                <a:gd name="connsiteY25" fmla="*/ 50940 h 373017"/>
                <a:gd name="connsiteX26" fmla="*/ 192539 w 316982"/>
                <a:gd name="connsiteY26" fmla="*/ 54026 h 373017"/>
                <a:gd name="connsiteX27" fmla="*/ 193700 w 316982"/>
                <a:gd name="connsiteY27" fmla="*/ 56521 h 373017"/>
                <a:gd name="connsiteX28" fmla="*/ 192900 w 316982"/>
                <a:gd name="connsiteY28" fmla="*/ 57360 h 373017"/>
                <a:gd name="connsiteX29" fmla="*/ 191062 w 316982"/>
                <a:gd name="connsiteY29" fmla="*/ 57769 h 373017"/>
                <a:gd name="connsiteX30" fmla="*/ 189567 w 316982"/>
                <a:gd name="connsiteY30" fmla="*/ 57560 h 373017"/>
                <a:gd name="connsiteX31" fmla="*/ 191262 w 316982"/>
                <a:gd name="connsiteY31" fmla="*/ 56055 h 373017"/>
                <a:gd name="connsiteX32" fmla="*/ 187119 w 316982"/>
                <a:gd name="connsiteY32" fmla="*/ 50568 h 373017"/>
                <a:gd name="connsiteX33" fmla="*/ 185242 w 316982"/>
                <a:gd name="connsiteY33" fmla="*/ 50578 h 373017"/>
                <a:gd name="connsiteX34" fmla="*/ 182756 w 316982"/>
                <a:gd name="connsiteY34" fmla="*/ 52902 h 373017"/>
                <a:gd name="connsiteX35" fmla="*/ 175841 w 316982"/>
                <a:gd name="connsiteY35" fmla="*/ 50549 h 373017"/>
                <a:gd name="connsiteX36" fmla="*/ 174517 w 316982"/>
                <a:gd name="connsiteY36" fmla="*/ 51502 h 373017"/>
                <a:gd name="connsiteX37" fmla="*/ 173536 w 316982"/>
                <a:gd name="connsiteY37" fmla="*/ 53359 h 373017"/>
                <a:gd name="connsiteX38" fmla="*/ 171136 w 316982"/>
                <a:gd name="connsiteY38" fmla="*/ 55664 h 373017"/>
                <a:gd name="connsiteX39" fmla="*/ 167735 w 316982"/>
                <a:gd name="connsiteY39" fmla="*/ 56674 h 373017"/>
                <a:gd name="connsiteX40" fmla="*/ 163944 w 316982"/>
                <a:gd name="connsiteY40" fmla="*/ 59207 h 373017"/>
                <a:gd name="connsiteX41" fmla="*/ 159953 w 316982"/>
                <a:gd name="connsiteY41" fmla="*/ 60998 h 373017"/>
                <a:gd name="connsiteX42" fmla="*/ 156905 w 316982"/>
                <a:gd name="connsiteY42" fmla="*/ 62351 h 373017"/>
                <a:gd name="connsiteX43" fmla="*/ 155153 w 316982"/>
                <a:gd name="connsiteY43" fmla="*/ 62112 h 373017"/>
                <a:gd name="connsiteX44" fmla="*/ 157934 w 316982"/>
                <a:gd name="connsiteY44" fmla="*/ 59188 h 373017"/>
                <a:gd name="connsiteX45" fmla="*/ 156753 w 316982"/>
                <a:gd name="connsiteY45" fmla="*/ 59131 h 373017"/>
                <a:gd name="connsiteX46" fmla="*/ 153057 w 316982"/>
                <a:gd name="connsiteY46" fmla="*/ 61198 h 373017"/>
                <a:gd name="connsiteX47" fmla="*/ 150933 w 316982"/>
                <a:gd name="connsiteY47" fmla="*/ 62941 h 373017"/>
                <a:gd name="connsiteX48" fmla="*/ 150247 w 316982"/>
                <a:gd name="connsiteY48" fmla="*/ 65875 h 373017"/>
                <a:gd name="connsiteX49" fmla="*/ 149628 w 316982"/>
                <a:gd name="connsiteY49" fmla="*/ 70695 h 373017"/>
                <a:gd name="connsiteX50" fmla="*/ 151247 w 316982"/>
                <a:gd name="connsiteY50" fmla="*/ 71971 h 373017"/>
                <a:gd name="connsiteX51" fmla="*/ 154086 w 316982"/>
                <a:gd name="connsiteY51" fmla="*/ 78314 h 373017"/>
                <a:gd name="connsiteX52" fmla="*/ 157581 w 316982"/>
                <a:gd name="connsiteY52" fmla="*/ 81020 h 373017"/>
                <a:gd name="connsiteX53" fmla="*/ 156905 w 316982"/>
                <a:gd name="connsiteY53" fmla="*/ 83601 h 373017"/>
                <a:gd name="connsiteX54" fmla="*/ 155981 w 316982"/>
                <a:gd name="connsiteY54" fmla="*/ 85639 h 373017"/>
                <a:gd name="connsiteX55" fmla="*/ 153867 w 316982"/>
                <a:gd name="connsiteY55" fmla="*/ 87401 h 373017"/>
                <a:gd name="connsiteX56" fmla="*/ 152114 w 316982"/>
                <a:gd name="connsiteY56" fmla="*/ 86096 h 373017"/>
                <a:gd name="connsiteX57" fmla="*/ 151038 w 316982"/>
                <a:gd name="connsiteY57" fmla="*/ 86125 h 373017"/>
                <a:gd name="connsiteX58" fmla="*/ 150228 w 316982"/>
                <a:gd name="connsiteY58" fmla="*/ 90249 h 373017"/>
                <a:gd name="connsiteX59" fmla="*/ 151743 w 316982"/>
                <a:gd name="connsiteY59" fmla="*/ 101213 h 373017"/>
                <a:gd name="connsiteX60" fmla="*/ 154181 w 316982"/>
                <a:gd name="connsiteY60" fmla="*/ 108871 h 373017"/>
                <a:gd name="connsiteX61" fmla="*/ 156600 w 316982"/>
                <a:gd name="connsiteY61" fmla="*/ 112204 h 373017"/>
                <a:gd name="connsiteX62" fmla="*/ 162058 w 316982"/>
                <a:gd name="connsiteY62" fmla="*/ 117377 h 373017"/>
                <a:gd name="connsiteX63" fmla="*/ 167830 w 316982"/>
                <a:gd name="connsiteY63" fmla="*/ 120101 h 373017"/>
                <a:gd name="connsiteX64" fmla="*/ 178213 w 316982"/>
                <a:gd name="connsiteY64" fmla="*/ 128778 h 373017"/>
                <a:gd name="connsiteX65" fmla="*/ 183909 w 316982"/>
                <a:gd name="connsiteY65" fmla="*/ 131521 h 373017"/>
                <a:gd name="connsiteX66" fmla="*/ 185404 w 316982"/>
                <a:gd name="connsiteY66" fmla="*/ 133007 h 373017"/>
                <a:gd name="connsiteX67" fmla="*/ 188852 w 316982"/>
                <a:gd name="connsiteY67" fmla="*/ 139665 h 373017"/>
                <a:gd name="connsiteX68" fmla="*/ 191833 w 316982"/>
                <a:gd name="connsiteY68" fmla="*/ 147333 h 373017"/>
                <a:gd name="connsiteX69" fmla="*/ 195044 w 316982"/>
                <a:gd name="connsiteY69" fmla="*/ 159315 h 373017"/>
                <a:gd name="connsiteX70" fmla="*/ 197330 w 316982"/>
                <a:gd name="connsiteY70" fmla="*/ 165192 h 373017"/>
                <a:gd name="connsiteX71" fmla="*/ 201940 w 316982"/>
                <a:gd name="connsiteY71" fmla="*/ 171821 h 373017"/>
                <a:gd name="connsiteX72" fmla="*/ 211503 w 316982"/>
                <a:gd name="connsiteY72" fmla="*/ 181270 h 373017"/>
                <a:gd name="connsiteX73" fmla="*/ 220199 w 316982"/>
                <a:gd name="connsiteY73" fmla="*/ 188157 h 373017"/>
                <a:gd name="connsiteX74" fmla="*/ 228295 w 316982"/>
                <a:gd name="connsiteY74" fmla="*/ 192405 h 373017"/>
                <a:gd name="connsiteX75" fmla="*/ 234610 w 316982"/>
                <a:gd name="connsiteY75" fmla="*/ 193148 h 373017"/>
                <a:gd name="connsiteX76" fmla="*/ 249555 w 316982"/>
                <a:gd name="connsiteY76" fmla="*/ 192214 h 373017"/>
                <a:gd name="connsiteX77" fmla="*/ 252155 w 316982"/>
                <a:gd name="connsiteY77" fmla="*/ 192614 h 373017"/>
                <a:gd name="connsiteX78" fmla="*/ 254917 w 316982"/>
                <a:gd name="connsiteY78" fmla="*/ 193758 h 373017"/>
                <a:gd name="connsiteX79" fmla="*/ 255575 w 316982"/>
                <a:gd name="connsiteY79" fmla="*/ 196701 h 373017"/>
                <a:gd name="connsiteX80" fmla="*/ 254565 w 316982"/>
                <a:gd name="connsiteY80" fmla="*/ 198682 h 373017"/>
                <a:gd name="connsiteX81" fmla="*/ 251422 w 316982"/>
                <a:gd name="connsiteY81" fmla="*/ 200739 h 373017"/>
                <a:gd name="connsiteX82" fmla="*/ 248221 w 316982"/>
                <a:gd name="connsiteY82" fmla="*/ 203587 h 373017"/>
                <a:gd name="connsiteX83" fmla="*/ 247869 w 316982"/>
                <a:gd name="connsiteY83" fmla="*/ 207464 h 373017"/>
                <a:gd name="connsiteX84" fmla="*/ 250860 w 316982"/>
                <a:gd name="connsiteY84" fmla="*/ 210188 h 373017"/>
                <a:gd name="connsiteX85" fmla="*/ 265281 w 316982"/>
                <a:gd name="connsiteY85" fmla="*/ 217399 h 373017"/>
                <a:gd name="connsiteX86" fmla="*/ 280026 w 316982"/>
                <a:gd name="connsiteY86" fmla="*/ 223409 h 373017"/>
                <a:gd name="connsiteX87" fmla="*/ 284617 w 316982"/>
                <a:gd name="connsiteY87" fmla="*/ 226466 h 373017"/>
                <a:gd name="connsiteX88" fmla="*/ 289941 w 316982"/>
                <a:gd name="connsiteY88" fmla="*/ 231219 h 373017"/>
                <a:gd name="connsiteX89" fmla="*/ 302790 w 316982"/>
                <a:gd name="connsiteY89" fmla="*/ 237734 h 373017"/>
                <a:gd name="connsiteX90" fmla="*/ 304962 w 316982"/>
                <a:gd name="connsiteY90" fmla="*/ 240897 h 373017"/>
                <a:gd name="connsiteX91" fmla="*/ 312772 w 316982"/>
                <a:gd name="connsiteY91" fmla="*/ 247688 h 373017"/>
                <a:gd name="connsiteX92" fmla="*/ 316306 w 316982"/>
                <a:gd name="connsiteY92" fmla="*/ 252917 h 373017"/>
                <a:gd name="connsiteX93" fmla="*/ 316982 w 316982"/>
                <a:gd name="connsiteY93" fmla="*/ 256965 h 373017"/>
                <a:gd name="connsiteX94" fmla="*/ 315297 w 316982"/>
                <a:gd name="connsiteY94" fmla="*/ 261071 h 373017"/>
                <a:gd name="connsiteX95" fmla="*/ 314515 w 316982"/>
                <a:gd name="connsiteY95" fmla="*/ 263957 h 373017"/>
                <a:gd name="connsiteX96" fmla="*/ 313192 w 316982"/>
                <a:gd name="connsiteY96" fmla="*/ 266805 h 373017"/>
                <a:gd name="connsiteX97" fmla="*/ 309867 w 316982"/>
                <a:gd name="connsiteY97" fmla="*/ 265729 h 373017"/>
                <a:gd name="connsiteX98" fmla="*/ 306086 w 316982"/>
                <a:gd name="connsiteY98" fmla="*/ 262795 h 373017"/>
                <a:gd name="connsiteX99" fmla="*/ 300390 w 316982"/>
                <a:gd name="connsiteY99" fmla="*/ 250850 h 373017"/>
                <a:gd name="connsiteX100" fmla="*/ 289998 w 316982"/>
                <a:gd name="connsiteY100" fmla="*/ 249641 h 373017"/>
                <a:gd name="connsiteX101" fmla="*/ 287846 w 316982"/>
                <a:gd name="connsiteY101" fmla="*/ 248755 h 373017"/>
                <a:gd name="connsiteX102" fmla="*/ 284150 w 316982"/>
                <a:gd name="connsiteY102" fmla="*/ 246697 h 373017"/>
                <a:gd name="connsiteX103" fmla="*/ 283931 w 316982"/>
                <a:gd name="connsiteY103" fmla="*/ 245335 h 373017"/>
                <a:gd name="connsiteX104" fmla="*/ 283016 w 316982"/>
                <a:gd name="connsiteY104" fmla="*/ 243640 h 373017"/>
                <a:gd name="connsiteX105" fmla="*/ 282073 w 316982"/>
                <a:gd name="connsiteY105" fmla="*/ 243068 h 373017"/>
                <a:gd name="connsiteX106" fmla="*/ 278101 w 316982"/>
                <a:gd name="connsiteY106" fmla="*/ 242688 h 373017"/>
                <a:gd name="connsiteX107" fmla="*/ 275349 w 316982"/>
                <a:gd name="connsiteY107" fmla="*/ 244630 h 373017"/>
                <a:gd name="connsiteX108" fmla="*/ 272110 w 316982"/>
                <a:gd name="connsiteY108" fmla="*/ 249231 h 373017"/>
                <a:gd name="connsiteX109" fmla="*/ 268433 w 316982"/>
                <a:gd name="connsiteY109" fmla="*/ 255832 h 373017"/>
                <a:gd name="connsiteX110" fmla="*/ 264700 w 316982"/>
                <a:gd name="connsiteY110" fmla="*/ 265481 h 373017"/>
                <a:gd name="connsiteX111" fmla="*/ 264490 w 316982"/>
                <a:gd name="connsiteY111" fmla="*/ 269367 h 373017"/>
                <a:gd name="connsiteX112" fmla="*/ 266519 w 316982"/>
                <a:gd name="connsiteY112" fmla="*/ 273129 h 373017"/>
                <a:gd name="connsiteX113" fmla="*/ 272577 w 316982"/>
                <a:gd name="connsiteY113" fmla="*/ 275225 h 373017"/>
                <a:gd name="connsiteX114" fmla="*/ 277254 w 316982"/>
                <a:gd name="connsiteY114" fmla="*/ 278568 h 373017"/>
                <a:gd name="connsiteX115" fmla="*/ 280340 w 316982"/>
                <a:gd name="connsiteY115" fmla="*/ 282054 h 373017"/>
                <a:gd name="connsiteX116" fmla="*/ 280559 w 316982"/>
                <a:gd name="connsiteY116" fmla="*/ 290446 h 373017"/>
                <a:gd name="connsiteX117" fmla="*/ 281940 w 316982"/>
                <a:gd name="connsiteY117" fmla="*/ 295199 h 373017"/>
                <a:gd name="connsiteX118" fmla="*/ 279911 w 316982"/>
                <a:gd name="connsiteY118" fmla="*/ 297894 h 373017"/>
                <a:gd name="connsiteX119" fmla="*/ 275977 w 316982"/>
                <a:gd name="connsiteY119" fmla="*/ 297199 h 373017"/>
                <a:gd name="connsiteX120" fmla="*/ 270738 w 316982"/>
                <a:gd name="connsiteY120" fmla="*/ 298913 h 373017"/>
                <a:gd name="connsiteX121" fmla="*/ 267024 w 316982"/>
                <a:gd name="connsiteY121" fmla="*/ 301981 h 373017"/>
                <a:gd name="connsiteX122" fmla="*/ 265481 w 316982"/>
                <a:gd name="connsiteY122" fmla="*/ 304895 h 373017"/>
                <a:gd name="connsiteX123" fmla="*/ 265881 w 316982"/>
                <a:gd name="connsiteY123" fmla="*/ 312439 h 373017"/>
                <a:gd name="connsiteX124" fmla="*/ 265119 w 316982"/>
                <a:gd name="connsiteY124" fmla="*/ 315306 h 373017"/>
                <a:gd name="connsiteX125" fmla="*/ 258080 w 316982"/>
                <a:gd name="connsiteY125" fmla="*/ 320716 h 373017"/>
                <a:gd name="connsiteX126" fmla="*/ 254384 w 316982"/>
                <a:gd name="connsiteY126" fmla="*/ 326241 h 373017"/>
                <a:gd name="connsiteX127" fmla="*/ 253460 w 316982"/>
                <a:gd name="connsiteY127" fmla="*/ 328527 h 373017"/>
                <a:gd name="connsiteX128" fmla="*/ 252051 w 316982"/>
                <a:gd name="connsiteY128" fmla="*/ 331118 h 373017"/>
                <a:gd name="connsiteX129" fmla="*/ 243163 w 316982"/>
                <a:gd name="connsiteY129" fmla="*/ 331213 h 373017"/>
                <a:gd name="connsiteX130" fmla="*/ 241059 w 316982"/>
                <a:gd name="connsiteY130" fmla="*/ 328003 h 373017"/>
                <a:gd name="connsiteX131" fmla="*/ 240983 w 316982"/>
                <a:gd name="connsiteY131" fmla="*/ 323231 h 373017"/>
                <a:gd name="connsiteX132" fmla="*/ 242506 w 316982"/>
                <a:gd name="connsiteY132" fmla="*/ 320288 h 373017"/>
                <a:gd name="connsiteX133" fmla="*/ 245774 w 316982"/>
                <a:gd name="connsiteY133" fmla="*/ 318906 h 373017"/>
                <a:gd name="connsiteX134" fmla="*/ 247974 w 316982"/>
                <a:gd name="connsiteY134" fmla="*/ 312772 h 373017"/>
                <a:gd name="connsiteX135" fmla="*/ 247278 w 316982"/>
                <a:gd name="connsiteY135" fmla="*/ 308334 h 373017"/>
                <a:gd name="connsiteX136" fmla="*/ 248564 w 316982"/>
                <a:gd name="connsiteY136" fmla="*/ 306362 h 373017"/>
                <a:gd name="connsiteX137" fmla="*/ 249774 w 316982"/>
                <a:gd name="connsiteY137" fmla="*/ 304972 h 373017"/>
                <a:gd name="connsiteX138" fmla="*/ 252260 w 316982"/>
                <a:gd name="connsiteY138" fmla="*/ 304152 h 373017"/>
                <a:gd name="connsiteX139" fmla="*/ 255775 w 316982"/>
                <a:gd name="connsiteY139" fmla="*/ 303371 h 373017"/>
                <a:gd name="connsiteX140" fmla="*/ 256127 w 316982"/>
                <a:gd name="connsiteY140" fmla="*/ 297151 h 373017"/>
                <a:gd name="connsiteX141" fmla="*/ 253384 w 316982"/>
                <a:gd name="connsiteY141" fmla="*/ 294322 h 373017"/>
                <a:gd name="connsiteX142" fmla="*/ 252422 w 316982"/>
                <a:gd name="connsiteY142" fmla="*/ 290351 h 373017"/>
                <a:gd name="connsiteX143" fmla="*/ 251145 w 316982"/>
                <a:gd name="connsiteY143" fmla="*/ 282997 h 373017"/>
                <a:gd name="connsiteX144" fmla="*/ 246621 w 316982"/>
                <a:gd name="connsiteY144" fmla="*/ 273577 h 373017"/>
                <a:gd name="connsiteX145" fmla="*/ 244202 w 316982"/>
                <a:gd name="connsiteY145" fmla="*/ 265147 h 373017"/>
                <a:gd name="connsiteX146" fmla="*/ 242306 w 316982"/>
                <a:gd name="connsiteY146" fmla="*/ 260975 h 373017"/>
                <a:gd name="connsiteX147" fmla="*/ 239430 w 316982"/>
                <a:gd name="connsiteY147" fmla="*/ 258794 h 373017"/>
                <a:gd name="connsiteX148" fmla="*/ 234239 w 316982"/>
                <a:gd name="connsiteY148" fmla="*/ 258823 h 373017"/>
                <a:gd name="connsiteX149" fmla="*/ 231658 w 316982"/>
                <a:gd name="connsiteY149" fmla="*/ 258204 h 373017"/>
                <a:gd name="connsiteX150" fmla="*/ 222475 w 316982"/>
                <a:gd name="connsiteY150" fmla="*/ 252317 h 373017"/>
                <a:gd name="connsiteX151" fmla="*/ 221837 w 316982"/>
                <a:gd name="connsiteY151" fmla="*/ 251422 h 373017"/>
                <a:gd name="connsiteX152" fmla="*/ 221894 w 316982"/>
                <a:gd name="connsiteY152" fmla="*/ 249850 h 373017"/>
                <a:gd name="connsiteX153" fmla="*/ 223418 w 316982"/>
                <a:gd name="connsiteY153" fmla="*/ 247479 h 373017"/>
                <a:gd name="connsiteX154" fmla="*/ 222390 w 316982"/>
                <a:gd name="connsiteY154" fmla="*/ 244269 h 373017"/>
                <a:gd name="connsiteX155" fmla="*/ 221304 w 316982"/>
                <a:gd name="connsiteY155" fmla="*/ 241230 h 373017"/>
                <a:gd name="connsiteX156" fmla="*/ 219504 w 316982"/>
                <a:gd name="connsiteY156" fmla="*/ 238639 h 373017"/>
                <a:gd name="connsiteX157" fmla="*/ 217532 w 316982"/>
                <a:gd name="connsiteY157" fmla="*/ 237287 h 373017"/>
                <a:gd name="connsiteX158" fmla="*/ 213398 w 316982"/>
                <a:gd name="connsiteY158" fmla="*/ 238115 h 373017"/>
                <a:gd name="connsiteX159" fmla="*/ 211950 w 316982"/>
                <a:gd name="connsiteY159" fmla="*/ 238754 h 373017"/>
                <a:gd name="connsiteX160" fmla="*/ 209340 w 316982"/>
                <a:gd name="connsiteY160" fmla="*/ 238535 h 373017"/>
                <a:gd name="connsiteX161" fmla="*/ 207292 w 316982"/>
                <a:gd name="connsiteY161" fmla="*/ 239687 h 373017"/>
                <a:gd name="connsiteX162" fmla="*/ 206149 w 316982"/>
                <a:gd name="connsiteY162" fmla="*/ 239725 h 373017"/>
                <a:gd name="connsiteX163" fmla="*/ 209369 w 316982"/>
                <a:gd name="connsiteY163" fmla="*/ 235163 h 373017"/>
                <a:gd name="connsiteX164" fmla="*/ 208502 w 316982"/>
                <a:gd name="connsiteY164" fmla="*/ 234086 h 373017"/>
                <a:gd name="connsiteX165" fmla="*/ 205321 w 316982"/>
                <a:gd name="connsiteY165" fmla="*/ 232210 h 373017"/>
                <a:gd name="connsiteX166" fmla="*/ 200997 w 316982"/>
                <a:gd name="connsiteY166" fmla="*/ 231924 h 373017"/>
                <a:gd name="connsiteX167" fmla="*/ 199796 w 316982"/>
                <a:gd name="connsiteY167" fmla="*/ 231696 h 373017"/>
                <a:gd name="connsiteX168" fmla="*/ 199092 w 316982"/>
                <a:gd name="connsiteY168" fmla="*/ 232867 h 373017"/>
                <a:gd name="connsiteX169" fmla="*/ 198253 w 316982"/>
                <a:gd name="connsiteY169" fmla="*/ 232229 h 373017"/>
                <a:gd name="connsiteX170" fmla="*/ 198339 w 316982"/>
                <a:gd name="connsiteY170" fmla="*/ 230191 h 373017"/>
                <a:gd name="connsiteX171" fmla="*/ 193319 w 316982"/>
                <a:gd name="connsiteY171" fmla="*/ 221028 h 373017"/>
                <a:gd name="connsiteX172" fmla="*/ 189947 w 316982"/>
                <a:gd name="connsiteY172" fmla="*/ 217284 h 373017"/>
                <a:gd name="connsiteX173" fmla="*/ 188242 w 316982"/>
                <a:gd name="connsiteY173" fmla="*/ 216618 h 373017"/>
                <a:gd name="connsiteX174" fmla="*/ 185166 w 316982"/>
                <a:gd name="connsiteY174" fmla="*/ 217408 h 373017"/>
                <a:gd name="connsiteX175" fmla="*/ 180013 w 316982"/>
                <a:gd name="connsiteY175" fmla="*/ 215770 h 373017"/>
                <a:gd name="connsiteX176" fmla="*/ 176937 w 316982"/>
                <a:gd name="connsiteY176" fmla="*/ 215408 h 373017"/>
                <a:gd name="connsiteX177" fmla="*/ 175241 w 316982"/>
                <a:gd name="connsiteY177" fmla="*/ 215808 h 373017"/>
                <a:gd name="connsiteX178" fmla="*/ 172707 w 316982"/>
                <a:gd name="connsiteY178" fmla="*/ 216998 h 373017"/>
                <a:gd name="connsiteX179" fmla="*/ 171431 w 316982"/>
                <a:gd name="connsiteY179" fmla="*/ 216208 h 373017"/>
                <a:gd name="connsiteX180" fmla="*/ 170983 w 316982"/>
                <a:gd name="connsiteY180" fmla="*/ 214979 h 373017"/>
                <a:gd name="connsiteX181" fmla="*/ 166306 w 316982"/>
                <a:gd name="connsiteY181" fmla="*/ 211160 h 373017"/>
                <a:gd name="connsiteX182" fmla="*/ 160468 w 316982"/>
                <a:gd name="connsiteY182" fmla="*/ 208997 h 373017"/>
                <a:gd name="connsiteX183" fmla="*/ 149104 w 316982"/>
                <a:gd name="connsiteY183" fmla="*/ 196777 h 373017"/>
                <a:gd name="connsiteX184" fmla="*/ 145618 w 316982"/>
                <a:gd name="connsiteY184" fmla="*/ 192196 h 373017"/>
                <a:gd name="connsiteX185" fmla="*/ 138446 w 316982"/>
                <a:gd name="connsiteY185" fmla="*/ 187138 h 373017"/>
                <a:gd name="connsiteX186" fmla="*/ 133912 w 316982"/>
                <a:gd name="connsiteY186" fmla="*/ 179746 h 373017"/>
                <a:gd name="connsiteX187" fmla="*/ 130197 w 316982"/>
                <a:gd name="connsiteY187" fmla="*/ 177032 h 373017"/>
                <a:gd name="connsiteX188" fmla="*/ 124796 w 316982"/>
                <a:gd name="connsiteY188" fmla="*/ 174850 h 373017"/>
                <a:gd name="connsiteX189" fmla="*/ 123549 w 316982"/>
                <a:gd name="connsiteY189" fmla="*/ 175127 h 373017"/>
                <a:gd name="connsiteX190" fmla="*/ 121929 w 316982"/>
                <a:gd name="connsiteY190" fmla="*/ 175946 h 373017"/>
                <a:gd name="connsiteX191" fmla="*/ 120653 w 316982"/>
                <a:gd name="connsiteY191" fmla="*/ 176060 h 373017"/>
                <a:gd name="connsiteX192" fmla="*/ 119644 w 316982"/>
                <a:gd name="connsiteY192" fmla="*/ 175098 h 373017"/>
                <a:gd name="connsiteX193" fmla="*/ 120672 w 316982"/>
                <a:gd name="connsiteY193" fmla="*/ 174107 h 373017"/>
                <a:gd name="connsiteX194" fmla="*/ 121825 w 316982"/>
                <a:gd name="connsiteY194" fmla="*/ 173660 h 373017"/>
                <a:gd name="connsiteX195" fmla="*/ 121377 w 316982"/>
                <a:gd name="connsiteY195" fmla="*/ 170821 h 373017"/>
                <a:gd name="connsiteX196" fmla="*/ 115224 w 316982"/>
                <a:gd name="connsiteY196" fmla="*/ 163449 h 373017"/>
                <a:gd name="connsiteX197" fmla="*/ 111623 w 316982"/>
                <a:gd name="connsiteY197" fmla="*/ 161068 h 373017"/>
                <a:gd name="connsiteX198" fmla="*/ 110604 w 316982"/>
                <a:gd name="connsiteY198" fmla="*/ 159601 h 373017"/>
                <a:gd name="connsiteX199" fmla="*/ 109852 w 316982"/>
                <a:gd name="connsiteY199" fmla="*/ 157591 h 373017"/>
                <a:gd name="connsiteX200" fmla="*/ 109080 w 316982"/>
                <a:gd name="connsiteY200" fmla="*/ 156267 h 373017"/>
                <a:gd name="connsiteX201" fmla="*/ 107375 w 316982"/>
                <a:gd name="connsiteY201" fmla="*/ 155505 h 373017"/>
                <a:gd name="connsiteX202" fmla="*/ 105918 w 316982"/>
                <a:gd name="connsiteY202" fmla="*/ 155638 h 373017"/>
                <a:gd name="connsiteX203" fmla="*/ 103908 w 316982"/>
                <a:gd name="connsiteY203" fmla="*/ 155134 h 373017"/>
                <a:gd name="connsiteX204" fmla="*/ 103975 w 316982"/>
                <a:gd name="connsiteY204" fmla="*/ 151571 h 373017"/>
                <a:gd name="connsiteX205" fmla="*/ 104375 w 316982"/>
                <a:gd name="connsiteY205" fmla="*/ 148838 h 373017"/>
                <a:gd name="connsiteX206" fmla="*/ 104070 w 316982"/>
                <a:gd name="connsiteY206" fmla="*/ 146513 h 373017"/>
                <a:gd name="connsiteX207" fmla="*/ 102108 w 316982"/>
                <a:gd name="connsiteY207" fmla="*/ 140389 h 373017"/>
                <a:gd name="connsiteX208" fmla="*/ 98717 w 316982"/>
                <a:gd name="connsiteY208" fmla="*/ 135188 h 373017"/>
                <a:gd name="connsiteX209" fmla="*/ 96717 w 316982"/>
                <a:gd name="connsiteY209" fmla="*/ 122701 h 373017"/>
                <a:gd name="connsiteX210" fmla="*/ 95174 w 316982"/>
                <a:gd name="connsiteY210" fmla="*/ 119167 h 373017"/>
                <a:gd name="connsiteX211" fmla="*/ 91421 w 316982"/>
                <a:gd name="connsiteY211" fmla="*/ 116491 h 373017"/>
                <a:gd name="connsiteX212" fmla="*/ 82953 w 316982"/>
                <a:gd name="connsiteY212" fmla="*/ 113481 h 373017"/>
                <a:gd name="connsiteX213" fmla="*/ 71152 w 316982"/>
                <a:gd name="connsiteY213" fmla="*/ 105375 h 373017"/>
                <a:gd name="connsiteX214" fmla="*/ 68656 w 316982"/>
                <a:gd name="connsiteY214" fmla="*/ 105232 h 373017"/>
                <a:gd name="connsiteX215" fmla="*/ 61560 w 316982"/>
                <a:gd name="connsiteY215" fmla="*/ 102070 h 373017"/>
                <a:gd name="connsiteX216" fmla="*/ 57159 w 316982"/>
                <a:gd name="connsiteY216" fmla="*/ 101527 h 373017"/>
                <a:gd name="connsiteX217" fmla="*/ 51445 w 316982"/>
                <a:gd name="connsiteY217" fmla="*/ 104365 h 373017"/>
                <a:gd name="connsiteX218" fmla="*/ 44501 w 316982"/>
                <a:gd name="connsiteY218" fmla="*/ 112157 h 373017"/>
                <a:gd name="connsiteX219" fmla="*/ 38871 w 316982"/>
                <a:gd name="connsiteY219" fmla="*/ 120225 h 373017"/>
                <a:gd name="connsiteX220" fmla="*/ 36824 w 316982"/>
                <a:gd name="connsiteY220" fmla="*/ 121787 h 373017"/>
                <a:gd name="connsiteX221" fmla="*/ 29556 w 316982"/>
                <a:gd name="connsiteY221" fmla="*/ 124530 h 373017"/>
                <a:gd name="connsiteX222" fmla="*/ 23136 w 316982"/>
                <a:gd name="connsiteY222" fmla="*/ 125835 h 373017"/>
                <a:gd name="connsiteX223" fmla="*/ 23070 w 316982"/>
                <a:gd name="connsiteY223" fmla="*/ 123777 h 373017"/>
                <a:gd name="connsiteX224" fmla="*/ 22841 w 316982"/>
                <a:gd name="connsiteY224" fmla="*/ 122225 h 373017"/>
                <a:gd name="connsiteX225" fmla="*/ 23927 w 316982"/>
                <a:gd name="connsiteY225" fmla="*/ 120520 h 373017"/>
                <a:gd name="connsiteX226" fmla="*/ 25717 w 316982"/>
                <a:gd name="connsiteY226" fmla="*/ 118510 h 373017"/>
                <a:gd name="connsiteX227" fmla="*/ 27365 w 316982"/>
                <a:gd name="connsiteY227" fmla="*/ 115976 h 373017"/>
                <a:gd name="connsiteX228" fmla="*/ 28051 w 316982"/>
                <a:gd name="connsiteY228" fmla="*/ 114148 h 373017"/>
                <a:gd name="connsiteX229" fmla="*/ 27727 w 316982"/>
                <a:gd name="connsiteY229" fmla="*/ 112928 h 373017"/>
                <a:gd name="connsiteX230" fmla="*/ 26984 w 316982"/>
                <a:gd name="connsiteY230" fmla="*/ 111119 h 373017"/>
                <a:gd name="connsiteX231" fmla="*/ 25975 w 316982"/>
                <a:gd name="connsiteY231" fmla="*/ 110985 h 373017"/>
                <a:gd name="connsiteX232" fmla="*/ 19860 w 316982"/>
                <a:gd name="connsiteY232" fmla="*/ 112509 h 373017"/>
                <a:gd name="connsiteX233" fmla="*/ 18459 w 316982"/>
                <a:gd name="connsiteY233" fmla="*/ 112119 h 373017"/>
                <a:gd name="connsiteX234" fmla="*/ 13935 w 316982"/>
                <a:gd name="connsiteY234" fmla="*/ 109747 h 373017"/>
                <a:gd name="connsiteX235" fmla="*/ 9068 w 316982"/>
                <a:gd name="connsiteY235" fmla="*/ 106832 h 373017"/>
                <a:gd name="connsiteX236" fmla="*/ 7277 w 316982"/>
                <a:gd name="connsiteY236" fmla="*/ 104756 h 373017"/>
                <a:gd name="connsiteX237" fmla="*/ 6601 w 316982"/>
                <a:gd name="connsiteY237" fmla="*/ 102660 h 373017"/>
                <a:gd name="connsiteX238" fmla="*/ 7106 w 316982"/>
                <a:gd name="connsiteY238" fmla="*/ 101308 h 373017"/>
                <a:gd name="connsiteX239" fmla="*/ 6705 w 316982"/>
                <a:gd name="connsiteY239" fmla="*/ 99993 h 373017"/>
                <a:gd name="connsiteX240" fmla="*/ 5753 w 316982"/>
                <a:gd name="connsiteY240" fmla="*/ 98222 h 373017"/>
                <a:gd name="connsiteX241" fmla="*/ 6610 w 316982"/>
                <a:gd name="connsiteY241" fmla="*/ 96212 h 373017"/>
                <a:gd name="connsiteX242" fmla="*/ 8125 w 316982"/>
                <a:gd name="connsiteY242" fmla="*/ 93707 h 373017"/>
                <a:gd name="connsiteX243" fmla="*/ 8887 w 316982"/>
                <a:gd name="connsiteY243" fmla="*/ 92002 h 373017"/>
                <a:gd name="connsiteX244" fmla="*/ 10163 w 316982"/>
                <a:gd name="connsiteY244" fmla="*/ 91564 h 373017"/>
                <a:gd name="connsiteX245" fmla="*/ 10773 w 316982"/>
                <a:gd name="connsiteY245" fmla="*/ 90526 h 373017"/>
                <a:gd name="connsiteX246" fmla="*/ 9753 w 316982"/>
                <a:gd name="connsiteY246" fmla="*/ 86373 h 373017"/>
                <a:gd name="connsiteX247" fmla="*/ 9220 w 316982"/>
                <a:gd name="connsiteY247" fmla="*/ 85706 h 373017"/>
                <a:gd name="connsiteX248" fmla="*/ 8344 w 316982"/>
                <a:gd name="connsiteY248" fmla="*/ 85192 h 373017"/>
                <a:gd name="connsiteX249" fmla="*/ 6991 w 316982"/>
                <a:gd name="connsiteY249" fmla="*/ 85134 h 373017"/>
                <a:gd name="connsiteX250" fmla="*/ 4629 w 316982"/>
                <a:gd name="connsiteY250" fmla="*/ 84277 h 373017"/>
                <a:gd name="connsiteX251" fmla="*/ 2953 w 316982"/>
                <a:gd name="connsiteY251" fmla="*/ 82839 h 373017"/>
                <a:gd name="connsiteX252" fmla="*/ 2591 w 316982"/>
                <a:gd name="connsiteY252" fmla="*/ 80896 h 373017"/>
                <a:gd name="connsiteX253" fmla="*/ 1705 w 316982"/>
                <a:gd name="connsiteY253" fmla="*/ 79029 h 373017"/>
                <a:gd name="connsiteX254" fmla="*/ 190 w 316982"/>
                <a:gd name="connsiteY254" fmla="*/ 77314 h 373017"/>
                <a:gd name="connsiteX255" fmla="*/ 0 w 316982"/>
                <a:gd name="connsiteY255" fmla="*/ 75438 h 373017"/>
                <a:gd name="connsiteX256" fmla="*/ 1724 w 316982"/>
                <a:gd name="connsiteY256" fmla="*/ 74447 h 373017"/>
                <a:gd name="connsiteX257" fmla="*/ 4076 w 316982"/>
                <a:gd name="connsiteY257" fmla="*/ 74409 h 373017"/>
                <a:gd name="connsiteX258" fmla="*/ 5734 w 316982"/>
                <a:gd name="connsiteY258" fmla="*/ 74781 h 373017"/>
                <a:gd name="connsiteX259" fmla="*/ 9449 w 316982"/>
                <a:gd name="connsiteY259" fmla="*/ 71761 h 373017"/>
                <a:gd name="connsiteX260" fmla="*/ 10820 w 316982"/>
                <a:gd name="connsiteY260" fmla="*/ 71495 h 373017"/>
                <a:gd name="connsiteX261" fmla="*/ 12049 w 316982"/>
                <a:gd name="connsiteY261" fmla="*/ 70847 h 373017"/>
                <a:gd name="connsiteX262" fmla="*/ 13078 w 316982"/>
                <a:gd name="connsiteY262" fmla="*/ 66713 h 373017"/>
                <a:gd name="connsiteX263" fmla="*/ 13868 w 316982"/>
                <a:gd name="connsiteY263" fmla="*/ 65475 h 373017"/>
                <a:gd name="connsiteX264" fmla="*/ 14059 w 316982"/>
                <a:gd name="connsiteY264" fmla="*/ 64751 h 373017"/>
                <a:gd name="connsiteX265" fmla="*/ 13325 w 316982"/>
                <a:gd name="connsiteY265" fmla="*/ 63884 h 373017"/>
                <a:gd name="connsiteX266" fmla="*/ 10325 w 316982"/>
                <a:gd name="connsiteY266" fmla="*/ 60970 h 373017"/>
                <a:gd name="connsiteX267" fmla="*/ 8954 w 316982"/>
                <a:gd name="connsiteY267" fmla="*/ 57921 h 373017"/>
                <a:gd name="connsiteX268" fmla="*/ 6791 w 316982"/>
                <a:gd name="connsiteY268" fmla="*/ 54502 h 373017"/>
                <a:gd name="connsiteX269" fmla="*/ 4781 w 316982"/>
                <a:gd name="connsiteY269" fmla="*/ 52987 h 373017"/>
                <a:gd name="connsiteX270" fmla="*/ 4372 w 316982"/>
                <a:gd name="connsiteY270" fmla="*/ 51806 h 373017"/>
                <a:gd name="connsiteX271" fmla="*/ 4324 w 316982"/>
                <a:gd name="connsiteY271" fmla="*/ 50311 h 373017"/>
                <a:gd name="connsiteX272" fmla="*/ 4734 w 316982"/>
                <a:gd name="connsiteY272" fmla="*/ 48987 h 373017"/>
                <a:gd name="connsiteX273" fmla="*/ 8372 w 316982"/>
                <a:gd name="connsiteY273" fmla="*/ 46930 h 373017"/>
                <a:gd name="connsiteX274" fmla="*/ 10525 w 316982"/>
                <a:gd name="connsiteY274" fmla="*/ 44739 h 373017"/>
                <a:gd name="connsiteX275" fmla="*/ 11449 w 316982"/>
                <a:gd name="connsiteY275" fmla="*/ 45577 h 373017"/>
                <a:gd name="connsiteX276" fmla="*/ 13411 w 316982"/>
                <a:gd name="connsiteY276" fmla="*/ 46472 h 373017"/>
                <a:gd name="connsiteX277" fmla="*/ 18735 w 316982"/>
                <a:gd name="connsiteY277" fmla="*/ 45253 h 373017"/>
                <a:gd name="connsiteX278" fmla="*/ 22041 w 316982"/>
                <a:gd name="connsiteY278" fmla="*/ 44025 h 373017"/>
                <a:gd name="connsiteX279" fmla="*/ 24365 w 316982"/>
                <a:gd name="connsiteY279" fmla="*/ 42729 h 373017"/>
                <a:gd name="connsiteX280" fmla="*/ 25803 w 316982"/>
                <a:gd name="connsiteY280" fmla="*/ 42958 h 373017"/>
                <a:gd name="connsiteX281" fmla="*/ 31023 w 316982"/>
                <a:gd name="connsiteY281" fmla="*/ 44891 h 373017"/>
                <a:gd name="connsiteX282" fmla="*/ 32747 w 316982"/>
                <a:gd name="connsiteY282" fmla="*/ 43910 h 373017"/>
                <a:gd name="connsiteX283" fmla="*/ 36509 w 316982"/>
                <a:gd name="connsiteY283" fmla="*/ 41291 h 373017"/>
                <a:gd name="connsiteX284" fmla="*/ 37071 w 316982"/>
                <a:gd name="connsiteY284" fmla="*/ 39910 h 373017"/>
                <a:gd name="connsiteX285" fmla="*/ 40043 w 316982"/>
                <a:gd name="connsiteY285" fmla="*/ 35719 h 373017"/>
                <a:gd name="connsiteX286" fmla="*/ 40100 w 316982"/>
                <a:gd name="connsiteY286" fmla="*/ 34700 h 373017"/>
                <a:gd name="connsiteX287" fmla="*/ 38881 w 316982"/>
                <a:gd name="connsiteY287" fmla="*/ 32061 h 373017"/>
                <a:gd name="connsiteX288" fmla="*/ 39262 w 316982"/>
                <a:gd name="connsiteY288" fmla="*/ 31480 h 373017"/>
                <a:gd name="connsiteX289" fmla="*/ 42901 w 316982"/>
                <a:gd name="connsiteY289" fmla="*/ 28775 h 373017"/>
                <a:gd name="connsiteX290" fmla="*/ 44682 w 316982"/>
                <a:gd name="connsiteY290" fmla="*/ 26375 h 373017"/>
                <a:gd name="connsiteX291" fmla="*/ 46615 w 316982"/>
                <a:gd name="connsiteY291" fmla="*/ 24765 h 373017"/>
                <a:gd name="connsiteX292" fmla="*/ 48006 w 316982"/>
                <a:gd name="connsiteY292" fmla="*/ 24727 h 373017"/>
                <a:gd name="connsiteX293" fmla="*/ 48387 w 316982"/>
                <a:gd name="connsiteY293" fmla="*/ 25279 h 373017"/>
                <a:gd name="connsiteX294" fmla="*/ 48549 w 316982"/>
                <a:gd name="connsiteY294" fmla="*/ 26403 h 373017"/>
                <a:gd name="connsiteX295" fmla="*/ 48425 w 316982"/>
                <a:gd name="connsiteY295" fmla="*/ 31032 h 373017"/>
                <a:gd name="connsiteX296" fmla="*/ 48958 w 316982"/>
                <a:gd name="connsiteY296" fmla="*/ 32452 h 373017"/>
                <a:gd name="connsiteX297" fmla="*/ 51816 w 316982"/>
                <a:gd name="connsiteY297" fmla="*/ 35766 h 373017"/>
                <a:gd name="connsiteX298" fmla="*/ 53854 w 316982"/>
                <a:gd name="connsiteY298" fmla="*/ 37652 h 373017"/>
                <a:gd name="connsiteX299" fmla="*/ 58588 w 316982"/>
                <a:gd name="connsiteY299" fmla="*/ 38948 h 373017"/>
                <a:gd name="connsiteX300" fmla="*/ 58807 w 316982"/>
                <a:gd name="connsiteY300" fmla="*/ 39567 h 373017"/>
                <a:gd name="connsiteX301" fmla="*/ 57502 w 316982"/>
                <a:gd name="connsiteY301" fmla="*/ 42053 h 373017"/>
                <a:gd name="connsiteX302" fmla="*/ 60369 w 316982"/>
                <a:gd name="connsiteY302" fmla="*/ 45025 h 373017"/>
                <a:gd name="connsiteX303" fmla="*/ 60884 w 316982"/>
                <a:gd name="connsiteY303" fmla="*/ 47196 h 373017"/>
                <a:gd name="connsiteX304" fmla="*/ 62208 w 316982"/>
                <a:gd name="connsiteY304" fmla="*/ 48416 h 373017"/>
                <a:gd name="connsiteX305" fmla="*/ 64075 w 316982"/>
                <a:gd name="connsiteY305" fmla="*/ 47815 h 373017"/>
                <a:gd name="connsiteX306" fmla="*/ 64684 w 316982"/>
                <a:gd name="connsiteY306" fmla="*/ 46663 h 373017"/>
                <a:gd name="connsiteX307" fmla="*/ 63951 w 316982"/>
                <a:gd name="connsiteY307" fmla="*/ 44653 h 373017"/>
                <a:gd name="connsiteX308" fmla="*/ 63408 w 316982"/>
                <a:gd name="connsiteY308" fmla="*/ 42548 h 373017"/>
                <a:gd name="connsiteX309" fmla="*/ 63513 w 316982"/>
                <a:gd name="connsiteY309" fmla="*/ 41329 h 373017"/>
                <a:gd name="connsiteX310" fmla="*/ 64027 w 316982"/>
                <a:gd name="connsiteY310" fmla="*/ 39929 h 373017"/>
                <a:gd name="connsiteX311" fmla="*/ 65332 w 316982"/>
                <a:gd name="connsiteY311" fmla="*/ 37967 h 373017"/>
                <a:gd name="connsiteX312" fmla="*/ 68875 w 316982"/>
                <a:gd name="connsiteY312" fmla="*/ 33471 h 373017"/>
                <a:gd name="connsiteX313" fmla="*/ 70152 w 316982"/>
                <a:gd name="connsiteY313" fmla="*/ 30871 h 373017"/>
                <a:gd name="connsiteX314" fmla="*/ 70380 w 316982"/>
                <a:gd name="connsiteY314" fmla="*/ 26841 h 373017"/>
                <a:gd name="connsiteX315" fmla="*/ 70390 w 316982"/>
                <a:gd name="connsiteY315" fmla="*/ 23603 h 373017"/>
                <a:gd name="connsiteX316" fmla="*/ 71571 w 316982"/>
                <a:gd name="connsiteY316" fmla="*/ 22812 h 373017"/>
                <a:gd name="connsiteX317" fmla="*/ 74114 w 316982"/>
                <a:gd name="connsiteY317" fmla="*/ 23393 h 373017"/>
                <a:gd name="connsiteX318" fmla="*/ 74876 w 316982"/>
                <a:gd name="connsiteY318" fmla="*/ 23327 h 373017"/>
                <a:gd name="connsiteX319" fmla="*/ 75219 w 316982"/>
                <a:gd name="connsiteY319" fmla="*/ 25317 h 373017"/>
                <a:gd name="connsiteX320" fmla="*/ 76305 w 316982"/>
                <a:gd name="connsiteY320" fmla="*/ 28489 h 373017"/>
                <a:gd name="connsiteX321" fmla="*/ 77581 w 316982"/>
                <a:gd name="connsiteY321" fmla="*/ 30128 h 373017"/>
                <a:gd name="connsiteX322" fmla="*/ 78943 w 316982"/>
                <a:gd name="connsiteY322" fmla="*/ 30518 h 373017"/>
                <a:gd name="connsiteX323" fmla="*/ 80543 w 316982"/>
                <a:gd name="connsiteY323" fmla="*/ 30527 h 373017"/>
                <a:gd name="connsiteX324" fmla="*/ 84506 w 316982"/>
                <a:gd name="connsiteY324" fmla="*/ 28594 h 373017"/>
                <a:gd name="connsiteX325" fmla="*/ 87087 w 316982"/>
                <a:gd name="connsiteY325" fmla="*/ 27756 h 373017"/>
                <a:gd name="connsiteX326" fmla="*/ 88554 w 316982"/>
                <a:gd name="connsiteY326" fmla="*/ 27984 h 373017"/>
                <a:gd name="connsiteX327" fmla="*/ 89421 w 316982"/>
                <a:gd name="connsiteY327" fmla="*/ 29299 h 373017"/>
                <a:gd name="connsiteX328" fmla="*/ 91269 w 316982"/>
                <a:gd name="connsiteY328" fmla="*/ 32756 h 373017"/>
                <a:gd name="connsiteX329" fmla="*/ 92326 w 316982"/>
                <a:gd name="connsiteY329" fmla="*/ 33147 h 373017"/>
                <a:gd name="connsiteX330" fmla="*/ 93602 w 316982"/>
                <a:gd name="connsiteY330" fmla="*/ 32747 h 373017"/>
                <a:gd name="connsiteX331" fmla="*/ 94050 w 316982"/>
                <a:gd name="connsiteY331" fmla="*/ 32156 h 373017"/>
                <a:gd name="connsiteX332" fmla="*/ 93640 w 316982"/>
                <a:gd name="connsiteY332" fmla="*/ 30823 h 373017"/>
                <a:gd name="connsiteX333" fmla="*/ 93097 w 316982"/>
                <a:gd name="connsiteY333" fmla="*/ 27937 h 373017"/>
                <a:gd name="connsiteX334" fmla="*/ 92354 w 316982"/>
                <a:gd name="connsiteY334" fmla="*/ 25698 h 373017"/>
                <a:gd name="connsiteX335" fmla="*/ 91383 w 316982"/>
                <a:gd name="connsiteY335" fmla="*/ 24651 h 373017"/>
                <a:gd name="connsiteX336" fmla="*/ 91183 w 316982"/>
                <a:gd name="connsiteY336" fmla="*/ 23289 h 373017"/>
                <a:gd name="connsiteX337" fmla="*/ 91792 w 316982"/>
                <a:gd name="connsiteY337" fmla="*/ 20831 h 373017"/>
                <a:gd name="connsiteX338" fmla="*/ 92488 w 316982"/>
                <a:gd name="connsiteY338" fmla="*/ 18774 h 373017"/>
                <a:gd name="connsiteX339" fmla="*/ 93840 w 316982"/>
                <a:gd name="connsiteY339" fmla="*/ 18212 h 373017"/>
                <a:gd name="connsiteX340" fmla="*/ 95393 w 316982"/>
                <a:gd name="connsiteY340" fmla="*/ 17955 h 373017"/>
                <a:gd name="connsiteX341" fmla="*/ 97441 w 316982"/>
                <a:gd name="connsiteY341" fmla="*/ 20136 h 373017"/>
                <a:gd name="connsiteX342" fmla="*/ 99869 w 316982"/>
                <a:gd name="connsiteY342" fmla="*/ 20822 h 373017"/>
                <a:gd name="connsiteX343" fmla="*/ 101679 w 316982"/>
                <a:gd name="connsiteY343" fmla="*/ 20707 h 373017"/>
                <a:gd name="connsiteX344" fmla="*/ 101993 w 316982"/>
                <a:gd name="connsiteY344" fmla="*/ 19440 h 373017"/>
                <a:gd name="connsiteX345" fmla="*/ 101879 w 316982"/>
                <a:gd name="connsiteY345" fmla="*/ 18050 h 373017"/>
                <a:gd name="connsiteX346" fmla="*/ 100803 w 316982"/>
                <a:gd name="connsiteY346" fmla="*/ 16259 h 373017"/>
                <a:gd name="connsiteX347" fmla="*/ 101012 w 316982"/>
                <a:gd name="connsiteY347" fmla="*/ 13545 h 373017"/>
                <a:gd name="connsiteX348" fmla="*/ 102260 w 316982"/>
                <a:gd name="connsiteY348" fmla="*/ 8477 h 373017"/>
                <a:gd name="connsiteX349" fmla="*/ 102975 w 316982"/>
                <a:gd name="connsiteY349" fmla="*/ 8868 h 373017"/>
                <a:gd name="connsiteX350" fmla="*/ 105661 w 316982"/>
                <a:gd name="connsiteY350" fmla="*/ 8915 h 373017"/>
                <a:gd name="connsiteX351" fmla="*/ 108585 w 316982"/>
                <a:gd name="connsiteY351" fmla="*/ 9201 h 373017"/>
                <a:gd name="connsiteX352" fmla="*/ 110471 w 316982"/>
                <a:gd name="connsiteY352" fmla="*/ 11268 h 373017"/>
                <a:gd name="connsiteX353" fmla="*/ 112319 w 316982"/>
                <a:gd name="connsiteY353" fmla="*/ 11973 h 373017"/>
                <a:gd name="connsiteX354" fmla="*/ 114948 w 316982"/>
                <a:gd name="connsiteY354" fmla="*/ 12192 h 373017"/>
                <a:gd name="connsiteX355" fmla="*/ 116710 w 316982"/>
                <a:gd name="connsiteY355" fmla="*/ 11906 h 373017"/>
                <a:gd name="connsiteX356" fmla="*/ 117567 w 316982"/>
                <a:gd name="connsiteY356" fmla="*/ 11125 h 373017"/>
                <a:gd name="connsiteX357" fmla="*/ 118586 w 316982"/>
                <a:gd name="connsiteY357" fmla="*/ 8706 h 373017"/>
                <a:gd name="connsiteX358" fmla="*/ 120472 w 316982"/>
                <a:gd name="connsiteY358" fmla="*/ 5705 h 373017"/>
                <a:gd name="connsiteX359" fmla="*/ 123425 w 316982"/>
                <a:gd name="connsiteY359" fmla="*/ 4163 h 373017"/>
                <a:gd name="connsiteX360" fmla="*/ 128473 w 316982"/>
                <a:gd name="connsiteY360" fmla="*/ 3877 h 373017"/>
                <a:gd name="connsiteX361" fmla="*/ 130997 w 316982"/>
                <a:gd name="connsiteY361" fmla="*/ 3315 h 373017"/>
                <a:gd name="connsiteX362" fmla="*/ 133617 w 316982"/>
                <a:gd name="connsiteY362" fmla="*/ 3343 h 373017"/>
                <a:gd name="connsiteX363" fmla="*/ 135588 w 316982"/>
                <a:gd name="connsiteY363" fmla="*/ 3810 h 373017"/>
                <a:gd name="connsiteX364" fmla="*/ 137627 w 316982"/>
                <a:gd name="connsiteY364" fmla="*/ 3753 h 373017"/>
                <a:gd name="connsiteX365" fmla="*/ 142808 w 316982"/>
                <a:gd name="connsiteY365" fmla="*/ 1657 h 373017"/>
                <a:gd name="connsiteX366" fmla="*/ 148152 w 316982"/>
                <a:gd name="connsiteY366" fmla="*/ 0 h 373017"/>
                <a:gd name="connsiteX367" fmla="*/ 148895 w 316982"/>
                <a:gd name="connsiteY367" fmla="*/ 276 h 373017"/>
                <a:gd name="connsiteX368" fmla="*/ 149009 w 316982"/>
                <a:gd name="connsiteY368" fmla="*/ 829 h 373017"/>
                <a:gd name="connsiteX369" fmla="*/ 148047 w 316982"/>
                <a:gd name="connsiteY369" fmla="*/ 2105 h 373017"/>
                <a:gd name="connsiteX370" fmla="*/ 147113 w 316982"/>
                <a:gd name="connsiteY370" fmla="*/ 3800 h 373017"/>
                <a:gd name="connsiteX371" fmla="*/ 147742 w 316982"/>
                <a:gd name="connsiteY371" fmla="*/ 5734 h 373017"/>
                <a:gd name="connsiteX372" fmla="*/ 150781 w 316982"/>
                <a:gd name="connsiteY372" fmla="*/ 9611 h 373017"/>
                <a:gd name="connsiteX373" fmla="*/ 152438 w 316982"/>
                <a:gd name="connsiteY373" fmla="*/ 12573 h 373017"/>
                <a:gd name="connsiteX374" fmla="*/ 154000 w 316982"/>
                <a:gd name="connsiteY374" fmla="*/ 14792 h 373017"/>
                <a:gd name="connsiteX375" fmla="*/ 156429 w 316982"/>
                <a:gd name="connsiteY375" fmla="*/ 15964 h 373017"/>
                <a:gd name="connsiteX376" fmla="*/ 159620 w 316982"/>
                <a:gd name="connsiteY376" fmla="*/ 16678 h 373017"/>
                <a:gd name="connsiteX377" fmla="*/ 162325 w 316982"/>
                <a:gd name="connsiteY377" fmla="*/ 16935 h 373017"/>
                <a:gd name="connsiteX378" fmla="*/ 165154 w 316982"/>
                <a:gd name="connsiteY378" fmla="*/ 17774 h 373017"/>
                <a:gd name="connsiteX379" fmla="*/ 174860 w 316982"/>
                <a:gd name="connsiteY379" fmla="*/ 19841 h 373017"/>
                <a:gd name="connsiteX380" fmla="*/ 179746 w 316982"/>
                <a:gd name="connsiteY380" fmla="*/ 20412 h 373017"/>
                <a:gd name="connsiteX381" fmla="*/ 183451 w 316982"/>
                <a:gd name="connsiteY381" fmla="*/ 20498 h 373017"/>
                <a:gd name="connsiteX382" fmla="*/ 189024 w 316982"/>
                <a:gd name="connsiteY382" fmla="*/ 21745 h 373017"/>
                <a:gd name="connsiteX383" fmla="*/ 156553 w 316982"/>
                <a:gd name="connsiteY383" fmla="*/ 120815 h 373017"/>
                <a:gd name="connsiteX384" fmla="*/ 157343 w 316982"/>
                <a:gd name="connsiteY384" fmla="*/ 118910 h 373017"/>
                <a:gd name="connsiteX385" fmla="*/ 157048 w 316982"/>
                <a:gd name="connsiteY385" fmla="*/ 117548 h 373017"/>
                <a:gd name="connsiteX386" fmla="*/ 155372 w 316982"/>
                <a:gd name="connsiteY386" fmla="*/ 117824 h 373017"/>
                <a:gd name="connsiteX387" fmla="*/ 154191 w 316982"/>
                <a:gd name="connsiteY387" fmla="*/ 119596 h 373017"/>
                <a:gd name="connsiteX388" fmla="*/ 154981 w 316982"/>
                <a:gd name="connsiteY388" fmla="*/ 121091 h 373017"/>
                <a:gd name="connsiteX389" fmla="*/ 156553 w 316982"/>
                <a:gd name="connsiteY389" fmla="*/ 120815 h 373017"/>
                <a:gd name="connsiteX390" fmla="*/ 155324 w 316982"/>
                <a:gd name="connsiteY390" fmla="*/ 193662 h 373017"/>
                <a:gd name="connsiteX391" fmla="*/ 155305 w 316982"/>
                <a:gd name="connsiteY391" fmla="*/ 193377 h 373017"/>
                <a:gd name="connsiteX392" fmla="*/ 155105 w 316982"/>
                <a:gd name="connsiteY392" fmla="*/ 193405 h 373017"/>
                <a:gd name="connsiteX393" fmla="*/ 155019 w 316982"/>
                <a:gd name="connsiteY393" fmla="*/ 193577 h 373017"/>
                <a:gd name="connsiteX394" fmla="*/ 155105 w 316982"/>
                <a:gd name="connsiteY394" fmla="*/ 193691 h 373017"/>
                <a:gd name="connsiteX395" fmla="*/ 155324 w 316982"/>
                <a:gd name="connsiteY395" fmla="*/ 193662 h 373017"/>
                <a:gd name="connsiteX396" fmla="*/ 100689 w 316982"/>
                <a:gd name="connsiteY396" fmla="*/ 159048 h 373017"/>
                <a:gd name="connsiteX397" fmla="*/ 101575 w 316982"/>
                <a:gd name="connsiteY397" fmla="*/ 160458 h 373017"/>
                <a:gd name="connsiteX398" fmla="*/ 101679 w 316982"/>
                <a:gd name="connsiteY398" fmla="*/ 161277 h 373017"/>
                <a:gd name="connsiteX399" fmla="*/ 101079 w 316982"/>
                <a:gd name="connsiteY399" fmla="*/ 162211 h 373017"/>
                <a:gd name="connsiteX400" fmla="*/ 101327 w 316982"/>
                <a:gd name="connsiteY400" fmla="*/ 164306 h 373017"/>
                <a:gd name="connsiteX401" fmla="*/ 99088 w 316982"/>
                <a:gd name="connsiteY401" fmla="*/ 162563 h 373017"/>
                <a:gd name="connsiteX402" fmla="*/ 95707 w 316982"/>
                <a:gd name="connsiteY402" fmla="*/ 163439 h 373017"/>
                <a:gd name="connsiteX403" fmla="*/ 93631 w 316982"/>
                <a:gd name="connsiteY403" fmla="*/ 163249 h 373017"/>
                <a:gd name="connsiteX404" fmla="*/ 93059 w 316982"/>
                <a:gd name="connsiteY404" fmla="*/ 161687 h 373017"/>
                <a:gd name="connsiteX405" fmla="*/ 93535 w 316982"/>
                <a:gd name="connsiteY405" fmla="*/ 160772 h 373017"/>
                <a:gd name="connsiteX406" fmla="*/ 96755 w 316982"/>
                <a:gd name="connsiteY406" fmla="*/ 160572 h 373017"/>
                <a:gd name="connsiteX407" fmla="*/ 97755 w 316982"/>
                <a:gd name="connsiteY407" fmla="*/ 160125 h 373017"/>
                <a:gd name="connsiteX408" fmla="*/ 99717 w 316982"/>
                <a:gd name="connsiteY408" fmla="*/ 160334 h 373017"/>
                <a:gd name="connsiteX409" fmla="*/ 100689 w 316982"/>
                <a:gd name="connsiteY409" fmla="*/ 159048 h 373017"/>
                <a:gd name="connsiteX410" fmla="*/ 80276 w 316982"/>
                <a:gd name="connsiteY410" fmla="*/ 229733 h 373017"/>
                <a:gd name="connsiteX411" fmla="*/ 81620 w 316982"/>
                <a:gd name="connsiteY411" fmla="*/ 231981 h 373017"/>
                <a:gd name="connsiteX412" fmla="*/ 84620 w 316982"/>
                <a:gd name="connsiteY412" fmla="*/ 241182 h 373017"/>
                <a:gd name="connsiteX413" fmla="*/ 84906 w 316982"/>
                <a:gd name="connsiteY413" fmla="*/ 243164 h 373017"/>
                <a:gd name="connsiteX414" fmla="*/ 84306 w 316982"/>
                <a:gd name="connsiteY414" fmla="*/ 245193 h 373017"/>
                <a:gd name="connsiteX415" fmla="*/ 83544 w 316982"/>
                <a:gd name="connsiteY415" fmla="*/ 246631 h 373017"/>
                <a:gd name="connsiteX416" fmla="*/ 80562 w 316982"/>
                <a:gd name="connsiteY416" fmla="*/ 251241 h 373017"/>
                <a:gd name="connsiteX417" fmla="*/ 81001 w 316982"/>
                <a:gd name="connsiteY417" fmla="*/ 255041 h 373017"/>
                <a:gd name="connsiteX418" fmla="*/ 82105 w 316982"/>
                <a:gd name="connsiteY418" fmla="*/ 257394 h 373017"/>
                <a:gd name="connsiteX419" fmla="*/ 82267 w 316982"/>
                <a:gd name="connsiteY419" fmla="*/ 259994 h 373017"/>
                <a:gd name="connsiteX420" fmla="*/ 81715 w 316982"/>
                <a:gd name="connsiteY420" fmla="*/ 263214 h 373017"/>
                <a:gd name="connsiteX421" fmla="*/ 79867 w 316982"/>
                <a:gd name="connsiteY421" fmla="*/ 282921 h 373017"/>
                <a:gd name="connsiteX422" fmla="*/ 78972 w 316982"/>
                <a:gd name="connsiteY422" fmla="*/ 286398 h 373017"/>
                <a:gd name="connsiteX423" fmla="*/ 78410 w 316982"/>
                <a:gd name="connsiteY423" fmla="*/ 289398 h 373017"/>
                <a:gd name="connsiteX424" fmla="*/ 76372 w 316982"/>
                <a:gd name="connsiteY424" fmla="*/ 290313 h 373017"/>
                <a:gd name="connsiteX425" fmla="*/ 73743 w 316982"/>
                <a:gd name="connsiteY425" fmla="*/ 289350 h 373017"/>
                <a:gd name="connsiteX426" fmla="*/ 70428 w 316982"/>
                <a:gd name="connsiteY426" fmla="*/ 287655 h 373017"/>
                <a:gd name="connsiteX427" fmla="*/ 68894 w 316982"/>
                <a:gd name="connsiteY427" fmla="*/ 287760 h 373017"/>
                <a:gd name="connsiteX428" fmla="*/ 67351 w 316982"/>
                <a:gd name="connsiteY428" fmla="*/ 288341 h 373017"/>
                <a:gd name="connsiteX429" fmla="*/ 66084 w 316982"/>
                <a:gd name="connsiteY429" fmla="*/ 287846 h 373017"/>
                <a:gd name="connsiteX430" fmla="*/ 64875 w 316982"/>
                <a:gd name="connsiteY430" fmla="*/ 286883 h 373017"/>
                <a:gd name="connsiteX431" fmla="*/ 63970 w 316982"/>
                <a:gd name="connsiteY431" fmla="*/ 293608 h 373017"/>
                <a:gd name="connsiteX432" fmla="*/ 62474 w 316982"/>
                <a:gd name="connsiteY432" fmla="*/ 296332 h 373017"/>
                <a:gd name="connsiteX433" fmla="*/ 60198 w 316982"/>
                <a:gd name="connsiteY433" fmla="*/ 298075 h 373017"/>
                <a:gd name="connsiteX434" fmla="*/ 58055 w 316982"/>
                <a:gd name="connsiteY434" fmla="*/ 298180 h 373017"/>
                <a:gd name="connsiteX435" fmla="*/ 55845 w 316982"/>
                <a:gd name="connsiteY435" fmla="*/ 297599 h 373017"/>
                <a:gd name="connsiteX436" fmla="*/ 53978 w 316982"/>
                <a:gd name="connsiteY436" fmla="*/ 297599 h 373017"/>
                <a:gd name="connsiteX437" fmla="*/ 52559 w 316982"/>
                <a:gd name="connsiteY437" fmla="*/ 296313 h 373017"/>
                <a:gd name="connsiteX438" fmla="*/ 51435 w 316982"/>
                <a:gd name="connsiteY438" fmla="*/ 294046 h 373017"/>
                <a:gd name="connsiteX439" fmla="*/ 49644 w 316982"/>
                <a:gd name="connsiteY439" fmla="*/ 291294 h 373017"/>
                <a:gd name="connsiteX440" fmla="*/ 47825 w 316982"/>
                <a:gd name="connsiteY440" fmla="*/ 288026 h 373017"/>
                <a:gd name="connsiteX441" fmla="*/ 47625 w 316982"/>
                <a:gd name="connsiteY441" fmla="*/ 285064 h 373017"/>
                <a:gd name="connsiteX442" fmla="*/ 47310 w 316982"/>
                <a:gd name="connsiteY442" fmla="*/ 278521 h 373017"/>
                <a:gd name="connsiteX443" fmla="*/ 47835 w 316982"/>
                <a:gd name="connsiteY443" fmla="*/ 277092 h 373017"/>
                <a:gd name="connsiteX444" fmla="*/ 48596 w 316982"/>
                <a:gd name="connsiteY444" fmla="*/ 275720 h 373017"/>
                <a:gd name="connsiteX445" fmla="*/ 48968 w 316982"/>
                <a:gd name="connsiteY445" fmla="*/ 272787 h 373017"/>
                <a:gd name="connsiteX446" fmla="*/ 48711 w 316982"/>
                <a:gd name="connsiteY446" fmla="*/ 270224 h 373017"/>
                <a:gd name="connsiteX447" fmla="*/ 49244 w 316982"/>
                <a:gd name="connsiteY447" fmla="*/ 269310 h 373017"/>
                <a:gd name="connsiteX448" fmla="*/ 50302 w 316982"/>
                <a:gd name="connsiteY448" fmla="*/ 270224 h 373017"/>
                <a:gd name="connsiteX449" fmla="*/ 51092 w 316982"/>
                <a:gd name="connsiteY449" fmla="*/ 269881 h 373017"/>
                <a:gd name="connsiteX450" fmla="*/ 51044 w 316982"/>
                <a:gd name="connsiteY450" fmla="*/ 268557 h 373017"/>
                <a:gd name="connsiteX451" fmla="*/ 51283 w 316982"/>
                <a:gd name="connsiteY451" fmla="*/ 266147 h 373017"/>
                <a:gd name="connsiteX452" fmla="*/ 49892 w 316982"/>
                <a:gd name="connsiteY452" fmla="*/ 264128 h 373017"/>
                <a:gd name="connsiteX453" fmla="*/ 47539 w 316982"/>
                <a:gd name="connsiteY453" fmla="*/ 263442 h 373017"/>
                <a:gd name="connsiteX454" fmla="*/ 47310 w 316982"/>
                <a:gd name="connsiteY454" fmla="*/ 261328 h 373017"/>
                <a:gd name="connsiteX455" fmla="*/ 47558 w 316982"/>
                <a:gd name="connsiteY455" fmla="*/ 259261 h 373017"/>
                <a:gd name="connsiteX456" fmla="*/ 48796 w 316982"/>
                <a:gd name="connsiteY456" fmla="*/ 257870 h 373017"/>
                <a:gd name="connsiteX457" fmla="*/ 49216 w 316982"/>
                <a:gd name="connsiteY457" fmla="*/ 256022 h 373017"/>
                <a:gd name="connsiteX458" fmla="*/ 49225 w 316982"/>
                <a:gd name="connsiteY458" fmla="*/ 250374 h 373017"/>
                <a:gd name="connsiteX459" fmla="*/ 47568 w 316982"/>
                <a:gd name="connsiteY459" fmla="*/ 248288 h 373017"/>
                <a:gd name="connsiteX460" fmla="*/ 46930 w 316982"/>
                <a:gd name="connsiteY460" fmla="*/ 245126 h 373017"/>
                <a:gd name="connsiteX461" fmla="*/ 46072 w 316982"/>
                <a:gd name="connsiteY461" fmla="*/ 243107 h 373017"/>
                <a:gd name="connsiteX462" fmla="*/ 44529 w 316982"/>
                <a:gd name="connsiteY462" fmla="*/ 241068 h 373017"/>
                <a:gd name="connsiteX463" fmla="*/ 42777 w 316982"/>
                <a:gd name="connsiteY463" fmla="*/ 239411 h 373017"/>
                <a:gd name="connsiteX464" fmla="*/ 41700 w 316982"/>
                <a:gd name="connsiteY464" fmla="*/ 237811 h 373017"/>
                <a:gd name="connsiteX465" fmla="*/ 41462 w 316982"/>
                <a:gd name="connsiteY465" fmla="*/ 233620 h 373017"/>
                <a:gd name="connsiteX466" fmla="*/ 42072 w 316982"/>
                <a:gd name="connsiteY466" fmla="*/ 230114 h 373017"/>
                <a:gd name="connsiteX467" fmla="*/ 42624 w 316982"/>
                <a:gd name="connsiteY467" fmla="*/ 228610 h 373017"/>
                <a:gd name="connsiteX468" fmla="*/ 43186 w 316982"/>
                <a:gd name="connsiteY468" fmla="*/ 228828 h 373017"/>
                <a:gd name="connsiteX469" fmla="*/ 44920 w 316982"/>
                <a:gd name="connsiteY469" fmla="*/ 230572 h 373017"/>
                <a:gd name="connsiteX470" fmla="*/ 46339 w 316982"/>
                <a:gd name="connsiteY470" fmla="*/ 230962 h 373017"/>
                <a:gd name="connsiteX471" fmla="*/ 49149 w 316982"/>
                <a:gd name="connsiteY471" fmla="*/ 231381 h 373017"/>
                <a:gd name="connsiteX472" fmla="*/ 51911 w 316982"/>
                <a:gd name="connsiteY472" fmla="*/ 230819 h 373017"/>
                <a:gd name="connsiteX473" fmla="*/ 55302 w 316982"/>
                <a:gd name="connsiteY473" fmla="*/ 229229 h 373017"/>
                <a:gd name="connsiteX474" fmla="*/ 58569 w 316982"/>
                <a:gd name="connsiteY474" fmla="*/ 227304 h 373017"/>
                <a:gd name="connsiteX475" fmla="*/ 63303 w 316982"/>
                <a:gd name="connsiteY475" fmla="*/ 221637 h 373017"/>
                <a:gd name="connsiteX476" fmla="*/ 66218 w 316982"/>
                <a:gd name="connsiteY476" fmla="*/ 220485 h 373017"/>
                <a:gd name="connsiteX477" fmla="*/ 67713 w 316982"/>
                <a:gd name="connsiteY477" fmla="*/ 218989 h 373017"/>
                <a:gd name="connsiteX478" fmla="*/ 68228 w 316982"/>
                <a:gd name="connsiteY478" fmla="*/ 216970 h 373017"/>
                <a:gd name="connsiteX479" fmla="*/ 69466 w 316982"/>
                <a:gd name="connsiteY479" fmla="*/ 216446 h 373017"/>
                <a:gd name="connsiteX480" fmla="*/ 70923 w 316982"/>
                <a:gd name="connsiteY480" fmla="*/ 218408 h 373017"/>
                <a:gd name="connsiteX481" fmla="*/ 72733 w 316982"/>
                <a:gd name="connsiteY481" fmla="*/ 218618 h 373017"/>
                <a:gd name="connsiteX482" fmla="*/ 75524 w 316982"/>
                <a:gd name="connsiteY482" fmla="*/ 220237 h 373017"/>
                <a:gd name="connsiteX483" fmla="*/ 76724 w 316982"/>
                <a:gd name="connsiteY483" fmla="*/ 221780 h 373017"/>
                <a:gd name="connsiteX484" fmla="*/ 77753 w 316982"/>
                <a:gd name="connsiteY484" fmla="*/ 223638 h 373017"/>
                <a:gd name="connsiteX485" fmla="*/ 78743 w 316982"/>
                <a:gd name="connsiteY485" fmla="*/ 224457 h 373017"/>
                <a:gd name="connsiteX486" fmla="*/ 79800 w 316982"/>
                <a:gd name="connsiteY486" fmla="*/ 224923 h 373017"/>
                <a:gd name="connsiteX487" fmla="*/ 79953 w 316982"/>
                <a:gd name="connsiteY487" fmla="*/ 225362 h 373017"/>
                <a:gd name="connsiteX488" fmla="*/ 79115 w 316982"/>
                <a:gd name="connsiteY488" fmla="*/ 225800 h 373017"/>
                <a:gd name="connsiteX489" fmla="*/ 78153 w 316982"/>
                <a:gd name="connsiteY489" fmla="*/ 227924 h 373017"/>
                <a:gd name="connsiteX490" fmla="*/ 78695 w 316982"/>
                <a:gd name="connsiteY490" fmla="*/ 228533 h 373017"/>
                <a:gd name="connsiteX491" fmla="*/ 80276 w 316982"/>
                <a:gd name="connsiteY491" fmla="*/ 229733 h 373017"/>
                <a:gd name="connsiteX492" fmla="*/ 44301 w 316982"/>
                <a:gd name="connsiteY492" fmla="*/ 224171 h 373017"/>
                <a:gd name="connsiteX493" fmla="*/ 43415 w 316982"/>
                <a:gd name="connsiteY493" fmla="*/ 225781 h 373017"/>
                <a:gd name="connsiteX494" fmla="*/ 42158 w 316982"/>
                <a:gd name="connsiteY494" fmla="*/ 225666 h 373017"/>
                <a:gd name="connsiteX495" fmla="*/ 42653 w 316982"/>
                <a:gd name="connsiteY495" fmla="*/ 224476 h 373017"/>
                <a:gd name="connsiteX496" fmla="*/ 43815 w 316982"/>
                <a:gd name="connsiteY496" fmla="*/ 222085 h 373017"/>
                <a:gd name="connsiteX497" fmla="*/ 45225 w 316982"/>
                <a:gd name="connsiteY497" fmla="*/ 221285 h 373017"/>
                <a:gd name="connsiteX498" fmla="*/ 45853 w 316982"/>
                <a:gd name="connsiteY498" fmla="*/ 221999 h 373017"/>
                <a:gd name="connsiteX499" fmla="*/ 45186 w 316982"/>
                <a:gd name="connsiteY499" fmla="*/ 223371 h 373017"/>
                <a:gd name="connsiteX500" fmla="*/ 44301 w 316982"/>
                <a:gd name="connsiteY500" fmla="*/ 224171 h 373017"/>
                <a:gd name="connsiteX501" fmla="*/ 195396 w 316982"/>
                <a:gd name="connsiteY501" fmla="*/ 235944 h 373017"/>
                <a:gd name="connsiteX502" fmla="*/ 194205 w 316982"/>
                <a:gd name="connsiteY502" fmla="*/ 236249 h 373017"/>
                <a:gd name="connsiteX503" fmla="*/ 193510 w 316982"/>
                <a:gd name="connsiteY503" fmla="*/ 235830 h 373017"/>
                <a:gd name="connsiteX504" fmla="*/ 193129 w 316982"/>
                <a:gd name="connsiteY504" fmla="*/ 235296 h 373017"/>
                <a:gd name="connsiteX505" fmla="*/ 193595 w 316982"/>
                <a:gd name="connsiteY505" fmla="*/ 233972 h 373017"/>
                <a:gd name="connsiteX506" fmla="*/ 196024 w 316982"/>
                <a:gd name="connsiteY506" fmla="*/ 234763 h 373017"/>
                <a:gd name="connsiteX507" fmla="*/ 195996 w 316982"/>
                <a:gd name="connsiteY507" fmla="*/ 235506 h 373017"/>
                <a:gd name="connsiteX508" fmla="*/ 195396 w 316982"/>
                <a:gd name="connsiteY508" fmla="*/ 235944 h 373017"/>
                <a:gd name="connsiteX509" fmla="*/ 49463 w 316982"/>
                <a:gd name="connsiteY509" fmla="*/ 292789 h 373017"/>
                <a:gd name="connsiteX510" fmla="*/ 47920 w 316982"/>
                <a:gd name="connsiteY510" fmla="*/ 296180 h 373017"/>
                <a:gd name="connsiteX511" fmla="*/ 46311 w 316982"/>
                <a:gd name="connsiteY511" fmla="*/ 293779 h 373017"/>
                <a:gd name="connsiteX512" fmla="*/ 46244 w 316982"/>
                <a:gd name="connsiteY512" fmla="*/ 291722 h 373017"/>
                <a:gd name="connsiteX513" fmla="*/ 46463 w 316982"/>
                <a:gd name="connsiteY513" fmla="*/ 291132 h 373017"/>
                <a:gd name="connsiteX514" fmla="*/ 48444 w 316982"/>
                <a:gd name="connsiteY514" fmla="*/ 291998 h 373017"/>
                <a:gd name="connsiteX515" fmla="*/ 49463 w 316982"/>
                <a:gd name="connsiteY515" fmla="*/ 292789 h 373017"/>
                <a:gd name="connsiteX516" fmla="*/ 239192 w 316982"/>
                <a:gd name="connsiteY516" fmla="*/ 321669 h 373017"/>
                <a:gd name="connsiteX517" fmla="*/ 237382 w 316982"/>
                <a:gd name="connsiteY517" fmla="*/ 325517 h 373017"/>
                <a:gd name="connsiteX518" fmla="*/ 236496 w 316982"/>
                <a:gd name="connsiteY518" fmla="*/ 326993 h 373017"/>
                <a:gd name="connsiteX519" fmla="*/ 230048 w 316982"/>
                <a:gd name="connsiteY519" fmla="*/ 336375 h 373017"/>
                <a:gd name="connsiteX520" fmla="*/ 229305 w 316982"/>
                <a:gd name="connsiteY520" fmla="*/ 338537 h 373017"/>
                <a:gd name="connsiteX521" fmla="*/ 228847 w 316982"/>
                <a:gd name="connsiteY521" fmla="*/ 340890 h 373017"/>
                <a:gd name="connsiteX522" fmla="*/ 228181 w 316982"/>
                <a:gd name="connsiteY522" fmla="*/ 342948 h 373017"/>
                <a:gd name="connsiteX523" fmla="*/ 227285 w 316982"/>
                <a:gd name="connsiteY523" fmla="*/ 344881 h 373017"/>
                <a:gd name="connsiteX524" fmla="*/ 226438 w 316982"/>
                <a:gd name="connsiteY524" fmla="*/ 347339 h 373017"/>
                <a:gd name="connsiteX525" fmla="*/ 226600 w 316982"/>
                <a:gd name="connsiteY525" fmla="*/ 350120 h 373017"/>
                <a:gd name="connsiteX526" fmla="*/ 226904 w 316982"/>
                <a:gd name="connsiteY526" fmla="*/ 351482 h 373017"/>
                <a:gd name="connsiteX527" fmla="*/ 227685 w 316982"/>
                <a:gd name="connsiteY527" fmla="*/ 352377 h 373017"/>
                <a:gd name="connsiteX528" fmla="*/ 228962 w 316982"/>
                <a:gd name="connsiteY528" fmla="*/ 353216 h 373017"/>
                <a:gd name="connsiteX529" fmla="*/ 229943 w 316982"/>
                <a:gd name="connsiteY529" fmla="*/ 354511 h 373017"/>
                <a:gd name="connsiteX530" fmla="*/ 228438 w 316982"/>
                <a:gd name="connsiteY530" fmla="*/ 355683 h 373017"/>
                <a:gd name="connsiteX531" fmla="*/ 230086 w 316982"/>
                <a:gd name="connsiteY531" fmla="*/ 358035 h 373017"/>
                <a:gd name="connsiteX532" fmla="*/ 231495 w 316982"/>
                <a:gd name="connsiteY532" fmla="*/ 359426 h 373017"/>
                <a:gd name="connsiteX533" fmla="*/ 231686 w 316982"/>
                <a:gd name="connsiteY533" fmla="*/ 360817 h 373017"/>
                <a:gd name="connsiteX534" fmla="*/ 231658 w 316982"/>
                <a:gd name="connsiteY534" fmla="*/ 362207 h 373017"/>
                <a:gd name="connsiteX535" fmla="*/ 228733 w 316982"/>
                <a:gd name="connsiteY535" fmla="*/ 364817 h 373017"/>
                <a:gd name="connsiteX536" fmla="*/ 227590 w 316982"/>
                <a:gd name="connsiteY536" fmla="*/ 366255 h 373017"/>
                <a:gd name="connsiteX537" fmla="*/ 226885 w 316982"/>
                <a:gd name="connsiteY537" fmla="*/ 367998 h 373017"/>
                <a:gd name="connsiteX538" fmla="*/ 226581 w 316982"/>
                <a:gd name="connsiteY538" fmla="*/ 369789 h 373017"/>
                <a:gd name="connsiteX539" fmla="*/ 226895 w 316982"/>
                <a:gd name="connsiteY539" fmla="*/ 371408 h 373017"/>
                <a:gd name="connsiteX540" fmla="*/ 226800 w 316982"/>
                <a:gd name="connsiteY540" fmla="*/ 373018 h 373017"/>
                <a:gd name="connsiteX541" fmla="*/ 223856 w 316982"/>
                <a:gd name="connsiteY541" fmla="*/ 372818 h 373017"/>
                <a:gd name="connsiteX542" fmla="*/ 220847 w 316982"/>
                <a:gd name="connsiteY542" fmla="*/ 371827 h 373017"/>
                <a:gd name="connsiteX543" fmla="*/ 217808 w 316982"/>
                <a:gd name="connsiteY543" fmla="*/ 372256 h 373017"/>
                <a:gd name="connsiteX544" fmla="*/ 213484 w 316982"/>
                <a:gd name="connsiteY544" fmla="*/ 370389 h 373017"/>
                <a:gd name="connsiteX545" fmla="*/ 211912 w 316982"/>
                <a:gd name="connsiteY545" fmla="*/ 370056 h 373017"/>
                <a:gd name="connsiteX546" fmla="*/ 210483 w 316982"/>
                <a:gd name="connsiteY546" fmla="*/ 369322 h 373017"/>
                <a:gd name="connsiteX547" fmla="*/ 206892 w 316982"/>
                <a:gd name="connsiteY547" fmla="*/ 363531 h 373017"/>
                <a:gd name="connsiteX548" fmla="*/ 203997 w 316982"/>
                <a:gd name="connsiteY548" fmla="*/ 361083 h 373017"/>
                <a:gd name="connsiteX549" fmla="*/ 200892 w 316982"/>
                <a:gd name="connsiteY549" fmla="*/ 359169 h 373017"/>
                <a:gd name="connsiteX550" fmla="*/ 197720 w 316982"/>
                <a:gd name="connsiteY550" fmla="*/ 359054 h 373017"/>
                <a:gd name="connsiteX551" fmla="*/ 194548 w 316982"/>
                <a:gd name="connsiteY551" fmla="*/ 359273 h 373017"/>
                <a:gd name="connsiteX552" fmla="*/ 191748 w 316982"/>
                <a:gd name="connsiteY552" fmla="*/ 358092 h 373017"/>
                <a:gd name="connsiteX553" fmla="*/ 186042 w 316982"/>
                <a:gd name="connsiteY553" fmla="*/ 354139 h 373017"/>
                <a:gd name="connsiteX554" fmla="*/ 179994 w 316982"/>
                <a:gd name="connsiteY554" fmla="*/ 350968 h 373017"/>
                <a:gd name="connsiteX555" fmla="*/ 177432 w 316982"/>
                <a:gd name="connsiteY555" fmla="*/ 348910 h 373017"/>
                <a:gd name="connsiteX556" fmla="*/ 176260 w 316982"/>
                <a:gd name="connsiteY556" fmla="*/ 347520 h 373017"/>
                <a:gd name="connsiteX557" fmla="*/ 174888 w 316982"/>
                <a:gd name="connsiteY557" fmla="*/ 346596 h 373017"/>
                <a:gd name="connsiteX558" fmla="*/ 171431 w 316982"/>
                <a:gd name="connsiteY558" fmla="*/ 345681 h 373017"/>
                <a:gd name="connsiteX559" fmla="*/ 168316 w 316982"/>
                <a:gd name="connsiteY559" fmla="*/ 343529 h 373017"/>
                <a:gd name="connsiteX560" fmla="*/ 166906 w 316982"/>
                <a:gd name="connsiteY560" fmla="*/ 343376 h 373017"/>
                <a:gd name="connsiteX561" fmla="*/ 163868 w 316982"/>
                <a:gd name="connsiteY561" fmla="*/ 343633 h 373017"/>
                <a:gd name="connsiteX562" fmla="*/ 162306 w 316982"/>
                <a:gd name="connsiteY562" fmla="*/ 343481 h 373017"/>
                <a:gd name="connsiteX563" fmla="*/ 160734 w 316982"/>
                <a:gd name="connsiteY563" fmla="*/ 342719 h 373017"/>
                <a:gd name="connsiteX564" fmla="*/ 157705 w 316982"/>
                <a:gd name="connsiteY564" fmla="*/ 340195 h 373017"/>
                <a:gd name="connsiteX565" fmla="*/ 155762 w 316982"/>
                <a:gd name="connsiteY565" fmla="*/ 336690 h 373017"/>
                <a:gd name="connsiteX566" fmla="*/ 155257 w 316982"/>
                <a:gd name="connsiteY566" fmla="*/ 335137 h 373017"/>
                <a:gd name="connsiteX567" fmla="*/ 156629 w 316982"/>
                <a:gd name="connsiteY567" fmla="*/ 331127 h 373017"/>
                <a:gd name="connsiteX568" fmla="*/ 158258 w 316982"/>
                <a:gd name="connsiteY568" fmla="*/ 327270 h 373017"/>
                <a:gd name="connsiteX569" fmla="*/ 159696 w 316982"/>
                <a:gd name="connsiteY569" fmla="*/ 326193 h 373017"/>
                <a:gd name="connsiteX570" fmla="*/ 161372 w 316982"/>
                <a:gd name="connsiteY570" fmla="*/ 325412 h 373017"/>
                <a:gd name="connsiteX571" fmla="*/ 162382 w 316982"/>
                <a:gd name="connsiteY571" fmla="*/ 324269 h 373017"/>
                <a:gd name="connsiteX572" fmla="*/ 163239 w 316982"/>
                <a:gd name="connsiteY572" fmla="*/ 322869 h 373017"/>
                <a:gd name="connsiteX573" fmla="*/ 166354 w 316982"/>
                <a:gd name="connsiteY573" fmla="*/ 326907 h 373017"/>
                <a:gd name="connsiteX574" fmla="*/ 167745 w 316982"/>
                <a:gd name="connsiteY574" fmla="*/ 327889 h 373017"/>
                <a:gd name="connsiteX575" fmla="*/ 169155 w 316982"/>
                <a:gd name="connsiteY575" fmla="*/ 327670 h 373017"/>
                <a:gd name="connsiteX576" fmla="*/ 171650 w 316982"/>
                <a:gd name="connsiteY576" fmla="*/ 326222 h 373017"/>
                <a:gd name="connsiteX577" fmla="*/ 171860 w 316982"/>
                <a:gd name="connsiteY577" fmla="*/ 324631 h 373017"/>
                <a:gd name="connsiteX578" fmla="*/ 174622 w 316982"/>
                <a:gd name="connsiteY578" fmla="*/ 322621 h 373017"/>
                <a:gd name="connsiteX579" fmla="*/ 178127 w 316982"/>
                <a:gd name="connsiteY579" fmla="*/ 322583 h 373017"/>
                <a:gd name="connsiteX580" fmla="*/ 179746 w 316982"/>
                <a:gd name="connsiteY580" fmla="*/ 322955 h 373017"/>
                <a:gd name="connsiteX581" fmla="*/ 180594 w 316982"/>
                <a:gd name="connsiteY581" fmla="*/ 324774 h 373017"/>
                <a:gd name="connsiteX582" fmla="*/ 181928 w 316982"/>
                <a:gd name="connsiteY582" fmla="*/ 325336 h 373017"/>
                <a:gd name="connsiteX583" fmla="*/ 183470 w 316982"/>
                <a:gd name="connsiteY583" fmla="*/ 325574 h 373017"/>
                <a:gd name="connsiteX584" fmla="*/ 188557 w 316982"/>
                <a:gd name="connsiteY584" fmla="*/ 329032 h 373017"/>
                <a:gd name="connsiteX585" fmla="*/ 189986 w 316982"/>
                <a:gd name="connsiteY585" fmla="*/ 329594 h 373017"/>
                <a:gd name="connsiteX586" fmla="*/ 191424 w 316982"/>
                <a:gd name="connsiteY586" fmla="*/ 329689 h 373017"/>
                <a:gd name="connsiteX587" fmla="*/ 195377 w 316982"/>
                <a:gd name="connsiteY587" fmla="*/ 328241 h 373017"/>
                <a:gd name="connsiteX588" fmla="*/ 198406 w 316982"/>
                <a:gd name="connsiteY588" fmla="*/ 327688 h 373017"/>
                <a:gd name="connsiteX589" fmla="*/ 204759 w 316982"/>
                <a:gd name="connsiteY589" fmla="*/ 328489 h 373017"/>
                <a:gd name="connsiteX590" fmla="*/ 208188 w 316982"/>
                <a:gd name="connsiteY590" fmla="*/ 327622 h 373017"/>
                <a:gd name="connsiteX591" fmla="*/ 210588 w 316982"/>
                <a:gd name="connsiteY591" fmla="*/ 327517 h 373017"/>
                <a:gd name="connsiteX592" fmla="*/ 214084 w 316982"/>
                <a:gd name="connsiteY592" fmla="*/ 326184 h 373017"/>
                <a:gd name="connsiteX593" fmla="*/ 216770 w 316982"/>
                <a:gd name="connsiteY593" fmla="*/ 323964 h 373017"/>
                <a:gd name="connsiteX594" fmla="*/ 218170 w 316982"/>
                <a:gd name="connsiteY594" fmla="*/ 323412 h 373017"/>
                <a:gd name="connsiteX595" fmla="*/ 219675 w 316982"/>
                <a:gd name="connsiteY595" fmla="*/ 323250 h 373017"/>
                <a:gd name="connsiteX596" fmla="*/ 223313 w 316982"/>
                <a:gd name="connsiteY596" fmla="*/ 323393 h 373017"/>
                <a:gd name="connsiteX597" fmla="*/ 226971 w 316982"/>
                <a:gd name="connsiteY597" fmla="*/ 323898 h 373017"/>
                <a:gd name="connsiteX598" fmla="*/ 228505 w 316982"/>
                <a:gd name="connsiteY598" fmla="*/ 323374 h 373017"/>
                <a:gd name="connsiteX599" fmla="*/ 229790 w 316982"/>
                <a:gd name="connsiteY599" fmla="*/ 321916 h 373017"/>
                <a:gd name="connsiteX600" fmla="*/ 231276 w 316982"/>
                <a:gd name="connsiteY600" fmla="*/ 321259 h 373017"/>
                <a:gd name="connsiteX601" fmla="*/ 232905 w 316982"/>
                <a:gd name="connsiteY601" fmla="*/ 321697 h 373017"/>
                <a:gd name="connsiteX602" fmla="*/ 237125 w 316982"/>
                <a:gd name="connsiteY602" fmla="*/ 319202 h 373017"/>
                <a:gd name="connsiteX603" fmla="*/ 238992 w 316982"/>
                <a:gd name="connsiteY603" fmla="*/ 319030 h 373017"/>
                <a:gd name="connsiteX604" fmla="*/ 240764 w 316982"/>
                <a:gd name="connsiteY604" fmla="*/ 319992 h 373017"/>
                <a:gd name="connsiteX605" fmla="*/ 239192 w 316982"/>
                <a:gd name="connsiteY605" fmla="*/ 321669 h 373017"/>
                <a:gd name="connsiteX606" fmla="*/ 144951 w 316982"/>
                <a:gd name="connsiteY606" fmla="*/ 370761 h 373017"/>
                <a:gd name="connsiteX607" fmla="*/ 143665 w 316982"/>
                <a:gd name="connsiteY607" fmla="*/ 371132 h 373017"/>
                <a:gd name="connsiteX608" fmla="*/ 141989 w 316982"/>
                <a:gd name="connsiteY608" fmla="*/ 369989 h 373017"/>
                <a:gd name="connsiteX609" fmla="*/ 141875 w 316982"/>
                <a:gd name="connsiteY609" fmla="*/ 368389 h 373017"/>
                <a:gd name="connsiteX610" fmla="*/ 142180 w 316982"/>
                <a:gd name="connsiteY610" fmla="*/ 367913 h 373017"/>
                <a:gd name="connsiteX611" fmla="*/ 144218 w 316982"/>
                <a:gd name="connsiteY611" fmla="*/ 368646 h 373017"/>
                <a:gd name="connsiteX612" fmla="*/ 144856 w 316982"/>
                <a:gd name="connsiteY612" fmla="*/ 370132 h 373017"/>
                <a:gd name="connsiteX613" fmla="*/ 144951 w 316982"/>
                <a:gd name="connsiteY613" fmla="*/ 370761 h 37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Lst>
              <a:rect l="l" t="t" r="r" b="b"/>
              <a:pathLst>
                <a:path w="316982" h="373017">
                  <a:moveTo>
                    <a:pt x="189024" y="21745"/>
                  </a:moveTo>
                  <a:lnTo>
                    <a:pt x="188481" y="23965"/>
                  </a:lnTo>
                  <a:lnTo>
                    <a:pt x="187347" y="24517"/>
                  </a:lnTo>
                  <a:lnTo>
                    <a:pt x="185366" y="25813"/>
                  </a:lnTo>
                  <a:lnTo>
                    <a:pt x="183099" y="27584"/>
                  </a:lnTo>
                  <a:lnTo>
                    <a:pt x="180985" y="29575"/>
                  </a:lnTo>
                  <a:lnTo>
                    <a:pt x="180413" y="31737"/>
                  </a:lnTo>
                  <a:lnTo>
                    <a:pt x="180994" y="33147"/>
                  </a:lnTo>
                  <a:lnTo>
                    <a:pt x="181565" y="33633"/>
                  </a:lnTo>
                  <a:lnTo>
                    <a:pt x="182337" y="33204"/>
                  </a:lnTo>
                  <a:lnTo>
                    <a:pt x="183461" y="33471"/>
                  </a:lnTo>
                  <a:lnTo>
                    <a:pt x="184870" y="34242"/>
                  </a:lnTo>
                  <a:lnTo>
                    <a:pt x="187223" y="34995"/>
                  </a:lnTo>
                  <a:lnTo>
                    <a:pt x="187290" y="35738"/>
                  </a:lnTo>
                  <a:lnTo>
                    <a:pt x="186795" y="36690"/>
                  </a:lnTo>
                  <a:lnTo>
                    <a:pt x="184966" y="38376"/>
                  </a:lnTo>
                  <a:lnTo>
                    <a:pt x="183318" y="40281"/>
                  </a:lnTo>
                  <a:lnTo>
                    <a:pt x="183156" y="41443"/>
                  </a:lnTo>
                  <a:lnTo>
                    <a:pt x="183356" y="42291"/>
                  </a:lnTo>
                  <a:lnTo>
                    <a:pt x="183927" y="42805"/>
                  </a:lnTo>
                  <a:lnTo>
                    <a:pt x="186366" y="42577"/>
                  </a:lnTo>
                  <a:lnTo>
                    <a:pt x="186728" y="43272"/>
                  </a:lnTo>
                  <a:lnTo>
                    <a:pt x="185537" y="48158"/>
                  </a:lnTo>
                  <a:lnTo>
                    <a:pt x="185909" y="48987"/>
                  </a:lnTo>
                  <a:lnTo>
                    <a:pt x="188052" y="49768"/>
                  </a:lnTo>
                  <a:lnTo>
                    <a:pt x="189614" y="50940"/>
                  </a:lnTo>
                  <a:lnTo>
                    <a:pt x="192539" y="54026"/>
                  </a:lnTo>
                  <a:lnTo>
                    <a:pt x="193700" y="56521"/>
                  </a:lnTo>
                  <a:lnTo>
                    <a:pt x="192900" y="57360"/>
                  </a:lnTo>
                  <a:lnTo>
                    <a:pt x="191062" y="57769"/>
                  </a:lnTo>
                  <a:lnTo>
                    <a:pt x="189567" y="57560"/>
                  </a:lnTo>
                  <a:lnTo>
                    <a:pt x="191262" y="56055"/>
                  </a:lnTo>
                  <a:lnTo>
                    <a:pt x="187119" y="50568"/>
                  </a:lnTo>
                  <a:lnTo>
                    <a:pt x="185242" y="50578"/>
                  </a:lnTo>
                  <a:lnTo>
                    <a:pt x="182756" y="52902"/>
                  </a:lnTo>
                  <a:lnTo>
                    <a:pt x="175841" y="50549"/>
                  </a:lnTo>
                  <a:lnTo>
                    <a:pt x="174517" y="51502"/>
                  </a:lnTo>
                  <a:lnTo>
                    <a:pt x="173536" y="53359"/>
                  </a:lnTo>
                  <a:lnTo>
                    <a:pt x="171136" y="55664"/>
                  </a:lnTo>
                  <a:lnTo>
                    <a:pt x="167735" y="56674"/>
                  </a:lnTo>
                  <a:lnTo>
                    <a:pt x="163944" y="59207"/>
                  </a:lnTo>
                  <a:lnTo>
                    <a:pt x="159953" y="60998"/>
                  </a:lnTo>
                  <a:lnTo>
                    <a:pt x="156905" y="62351"/>
                  </a:lnTo>
                  <a:lnTo>
                    <a:pt x="155153" y="62112"/>
                  </a:lnTo>
                  <a:lnTo>
                    <a:pt x="157934" y="59188"/>
                  </a:lnTo>
                  <a:lnTo>
                    <a:pt x="156753" y="59131"/>
                  </a:lnTo>
                  <a:lnTo>
                    <a:pt x="153057" y="61198"/>
                  </a:lnTo>
                  <a:lnTo>
                    <a:pt x="150933" y="62941"/>
                  </a:lnTo>
                  <a:lnTo>
                    <a:pt x="150247" y="65875"/>
                  </a:lnTo>
                  <a:lnTo>
                    <a:pt x="149628" y="70695"/>
                  </a:lnTo>
                  <a:lnTo>
                    <a:pt x="151247" y="71971"/>
                  </a:lnTo>
                  <a:lnTo>
                    <a:pt x="154086" y="78314"/>
                  </a:lnTo>
                  <a:lnTo>
                    <a:pt x="157581" y="81020"/>
                  </a:lnTo>
                  <a:lnTo>
                    <a:pt x="156905" y="83601"/>
                  </a:lnTo>
                  <a:lnTo>
                    <a:pt x="155981" y="85639"/>
                  </a:lnTo>
                  <a:lnTo>
                    <a:pt x="153867" y="87401"/>
                  </a:lnTo>
                  <a:lnTo>
                    <a:pt x="152114" y="86096"/>
                  </a:lnTo>
                  <a:lnTo>
                    <a:pt x="151038" y="86125"/>
                  </a:lnTo>
                  <a:lnTo>
                    <a:pt x="150228" y="90249"/>
                  </a:lnTo>
                  <a:lnTo>
                    <a:pt x="151743" y="101213"/>
                  </a:lnTo>
                  <a:lnTo>
                    <a:pt x="154181" y="108871"/>
                  </a:lnTo>
                  <a:lnTo>
                    <a:pt x="156600" y="112204"/>
                  </a:lnTo>
                  <a:lnTo>
                    <a:pt x="162058" y="117377"/>
                  </a:lnTo>
                  <a:lnTo>
                    <a:pt x="167830" y="120101"/>
                  </a:lnTo>
                  <a:lnTo>
                    <a:pt x="178213" y="128778"/>
                  </a:lnTo>
                  <a:lnTo>
                    <a:pt x="183909" y="131521"/>
                  </a:lnTo>
                  <a:lnTo>
                    <a:pt x="185404" y="133007"/>
                  </a:lnTo>
                  <a:lnTo>
                    <a:pt x="188852" y="139665"/>
                  </a:lnTo>
                  <a:lnTo>
                    <a:pt x="191833" y="147333"/>
                  </a:lnTo>
                  <a:lnTo>
                    <a:pt x="195044" y="159315"/>
                  </a:lnTo>
                  <a:lnTo>
                    <a:pt x="197330" y="165192"/>
                  </a:lnTo>
                  <a:lnTo>
                    <a:pt x="201940" y="171821"/>
                  </a:lnTo>
                  <a:lnTo>
                    <a:pt x="211503" y="181270"/>
                  </a:lnTo>
                  <a:lnTo>
                    <a:pt x="220199" y="188157"/>
                  </a:lnTo>
                  <a:lnTo>
                    <a:pt x="228295" y="192405"/>
                  </a:lnTo>
                  <a:lnTo>
                    <a:pt x="234610" y="193148"/>
                  </a:lnTo>
                  <a:lnTo>
                    <a:pt x="249555" y="192214"/>
                  </a:lnTo>
                  <a:lnTo>
                    <a:pt x="252155" y="192614"/>
                  </a:lnTo>
                  <a:lnTo>
                    <a:pt x="254917" y="193758"/>
                  </a:lnTo>
                  <a:lnTo>
                    <a:pt x="255575" y="196701"/>
                  </a:lnTo>
                  <a:lnTo>
                    <a:pt x="254565" y="198682"/>
                  </a:lnTo>
                  <a:lnTo>
                    <a:pt x="251422" y="200739"/>
                  </a:lnTo>
                  <a:lnTo>
                    <a:pt x="248221" y="203587"/>
                  </a:lnTo>
                  <a:lnTo>
                    <a:pt x="247869" y="207464"/>
                  </a:lnTo>
                  <a:lnTo>
                    <a:pt x="250860" y="210188"/>
                  </a:lnTo>
                  <a:lnTo>
                    <a:pt x="265281" y="217399"/>
                  </a:lnTo>
                  <a:lnTo>
                    <a:pt x="280026" y="223409"/>
                  </a:lnTo>
                  <a:lnTo>
                    <a:pt x="284617" y="226466"/>
                  </a:lnTo>
                  <a:lnTo>
                    <a:pt x="289941" y="231219"/>
                  </a:lnTo>
                  <a:lnTo>
                    <a:pt x="302790" y="237734"/>
                  </a:lnTo>
                  <a:lnTo>
                    <a:pt x="304962" y="240897"/>
                  </a:lnTo>
                  <a:lnTo>
                    <a:pt x="312772" y="247688"/>
                  </a:lnTo>
                  <a:lnTo>
                    <a:pt x="316306" y="252917"/>
                  </a:lnTo>
                  <a:lnTo>
                    <a:pt x="316982" y="256965"/>
                  </a:lnTo>
                  <a:lnTo>
                    <a:pt x="315297" y="261071"/>
                  </a:lnTo>
                  <a:lnTo>
                    <a:pt x="314515" y="263957"/>
                  </a:lnTo>
                  <a:lnTo>
                    <a:pt x="313192" y="266805"/>
                  </a:lnTo>
                  <a:lnTo>
                    <a:pt x="309867" y="265729"/>
                  </a:lnTo>
                  <a:lnTo>
                    <a:pt x="306086" y="262795"/>
                  </a:lnTo>
                  <a:lnTo>
                    <a:pt x="300390" y="250850"/>
                  </a:lnTo>
                  <a:lnTo>
                    <a:pt x="289998" y="249641"/>
                  </a:lnTo>
                  <a:lnTo>
                    <a:pt x="287846" y="248755"/>
                  </a:lnTo>
                  <a:lnTo>
                    <a:pt x="284150" y="246697"/>
                  </a:lnTo>
                  <a:lnTo>
                    <a:pt x="283931" y="245335"/>
                  </a:lnTo>
                  <a:lnTo>
                    <a:pt x="283016" y="243640"/>
                  </a:lnTo>
                  <a:lnTo>
                    <a:pt x="282073" y="243068"/>
                  </a:lnTo>
                  <a:lnTo>
                    <a:pt x="278101" y="242688"/>
                  </a:lnTo>
                  <a:lnTo>
                    <a:pt x="275349" y="244630"/>
                  </a:lnTo>
                  <a:lnTo>
                    <a:pt x="272110" y="249231"/>
                  </a:lnTo>
                  <a:lnTo>
                    <a:pt x="268433" y="255832"/>
                  </a:lnTo>
                  <a:lnTo>
                    <a:pt x="264700" y="265481"/>
                  </a:lnTo>
                  <a:lnTo>
                    <a:pt x="264490" y="269367"/>
                  </a:lnTo>
                  <a:lnTo>
                    <a:pt x="266519" y="273129"/>
                  </a:lnTo>
                  <a:lnTo>
                    <a:pt x="272577" y="275225"/>
                  </a:lnTo>
                  <a:lnTo>
                    <a:pt x="277254" y="278568"/>
                  </a:lnTo>
                  <a:lnTo>
                    <a:pt x="280340" y="282054"/>
                  </a:lnTo>
                  <a:lnTo>
                    <a:pt x="280559" y="290446"/>
                  </a:lnTo>
                  <a:lnTo>
                    <a:pt x="281940" y="295199"/>
                  </a:lnTo>
                  <a:lnTo>
                    <a:pt x="279911" y="297894"/>
                  </a:lnTo>
                  <a:lnTo>
                    <a:pt x="275977" y="297199"/>
                  </a:lnTo>
                  <a:lnTo>
                    <a:pt x="270738" y="298913"/>
                  </a:lnTo>
                  <a:lnTo>
                    <a:pt x="267024" y="301981"/>
                  </a:lnTo>
                  <a:lnTo>
                    <a:pt x="265481" y="304895"/>
                  </a:lnTo>
                  <a:lnTo>
                    <a:pt x="265881" y="312439"/>
                  </a:lnTo>
                  <a:lnTo>
                    <a:pt x="265119" y="315306"/>
                  </a:lnTo>
                  <a:lnTo>
                    <a:pt x="258080" y="320716"/>
                  </a:lnTo>
                  <a:lnTo>
                    <a:pt x="254384" y="326241"/>
                  </a:lnTo>
                  <a:lnTo>
                    <a:pt x="253460" y="328527"/>
                  </a:lnTo>
                  <a:lnTo>
                    <a:pt x="252051" y="331118"/>
                  </a:lnTo>
                  <a:lnTo>
                    <a:pt x="243163" y="331213"/>
                  </a:lnTo>
                  <a:lnTo>
                    <a:pt x="241059" y="328003"/>
                  </a:lnTo>
                  <a:lnTo>
                    <a:pt x="240983" y="323231"/>
                  </a:lnTo>
                  <a:lnTo>
                    <a:pt x="242506" y="320288"/>
                  </a:lnTo>
                  <a:lnTo>
                    <a:pt x="245774" y="318906"/>
                  </a:lnTo>
                  <a:lnTo>
                    <a:pt x="247974" y="312772"/>
                  </a:lnTo>
                  <a:lnTo>
                    <a:pt x="247278" y="308334"/>
                  </a:lnTo>
                  <a:lnTo>
                    <a:pt x="248564" y="306362"/>
                  </a:lnTo>
                  <a:lnTo>
                    <a:pt x="249774" y="304972"/>
                  </a:lnTo>
                  <a:lnTo>
                    <a:pt x="252260" y="304152"/>
                  </a:lnTo>
                  <a:lnTo>
                    <a:pt x="255775" y="303371"/>
                  </a:lnTo>
                  <a:lnTo>
                    <a:pt x="256127" y="297151"/>
                  </a:lnTo>
                  <a:lnTo>
                    <a:pt x="253384" y="294322"/>
                  </a:lnTo>
                  <a:lnTo>
                    <a:pt x="252422" y="290351"/>
                  </a:lnTo>
                  <a:lnTo>
                    <a:pt x="251145" y="282997"/>
                  </a:lnTo>
                  <a:lnTo>
                    <a:pt x="246621" y="273577"/>
                  </a:lnTo>
                  <a:lnTo>
                    <a:pt x="244202" y="265147"/>
                  </a:lnTo>
                  <a:lnTo>
                    <a:pt x="242306" y="260975"/>
                  </a:lnTo>
                  <a:lnTo>
                    <a:pt x="239430" y="258794"/>
                  </a:lnTo>
                  <a:lnTo>
                    <a:pt x="234239" y="258823"/>
                  </a:lnTo>
                  <a:lnTo>
                    <a:pt x="231658" y="258204"/>
                  </a:lnTo>
                  <a:lnTo>
                    <a:pt x="222475" y="252317"/>
                  </a:lnTo>
                  <a:lnTo>
                    <a:pt x="221837" y="251422"/>
                  </a:lnTo>
                  <a:lnTo>
                    <a:pt x="221894" y="249850"/>
                  </a:lnTo>
                  <a:lnTo>
                    <a:pt x="223418" y="247479"/>
                  </a:lnTo>
                  <a:lnTo>
                    <a:pt x="222390" y="244269"/>
                  </a:lnTo>
                  <a:lnTo>
                    <a:pt x="221304" y="241230"/>
                  </a:lnTo>
                  <a:lnTo>
                    <a:pt x="219504" y="238639"/>
                  </a:lnTo>
                  <a:lnTo>
                    <a:pt x="217532" y="237287"/>
                  </a:lnTo>
                  <a:lnTo>
                    <a:pt x="213398" y="238115"/>
                  </a:lnTo>
                  <a:lnTo>
                    <a:pt x="211950" y="238754"/>
                  </a:lnTo>
                  <a:lnTo>
                    <a:pt x="209340" y="238535"/>
                  </a:lnTo>
                  <a:lnTo>
                    <a:pt x="207292" y="239687"/>
                  </a:lnTo>
                  <a:lnTo>
                    <a:pt x="206149" y="239725"/>
                  </a:lnTo>
                  <a:lnTo>
                    <a:pt x="209369" y="235163"/>
                  </a:lnTo>
                  <a:lnTo>
                    <a:pt x="208502" y="234086"/>
                  </a:lnTo>
                  <a:lnTo>
                    <a:pt x="205321" y="232210"/>
                  </a:lnTo>
                  <a:lnTo>
                    <a:pt x="200997" y="231924"/>
                  </a:lnTo>
                  <a:lnTo>
                    <a:pt x="199796" y="231696"/>
                  </a:lnTo>
                  <a:lnTo>
                    <a:pt x="199092" y="232867"/>
                  </a:lnTo>
                  <a:lnTo>
                    <a:pt x="198253" y="232229"/>
                  </a:lnTo>
                  <a:lnTo>
                    <a:pt x="198339" y="230191"/>
                  </a:lnTo>
                  <a:lnTo>
                    <a:pt x="193319" y="221028"/>
                  </a:lnTo>
                  <a:lnTo>
                    <a:pt x="189947" y="217284"/>
                  </a:lnTo>
                  <a:lnTo>
                    <a:pt x="188242" y="216618"/>
                  </a:lnTo>
                  <a:lnTo>
                    <a:pt x="185166" y="217408"/>
                  </a:lnTo>
                  <a:lnTo>
                    <a:pt x="180013" y="215770"/>
                  </a:lnTo>
                  <a:lnTo>
                    <a:pt x="176937" y="215408"/>
                  </a:lnTo>
                  <a:lnTo>
                    <a:pt x="175241" y="215808"/>
                  </a:lnTo>
                  <a:lnTo>
                    <a:pt x="172707" y="216998"/>
                  </a:lnTo>
                  <a:lnTo>
                    <a:pt x="171431" y="216208"/>
                  </a:lnTo>
                  <a:lnTo>
                    <a:pt x="170983" y="214979"/>
                  </a:lnTo>
                  <a:lnTo>
                    <a:pt x="166306" y="211160"/>
                  </a:lnTo>
                  <a:lnTo>
                    <a:pt x="160468" y="208997"/>
                  </a:lnTo>
                  <a:lnTo>
                    <a:pt x="149104" y="196777"/>
                  </a:lnTo>
                  <a:lnTo>
                    <a:pt x="145618" y="192196"/>
                  </a:lnTo>
                  <a:lnTo>
                    <a:pt x="138446" y="187138"/>
                  </a:lnTo>
                  <a:lnTo>
                    <a:pt x="133912" y="179746"/>
                  </a:lnTo>
                  <a:lnTo>
                    <a:pt x="130197" y="177032"/>
                  </a:lnTo>
                  <a:lnTo>
                    <a:pt x="124796" y="174850"/>
                  </a:lnTo>
                  <a:lnTo>
                    <a:pt x="123549" y="175127"/>
                  </a:lnTo>
                  <a:lnTo>
                    <a:pt x="121929" y="175946"/>
                  </a:lnTo>
                  <a:lnTo>
                    <a:pt x="120653" y="176060"/>
                  </a:lnTo>
                  <a:lnTo>
                    <a:pt x="119644" y="175098"/>
                  </a:lnTo>
                  <a:lnTo>
                    <a:pt x="120672" y="174107"/>
                  </a:lnTo>
                  <a:lnTo>
                    <a:pt x="121825" y="173660"/>
                  </a:lnTo>
                  <a:lnTo>
                    <a:pt x="121377" y="170821"/>
                  </a:lnTo>
                  <a:lnTo>
                    <a:pt x="115224" y="163449"/>
                  </a:lnTo>
                  <a:lnTo>
                    <a:pt x="111623" y="161068"/>
                  </a:lnTo>
                  <a:lnTo>
                    <a:pt x="110604" y="159601"/>
                  </a:lnTo>
                  <a:lnTo>
                    <a:pt x="109852" y="157591"/>
                  </a:lnTo>
                  <a:lnTo>
                    <a:pt x="109080" y="156267"/>
                  </a:lnTo>
                  <a:lnTo>
                    <a:pt x="107375" y="155505"/>
                  </a:lnTo>
                  <a:lnTo>
                    <a:pt x="105918" y="155638"/>
                  </a:lnTo>
                  <a:lnTo>
                    <a:pt x="103908" y="155134"/>
                  </a:lnTo>
                  <a:lnTo>
                    <a:pt x="103975" y="151571"/>
                  </a:lnTo>
                  <a:lnTo>
                    <a:pt x="104375" y="148838"/>
                  </a:lnTo>
                  <a:lnTo>
                    <a:pt x="104070" y="146513"/>
                  </a:lnTo>
                  <a:lnTo>
                    <a:pt x="102108" y="140389"/>
                  </a:lnTo>
                  <a:lnTo>
                    <a:pt x="98717" y="135188"/>
                  </a:lnTo>
                  <a:lnTo>
                    <a:pt x="96717" y="122701"/>
                  </a:lnTo>
                  <a:lnTo>
                    <a:pt x="95174" y="119167"/>
                  </a:lnTo>
                  <a:lnTo>
                    <a:pt x="91421" y="116491"/>
                  </a:lnTo>
                  <a:lnTo>
                    <a:pt x="82953" y="113481"/>
                  </a:lnTo>
                  <a:lnTo>
                    <a:pt x="71152" y="105375"/>
                  </a:lnTo>
                  <a:lnTo>
                    <a:pt x="68656" y="105232"/>
                  </a:lnTo>
                  <a:lnTo>
                    <a:pt x="61560" y="102070"/>
                  </a:lnTo>
                  <a:lnTo>
                    <a:pt x="57159" y="101527"/>
                  </a:lnTo>
                  <a:lnTo>
                    <a:pt x="51445" y="104365"/>
                  </a:lnTo>
                  <a:lnTo>
                    <a:pt x="44501" y="112157"/>
                  </a:lnTo>
                  <a:lnTo>
                    <a:pt x="38871" y="120225"/>
                  </a:lnTo>
                  <a:lnTo>
                    <a:pt x="36824" y="121787"/>
                  </a:lnTo>
                  <a:lnTo>
                    <a:pt x="29556" y="124530"/>
                  </a:lnTo>
                  <a:lnTo>
                    <a:pt x="23136" y="125835"/>
                  </a:lnTo>
                  <a:lnTo>
                    <a:pt x="23070" y="123777"/>
                  </a:lnTo>
                  <a:lnTo>
                    <a:pt x="22841" y="122225"/>
                  </a:lnTo>
                  <a:lnTo>
                    <a:pt x="23927" y="120520"/>
                  </a:lnTo>
                  <a:lnTo>
                    <a:pt x="25717" y="118510"/>
                  </a:lnTo>
                  <a:lnTo>
                    <a:pt x="27365" y="115976"/>
                  </a:lnTo>
                  <a:lnTo>
                    <a:pt x="28051" y="114148"/>
                  </a:lnTo>
                  <a:lnTo>
                    <a:pt x="27727" y="112928"/>
                  </a:lnTo>
                  <a:lnTo>
                    <a:pt x="26984" y="111119"/>
                  </a:lnTo>
                  <a:lnTo>
                    <a:pt x="25975" y="110985"/>
                  </a:lnTo>
                  <a:lnTo>
                    <a:pt x="19860" y="112509"/>
                  </a:lnTo>
                  <a:lnTo>
                    <a:pt x="18459" y="112119"/>
                  </a:lnTo>
                  <a:lnTo>
                    <a:pt x="13935" y="109747"/>
                  </a:lnTo>
                  <a:lnTo>
                    <a:pt x="9068" y="106832"/>
                  </a:lnTo>
                  <a:lnTo>
                    <a:pt x="7277" y="104756"/>
                  </a:lnTo>
                  <a:lnTo>
                    <a:pt x="6601" y="102660"/>
                  </a:lnTo>
                  <a:lnTo>
                    <a:pt x="7106" y="101308"/>
                  </a:lnTo>
                  <a:lnTo>
                    <a:pt x="6705" y="99993"/>
                  </a:lnTo>
                  <a:lnTo>
                    <a:pt x="5753" y="98222"/>
                  </a:lnTo>
                  <a:lnTo>
                    <a:pt x="6610" y="96212"/>
                  </a:lnTo>
                  <a:lnTo>
                    <a:pt x="8125" y="93707"/>
                  </a:lnTo>
                  <a:lnTo>
                    <a:pt x="8887" y="92002"/>
                  </a:lnTo>
                  <a:lnTo>
                    <a:pt x="10163" y="91564"/>
                  </a:lnTo>
                  <a:lnTo>
                    <a:pt x="10773" y="90526"/>
                  </a:lnTo>
                  <a:lnTo>
                    <a:pt x="9753" y="86373"/>
                  </a:lnTo>
                  <a:lnTo>
                    <a:pt x="9220" y="85706"/>
                  </a:lnTo>
                  <a:lnTo>
                    <a:pt x="8344" y="85192"/>
                  </a:lnTo>
                  <a:lnTo>
                    <a:pt x="6991" y="85134"/>
                  </a:lnTo>
                  <a:lnTo>
                    <a:pt x="4629" y="84277"/>
                  </a:lnTo>
                  <a:lnTo>
                    <a:pt x="2953" y="82839"/>
                  </a:lnTo>
                  <a:lnTo>
                    <a:pt x="2591" y="80896"/>
                  </a:lnTo>
                  <a:lnTo>
                    <a:pt x="1705" y="79029"/>
                  </a:lnTo>
                  <a:lnTo>
                    <a:pt x="190" y="77314"/>
                  </a:lnTo>
                  <a:lnTo>
                    <a:pt x="0" y="75438"/>
                  </a:lnTo>
                  <a:lnTo>
                    <a:pt x="1724" y="74447"/>
                  </a:lnTo>
                  <a:lnTo>
                    <a:pt x="4076" y="74409"/>
                  </a:lnTo>
                  <a:lnTo>
                    <a:pt x="5734" y="74781"/>
                  </a:lnTo>
                  <a:lnTo>
                    <a:pt x="9449" y="71761"/>
                  </a:lnTo>
                  <a:lnTo>
                    <a:pt x="10820" y="71495"/>
                  </a:lnTo>
                  <a:lnTo>
                    <a:pt x="12049" y="70847"/>
                  </a:lnTo>
                  <a:lnTo>
                    <a:pt x="13078" y="66713"/>
                  </a:lnTo>
                  <a:lnTo>
                    <a:pt x="13868" y="65475"/>
                  </a:lnTo>
                  <a:lnTo>
                    <a:pt x="14059" y="64751"/>
                  </a:lnTo>
                  <a:lnTo>
                    <a:pt x="13325" y="63884"/>
                  </a:lnTo>
                  <a:lnTo>
                    <a:pt x="10325" y="60970"/>
                  </a:lnTo>
                  <a:lnTo>
                    <a:pt x="8954" y="57921"/>
                  </a:lnTo>
                  <a:lnTo>
                    <a:pt x="6791" y="54502"/>
                  </a:lnTo>
                  <a:lnTo>
                    <a:pt x="4781" y="52987"/>
                  </a:lnTo>
                  <a:lnTo>
                    <a:pt x="4372" y="51806"/>
                  </a:lnTo>
                  <a:lnTo>
                    <a:pt x="4324" y="50311"/>
                  </a:lnTo>
                  <a:lnTo>
                    <a:pt x="4734" y="48987"/>
                  </a:lnTo>
                  <a:lnTo>
                    <a:pt x="8372" y="46930"/>
                  </a:lnTo>
                  <a:lnTo>
                    <a:pt x="10525" y="44739"/>
                  </a:lnTo>
                  <a:lnTo>
                    <a:pt x="11449" y="45577"/>
                  </a:lnTo>
                  <a:lnTo>
                    <a:pt x="13411" y="46472"/>
                  </a:lnTo>
                  <a:lnTo>
                    <a:pt x="18735" y="45253"/>
                  </a:lnTo>
                  <a:lnTo>
                    <a:pt x="22041" y="44025"/>
                  </a:lnTo>
                  <a:lnTo>
                    <a:pt x="24365" y="42729"/>
                  </a:lnTo>
                  <a:lnTo>
                    <a:pt x="25803" y="42958"/>
                  </a:lnTo>
                  <a:lnTo>
                    <a:pt x="31023" y="44891"/>
                  </a:lnTo>
                  <a:lnTo>
                    <a:pt x="32747" y="43910"/>
                  </a:lnTo>
                  <a:lnTo>
                    <a:pt x="36509" y="41291"/>
                  </a:lnTo>
                  <a:lnTo>
                    <a:pt x="37071" y="39910"/>
                  </a:lnTo>
                  <a:lnTo>
                    <a:pt x="40043" y="35719"/>
                  </a:lnTo>
                  <a:lnTo>
                    <a:pt x="40100" y="34700"/>
                  </a:lnTo>
                  <a:lnTo>
                    <a:pt x="38881" y="32061"/>
                  </a:lnTo>
                  <a:lnTo>
                    <a:pt x="39262" y="31480"/>
                  </a:lnTo>
                  <a:lnTo>
                    <a:pt x="42901" y="28775"/>
                  </a:lnTo>
                  <a:lnTo>
                    <a:pt x="44682" y="26375"/>
                  </a:lnTo>
                  <a:lnTo>
                    <a:pt x="46615" y="24765"/>
                  </a:lnTo>
                  <a:lnTo>
                    <a:pt x="48006" y="24727"/>
                  </a:lnTo>
                  <a:lnTo>
                    <a:pt x="48387" y="25279"/>
                  </a:lnTo>
                  <a:lnTo>
                    <a:pt x="48549" y="26403"/>
                  </a:lnTo>
                  <a:lnTo>
                    <a:pt x="48425" y="31032"/>
                  </a:lnTo>
                  <a:lnTo>
                    <a:pt x="48958" y="32452"/>
                  </a:lnTo>
                  <a:lnTo>
                    <a:pt x="51816" y="35766"/>
                  </a:lnTo>
                  <a:lnTo>
                    <a:pt x="53854" y="37652"/>
                  </a:lnTo>
                  <a:lnTo>
                    <a:pt x="58588" y="38948"/>
                  </a:lnTo>
                  <a:lnTo>
                    <a:pt x="58807" y="39567"/>
                  </a:lnTo>
                  <a:lnTo>
                    <a:pt x="57502" y="42053"/>
                  </a:lnTo>
                  <a:lnTo>
                    <a:pt x="60369" y="45025"/>
                  </a:lnTo>
                  <a:lnTo>
                    <a:pt x="60884" y="47196"/>
                  </a:lnTo>
                  <a:lnTo>
                    <a:pt x="62208" y="48416"/>
                  </a:lnTo>
                  <a:lnTo>
                    <a:pt x="64075" y="47815"/>
                  </a:lnTo>
                  <a:lnTo>
                    <a:pt x="64684" y="46663"/>
                  </a:lnTo>
                  <a:lnTo>
                    <a:pt x="63951" y="44653"/>
                  </a:lnTo>
                  <a:lnTo>
                    <a:pt x="63408" y="42548"/>
                  </a:lnTo>
                  <a:lnTo>
                    <a:pt x="63513" y="41329"/>
                  </a:lnTo>
                  <a:lnTo>
                    <a:pt x="64027" y="39929"/>
                  </a:lnTo>
                  <a:lnTo>
                    <a:pt x="65332" y="37967"/>
                  </a:lnTo>
                  <a:lnTo>
                    <a:pt x="68875" y="33471"/>
                  </a:lnTo>
                  <a:lnTo>
                    <a:pt x="70152" y="30871"/>
                  </a:lnTo>
                  <a:lnTo>
                    <a:pt x="70380" y="26841"/>
                  </a:lnTo>
                  <a:lnTo>
                    <a:pt x="70390" y="23603"/>
                  </a:lnTo>
                  <a:lnTo>
                    <a:pt x="71571" y="22812"/>
                  </a:lnTo>
                  <a:lnTo>
                    <a:pt x="74114" y="23393"/>
                  </a:lnTo>
                  <a:lnTo>
                    <a:pt x="74876" y="23327"/>
                  </a:lnTo>
                  <a:lnTo>
                    <a:pt x="75219" y="25317"/>
                  </a:lnTo>
                  <a:lnTo>
                    <a:pt x="76305" y="28489"/>
                  </a:lnTo>
                  <a:lnTo>
                    <a:pt x="77581" y="30128"/>
                  </a:lnTo>
                  <a:lnTo>
                    <a:pt x="78943" y="30518"/>
                  </a:lnTo>
                  <a:lnTo>
                    <a:pt x="80543" y="30527"/>
                  </a:lnTo>
                  <a:lnTo>
                    <a:pt x="84506" y="28594"/>
                  </a:lnTo>
                  <a:lnTo>
                    <a:pt x="87087" y="27756"/>
                  </a:lnTo>
                  <a:lnTo>
                    <a:pt x="88554" y="27984"/>
                  </a:lnTo>
                  <a:lnTo>
                    <a:pt x="89421" y="29299"/>
                  </a:lnTo>
                  <a:lnTo>
                    <a:pt x="91269" y="32756"/>
                  </a:lnTo>
                  <a:lnTo>
                    <a:pt x="92326" y="33147"/>
                  </a:lnTo>
                  <a:lnTo>
                    <a:pt x="93602" y="32747"/>
                  </a:lnTo>
                  <a:lnTo>
                    <a:pt x="94050" y="32156"/>
                  </a:lnTo>
                  <a:lnTo>
                    <a:pt x="93640" y="30823"/>
                  </a:lnTo>
                  <a:lnTo>
                    <a:pt x="93097" y="27937"/>
                  </a:lnTo>
                  <a:lnTo>
                    <a:pt x="92354" y="25698"/>
                  </a:lnTo>
                  <a:lnTo>
                    <a:pt x="91383" y="24651"/>
                  </a:lnTo>
                  <a:lnTo>
                    <a:pt x="91183" y="23289"/>
                  </a:lnTo>
                  <a:lnTo>
                    <a:pt x="91792" y="20831"/>
                  </a:lnTo>
                  <a:lnTo>
                    <a:pt x="92488" y="18774"/>
                  </a:lnTo>
                  <a:lnTo>
                    <a:pt x="93840" y="18212"/>
                  </a:lnTo>
                  <a:lnTo>
                    <a:pt x="95393" y="17955"/>
                  </a:lnTo>
                  <a:lnTo>
                    <a:pt x="97441" y="20136"/>
                  </a:lnTo>
                  <a:lnTo>
                    <a:pt x="99869" y="20822"/>
                  </a:lnTo>
                  <a:lnTo>
                    <a:pt x="101679" y="20707"/>
                  </a:lnTo>
                  <a:lnTo>
                    <a:pt x="101993" y="19440"/>
                  </a:lnTo>
                  <a:lnTo>
                    <a:pt x="101879" y="18050"/>
                  </a:lnTo>
                  <a:lnTo>
                    <a:pt x="100803" y="16259"/>
                  </a:lnTo>
                  <a:lnTo>
                    <a:pt x="101012" y="13545"/>
                  </a:lnTo>
                  <a:lnTo>
                    <a:pt x="102260" y="8477"/>
                  </a:lnTo>
                  <a:lnTo>
                    <a:pt x="102975" y="8868"/>
                  </a:lnTo>
                  <a:lnTo>
                    <a:pt x="105661" y="8915"/>
                  </a:lnTo>
                  <a:lnTo>
                    <a:pt x="108585" y="9201"/>
                  </a:lnTo>
                  <a:lnTo>
                    <a:pt x="110471" y="11268"/>
                  </a:lnTo>
                  <a:lnTo>
                    <a:pt x="112319" y="11973"/>
                  </a:lnTo>
                  <a:lnTo>
                    <a:pt x="114948" y="12192"/>
                  </a:lnTo>
                  <a:lnTo>
                    <a:pt x="116710" y="11906"/>
                  </a:lnTo>
                  <a:lnTo>
                    <a:pt x="117567" y="11125"/>
                  </a:lnTo>
                  <a:lnTo>
                    <a:pt x="118586" y="8706"/>
                  </a:lnTo>
                  <a:lnTo>
                    <a:pt x="120472" y="5705"/>
                  </a:lnTo>
                  <a:lnTo>
                    <a:pt x="123425" y="4163"/>
                  </a:lnTo>
                  <a:lnTo>
                    <a:pt x="128473" y="3877"/>
                  </a:lnTo>
                  <a:lnTo>
                    <a:pt x="130997" y="3315"/>
                  </a:lnTo>
                  <a:lnTo>
                    <a:pt x="133617" y="3343"/>
                  </a:lnTo>
                  <a:lnTo>
                    <a:pt x="135588" y="3810"/>
                  </a:lnTo>
                  <a:lnTo>
                    <a:pt x="137627" y="3753"/>
                  </a:lnTo>
                  <a:lnTo>
                    <a:pt x="142808" y="1657"/>
                  </a:lnTo>
                  <a:lnTo>
                    <a:pt x="148152" y="0"/>
                  </a:lnTo>
                  <a:lnTo>
                    <a:pt x="148895" y="276"/>
                  </a:lnTo>
                  <a:lnTo>
                    <a:pt x="149009" y="829"/>
                  </a:lnTo>
                  <a:lnTo>
                    <a:pt x="148047" y="2105"/>
                  </a:lnTo>
                  <a:lnTo>
                    <a:pt x="147113" y="3800"/>
                  </a:lnTo>
                  <a:lnTo>
                    <a:pt x="147742" y="5734"/>
                  </a:lnTo>
                  <a:lnTo>
                    <a:pt x="150781" y="9611"/>
                  </a:lnTo>
                  <a:lnTo>
                    <a:pt x="152438" y="12573"/>
                  </a:lnTo>
                  <a:lnTo>
                    <a:pt x="154000" y="14792"/>
                  </a:lnTo>
                  <a:lnTo>
                    <a:pt x="156429" y="15964"/>
                  </a:lnTo>
                  <a:lnTo>
                    <a:pt x="159620" y="16678"/>
                  </a:lnTo>
                  <a:lnTo>
                    <a:pt x="162325" y="16935"/>
                  </a:lnTo>
                  <a:lnTo>
                    <a:pt x="165154" y="17774"/>
                  </a:lnTo>
                  <a:lnTo>
                    <a:pt x="174860" y="19841"/>
                  </a:lnTo>
                  <a:lnTo>
                    <a:pt x="179746" y="20412"/>
                  </a:lnTo>
                  <a:lnTo>
                    <a:pt x="183451" y="20498"/>
                  </a:lnTo>
                  <a:lnTo>
                    <a:pt x="189024" y="21745"/>
                  </a:lnTo>
                  <a:close/>
                  <a:moveTo>
                    <a:pt x="156553" y="120815"/>
                  </a:moveTo>
                  <a:lnTo>
                    <a:pt x="157343" y="118910"/>
                  </a:lnTo>
                  <a:lnTo>
                    <a:pt x="157048" y="117548"/>
                  </a:lnTo>
                  <a:lnTo>
                    <a:pt x="155372" y="117824"/>
                  </a:lnTo>
                  <a:lnTo>
                    <a:pt x="154191" y="119596"/>
                  </a:lnTo>
                  <a:lnTo>
                    <a:pt x="154981" y="121091"/>
                  </a:lnTo>
                  <a:lnTo>
                    <a:pt x="156553" y="120815"/>
                  </a:lnTo>
                  <a:close/>
                  <a:moveTo>
                    <a:pt x="155324" y="193662"/>
                  </a:moveTo>
                  <a:lnTo>
                    <a:pt x="155305" y="193377"/>
                  </a:lnTo>
                  <a:lnTo>
                    <a:pt x="155105" y="193405"/>
                  </a:lnTo>
                  <a:lnTo>
                    <a:pt x="155019" y="193577"/>
                  </a:lnTo>
                  <a:lnTo>
                    <a:pt x="155105" y="193691"/>
                  </a:lnTo>
                  <a:lnTo>
                    <a:pt x="155324" y="193662"/>
                  </a:lnTo>
                  <a:close/>
                  <a:moveTo>
                    <a:pt x="100689" y="159048"/>
                  </a:moveTo>
                  <a:lnTo>
                    <a:pt x="101575" y="160458"/>
                  </a:lnTo>
                  <a:lnTo>
                    <a:pt x="101679" y="161277"/>
                  </a:lnTo>
                  <a:lnTo>
                    <a:pt x="101079" y="162211"/>
                  </a:lnTo>
                  <a:lnTo>
                    <a:pt x="101327" y="164306"/>
                  </a:lnTo>
                  <a:lnTo>
                    <a:pt x="99088" y="162563"/>
                  </a:lnTo>
                  <a:lnTo>
                    <a:pt x="95707" y="163439"/>
                  </a:lnTo>
                  <a:lnTo>
                    <a:pt x="93631" y="163249"/>
                  </a:lnTo>
                  <a:lnTo>
                    <a:pt x="93059" y="161687"/>
                  </a:lnTo>
                  <a:lnTo>
                    <a:pt x="93535" y="160772"/>
                  </a:lnTo>
                  <a:lnTo>
                    <a:pt x="96755" y="160572"/>
                  </a:lnTo>
                  <a:lnTo>
                    <a:pt x="97755" y="160125"/>
                  </a:lnTo>
                  <a:lnTo>
                    <a:pt x="99717" y="160334"/>
                  </a:lnTo>
                  <a:lnTo>
                    <a:pt x="100689" y="159048"/>
                  </a:lnTo>
                  <a:close/>
                  <a:moveTo>
                    <a:pt x="80276" y="229733"/>
                  </a:moveTo>
                  <a:lnTo>
                    <a:pt x="81620" y="231981"/>
                  </a:lnTo>
                  <a:lnTo>
                    <a:pt x="84620" y="241182"/>
                  </a:lnTo>
                  <a:lnTo>
                    <a:pt x="84906" y="243164"/>
                  </a:lnTo>
                  <a:lnTo>
                    <a:pt x="84306" y="245193"/>
                  </a:lnTo>
                  <a:lnTo>
                    <a:pt x="83544" y="246631"/>
                  </a:lnTo>
                  <a:lnTo>
                    <a:pt x="80562" y="251241"/>
                  </a:lnTo>
                  <a:lnTo>
                    <a:pt x="81001" y="255041"/>
                  </a:lnTo>
                  <a:lnTo>
                    <a:pt x="82105" y="257394"/>
                  </a:lnTo>
                  <a:lnTo>
                    <a:pt x="82267" y="259994"/>
                  </a:lnTo>
                  <a:lnTo>
                    <a:pt x="81715" y="263214"/>
                  </a:lnTo>
                  <a:lnTo>
                    <a:pt x="79867" y="282921"/>
                  </a:lnTo>
                  <a:lnTo>
                    <a:pt x="78972" y="286398"/>
                  </a:lnTo>
                  <a:lnTo>
                    <a:pt x="78410" y="289398"/>
                  </a:lnTo>
                  <a:lnTo>
                    <a:pt x="76372" y="290313"/>
                  </a:lnTo>
                  <a:lnTo>
                    <a:pt x="73743" y="289350"/>
                  </a:lnTo>
                  <a:lnTo>
                    <a:pt x="70428" y="287655"/>
                  </a:lnTo>
                  <a:lnTo>
                    <a:pt x="68894" y="287760"/>
                  </a:lnTo>
                  <a:lnTo>
                    <a:pt x="67351" y="288341"/>
                  </a:lnTo>
                  <a:lnTo>
                    <a:pt x="66084" y="287846"/>
                  </a:lnTo>
                  <a:lnTo>
                    <a:pt x="64875" y="286883"/>
                  </a:lnTo>
                  <a:lnTo>
                    <a:pt x="63970" y="293608"/>
                  </a:lnTo>
                  <a:lnTo>
                    <a:pt x="62474" y="296332"/>
                  </a:lnTo>
                  <a:lnTo>
                    <a:pt x="60198" y="298075"/>
                  </a:lnTo>
                  <a:lnTo>
                    <a:pt x="58055" y="298180"/>
                  </a:lnTo>
                  <a:lnTo>
                    <a:pt x="55845" y="297599"/>
                  </a:lnTo>
                  <a:lnTo>
                    <a:pt x="53978" y="297599"/>
                  </a:lnTo>
                  <a:lnTo>
                    <a:pt x="52559" y="296313"/>
                  </a:lnTo>
                  <a:lnTo>
                    <a:pt x="51435" y="294046"/>
                  </a:lnTo>
                  <a:lnTo>
                    <a:pt x="49644" y="291294"/>
                  </a:lnTo>
                  <a:lnTo>
                    <a:pt x="47825" y="288026"/>
                  </a:lnTo>
                  <a:lnTo>
                    <a:pt x="47625" y="285064"/>
                  </a:lnTo>
                  <a:lnTo>
                    <a:pt x="47310" y="278521"/>
                  </a:lnTo>
                  <a:lnTo>
                    <a:pt x="47835" y="277092"/>
                  </a:lnTo>
                  <a:lnTo>
                    <a:pt x="48596" y="275720"/>
                  </a:lnTo>
                  <a:lnTo>
                    <a:pt x="48968" y="272787"/>
                  </a:lnTo>
                  <a:lnTo>
                    <a:pt x="48711" y="270224"/>
                  </a:lnTo>
                  <a:lnTo>
                    <a:pt x="49244" y="269310"/>
                  </a:lnTo>
                  <a:lnTo>
                    <a:pt x="50302" y="270224"/>
                  </a:lnTo>
                  <a:lnTo>
                    <a:pt x="51092" y="269881"/>
                  </a:lnTo>
                  <a:lnTo>
                    <a:pt x="51044" y="268557"/>
                  </a:lnTo>
                  <a:lnTo>
                    <a:pt x="51283" y="266147"/>
                  </a:lnTo>
                  <a:lnTo>
                    <a:pt x="49892" y="264128"/>
                  </a:lnTo>
                  <a:lnTo>
                    <a:pt x="47539" y="263442"/>
                  </a:lnTo>
                  <a:lnTo>
                    <a:pt x="47310" y="261328"/>
                  </a:lnTo>
                  <a:lnTo>
                    <a:pt x="47558" y="259261"/>
                  </a:lnTo>
                  <a:lnTo>
                    <a:pt x="48796" y="257870"/>
                  </a:lnTo>
                  <a:lnTo>
                    <a:pt x="49216" y="256022"/>
                  </a:lnTo>
                  <a:lnTo>
                    <a:pt x="49225" y="250374"/>
                  </a:lnTo>
                  <a:lnTo>
                    <a:pt x="47568" y="248288"/>
                  </a:lnTo>
                  <a:lnTo>
                    <a:pt x="46930" y="245126"/>
                  </a:lnTo>
                  <a:lnTo>
                    <a:pt x="46072" y="243107"/>
                  </a:lnTo>
                  <a:lnTo>
                    <a:pt x="44529" y="241068"/>
                  </a:lnTo>
                  <a:lnTo>
                    <a:pt x="42777" y="239411"/>
                  </a:lnTo>
                  <a:lnTo>
                    <a:pt x="41700" y="237811"/>
                  </a:lnTo>
                  <a:lnTo>
                    <a:pt x="41462" y="233620"/>
                  </a:lnTo>
                  <a:lnTo>
                    <a:pt x="42072" y="230114"/>
                  </a:lnTo>
                  <a:lnTo>
                    <a:pt x="42624" y="228610"/>
                  </a:lnTo>
                  <a:lnTo>
                    <a:pt x="43186" y="228828"/>
                  </a:lnTo>
                  <a:lnTo>
                    <a:pt x="44920" y="230572"/>
                  </a:lnTo>
                  <a:lnTo>
                    <a:pt x="46339" y="230962"/>
                  </a:lnTo>
                  <a:lnTo>
                    <a:pt x="49149" y="231381"/>
                  </a:lnTo>
                  <a:lnTo>
                    <a:pt x="51911" y="230819"/>
                  </a:lnTo>
                  <a:lnTo>
                    <a:pt x="55302" y="229229"/>
                  </a:lnTo>
                  <a:lnTo>
                    <a:pt x="58569" y="227304"/>
                  </a:lnTo>
                  <a:lnTo>
                    <a:pt x="63303" y="221637"/>
                  </a:lnTo>
                  <a:lnTo>
                    <a:pt x="66218" y="220485"/>
                  </a:lnTo>
                  <a:lnTo>
                    <a:pt x="67713" y="218989"/>
                  </a:lnTo>
                  <a:lnTo>
                    <a:pt x="68228" y="216970"/>
                  </a:lnTo>
                  <a:lnTo>
                    <a:pt x="69466" y="216446"/>
                  </a:lnTo>
                  <a:lnTo>
                    <a:pt x="70923" y="218408"/>
                  </a:lnTo>
                  <a:lnTo>
                    <a:pt x="72733" y="218618"/>
                  </a:lnTo>
                  <a:lnTo>
                    <a:pt x="75524" y="220237"/>
                  </a:lnTo>
                  <a:lnTo>
                    <a:pt x="76724" y="221780"/>
                  </a:lnTo>
                  <a:lnTo>
                    <a:pt x="77753" y="223638"/>
                  </a:lnTo>
                  <a:lnTo>
                    <a:pt x="78743" y="224457"/>
                  </a:lnTo>
                  <a:lnTo>
                    <a:pt x="79800" y="224923"/>
                  </a:lnTo>
                  <a:lnTo>
                    <a:pt x="79953" y="225362"/>
                  </a:lnTo>
                  <a:lnTo>
                    <a:pt x="79115" y="225800"/>
                  </a:lnTo>
                  <a:lnTo>
                    <a:pt x="78153" y="227924"/>
                  </a:lnTo>
                  <a:lnTo>
                    <a:pt x="78695" y="228533"/>
                  </a:lnTo>
                  <a:lnTo>
                    <a:pt x="80276" y="229733"/>
                  </a:lnTo>
                  <a:close/>
                  <a:moveTo>
                    <a:pt x="44301" y="224171"/>
                  </a:moveTo>
                  <a:lnTo>
                    <a:pt x="43415" y="225781"/>
                  </a:lnTo>
                  <a:lnTo>
                    <a:pt x="42158" y="225666"/>
                  </a:lnTo>
                  <a:lnTo>
                    <a:pt x="42653" y="224476"/>
                  </a:lnTo>
                  <a:lnTo>
                    <a:pt x="43815" y="222085"/>
                  </a:lnTo>
                  <a:lnTo>
                    <a:pt x="45225" y="221285"/>
                  </a:lnTo>
                  <a:lnTo>
                    <a:pt x="45853" y="221999"/>
                  </a:lnTo>
                  <a:lnTo>
                    <a:pt x="45186" y="223371"/>
                  </a:lnTo>
                  <a:lnTo>
                    <a:pt x="44301" y="224171"/>
                  </a:lnTo>
                  <a:close/>
                  <a:moveTo>
                    <a:pt x="195396" y="235944"/>
                  </a:moveTo>
                  <a:lnTo>
                    <a:pt x="194205" y="236249"/>
                  </a:lnTo>
                  <a:lnTo>
                    <a:pt x="193510" y="235830"/>
                  </a:lnTo>
                  <a:lnTo>
                    <a:pt x="193129" y="235296"/>
                  </a:lnTo>
                  <a:lnTo>
                    <a:pt x="193595" y="233972"/>
                  </a:lnTo>
                  <a:lnTo>
                    <a:pt x="196024" y="234763"/>
                  </a:lnTo>
                  <a:lnTo>
                    <a:pt x="195996" y="235506"/>
                  </a:lnTo>
                  <a:lnTo>
                    <a:pt x="195396" y="235944"/>
                  </a:lnTo>
                  <a:close/>
                  <a:moveTo>
                    <a:pt x="49463" y="292789"/>
                  </a:moveTo>
                  <a:lnTo>
                    <a:pt x="47920" y="296180"/>
                  </a:lnTo>
                  <a:lnTo>
                    <a:pt x="46311" y="293779"/>
                  </a:lnTo>
                  <a:lnTo>
                    <a:pt x="46244" y="291722"/>
                  </a:lnTo>
                  <a:lnTo>
                    <a:pt x="46463" y="291132"/>
                  </a:lnTo>
                  <a:lnTo>
                    <a:pt x="48444" y="291998"/>
                  </a:lnTo>
                  <a:lnTo>
                    <a:pt x="49463" y="292789"/>
                  </a:lnTo>
                  <a:close/>
                  <a:moveTo>
                    <a:pt x="239192" y="321669"/>
                  </a:moveTo>
                  <a:lnTo>
                    <a:pt x="237382" y="325517"/>
                  </a:lnTo>
                  <a:lnTo>
                    <a:pt x="236496" y="326993"/>
                  </a:lnTo>
                  <a:lnTo>
                    <a:pt x="230048" y="336375"/>
                  </a:lnTo>
                  <a:lnTo>
                    <a:pt x="229305" y="338537"/>
                  </a:lnTo>
                  <a:lnTo>
                    <a:pt x="228847" y="340890"/>
                  </a:lnTo>
                  <a:lnTo>
                    <a:pt x="228181" y="342948"/>
                  </a:lnTo>
                  <a:lnTo>
                    <a:pt x="227285" y="344881"/>
                  </a:lnTo>
                  <a:lnTo>
                    <a:pt x="226438" y="347339"/>
                  </a:lnTo>
                  <a:lnTo>
                    <a:pt x="226600" y="350120"/>
                  </a:lnTo>
                  <a:lnTo>
                    <a:pt x="226904" y="351482"/>
                  </a:lnTo>
                  <a:lnTo>
                    <a:pt x="227685" y="352377"/>
                  </a:lnTo>
                  <a:lnTo>
                    <a:pt x="228962" y="353216"/>
                  </a:lnTo>
                  <a:lnTo>
                    <a:pt x="229943" y="354511"/>
                  </a:lnTo>
                  <a:lnTo>
                    <a:pt x="228438" y="355683"/>
                  </a:lnTo>
                  <a:lnTo>
                    <a:pt x="230086" y="358035"/>
                  </a:lnTo>
                  <a:lnTo>
                    <a:pt x="231495" y="359426"/>
                  </a:lnTo>
                  <a:lnTo>
                    <a:pt x="231686" y="360817"/>
                  </a:lnTo>
                  <a:lnTo>
                    <a:pt x="231658" y="362207"/>
                  </a:lnTo>
                  <a:lnTo>
                    <a:pt x="228733" y="364817"/>
                  </a:lnTo>
                  <a:lnTo>
                    <a:pt x="227590" y="366255"/>
                  </a:lnTo>
                  <a:lnTo>
                    <a:pt x="226885" y="367998"/>
                  </a:lnTo>
                  <a:lnTo>
                    <a:pt x="226581" y="369789"/>
                  </a:lnTo>
                  <a:lnTo>
                    <a:pt x="226895" y="371408"/>
                  </a:lnTo>
                  <a:lnTo>
                    <a:pt x="226800" y="373018"/>
                  </a:lnTo>
                  <a:lnTo>
                    <a:pt x="223856" y="372818"/>
                  </a:lnTo>
                  <a:lnTo>
                    <a:pt x="220847" y="371827"/>
                  </a:lnTo>
                  <a:lnTo>
                    <a:pt x="217808" y="372256"/>
                  </a:lnTo>
                  <a:lnTo>
                    <a:pt x="213484" y="370389"/>
                  </a:lnTo>
                  <a:lnTo>
                    <a:pt x="211912" y="370056"/>
                  </a:lnTo>
                  <a:lnTo>
                    <a:pt x="210483" y="369322"/>
                  </a:lnTo>
                  <a:lnTo>
                    <a:pt x="206892" y="363531"/>
                  </a:lnTo>
                  <a:lnTo>
                    <a:pt x="203997" y="361083"/>
                  </a:lnTo>
                  <a:lnTo>
                    <a:pt x="200892" y="359169"/>
                  </a:lnTo>
                  <a:lnTo>
                    <a:pt x="197720" y="359054"/>
                  </a:lnTo>
                  <a:lnTo>
                    <a:pt x="194548" y="359273"/>
                  </a:lnTo>
                  <a:lnTo>
                    <a:pt x="191748" y="358092"/>
                  </a:lnTo>
                  <a:lnTo>
                    <a:pt x="186042" y="354139"/>
                  </a:lnTo>
                  <a:lnTo>
                    <a:pt x="179994" y="350968"/>
                  </a:lnTo>
                  <a:lnTo>
                    <a:pt x="177432" y="348910"/>
                  </a:lnTo>
                  <a:lnTo>
                    <a:pt x="176260" y="347520"/>
                  </a:lnTo>
                  <a:lnTo>
                    <a:pt x="174888" y="346596"/>
                  </a:lnTo>
                  <a:lnTo>
                    <a:pt x="171431" y="345681"/>
                  </a:lnTo>
                  <a:lnTo>
                    <a:pt x="168316" y="343529"/>
                  </a:lnTo>
                  <a:lnTo>
                    <a:pt x="166906" y="343376"/>
                  </a:lnTo>
                  <a:lnTo>
                    <a:pt x="163868" y="343633"/>
                  </a:lnTo>
                  <a:lnTo>
                    <a:pt x="162306" y="343481"/>
                  </a:lnTo>
                  <a:lnTo>
                    <a:pt x="160734" y="342719"/>
                  </a:lnTo>
                  <a:lnTo>
                    <a:pt x="157705" y="340195"/>
                  </a:lnTo>
                  <a:lnTo>
                    <a:pt x="155762" y="336690"/>
                  </a:lnTo>
                  <a:lnTo>
                    <a:pt x="155257" y="335137"/>
                  </a:lnTo>
                  <a:lnTo>
                    <a:pt x="156629" y="331127"/>
                  </a:lnTo>
                  <a:lnTo>
                    <a:pt x="158258" y="327270"/>
                  </a:lnTo>
                  <a:lnTo>
                    <a:pt x="159696" y="326193"/>
                  </a:lnTo>
                  <a:lnTo>
                    <a:pt x="161372" y="325412"/>
                  </a:lnTo>
                  <a:lnTo>
                    <a:pt x="162382" y="324269"/>
                  </a:lnTo>
                  <a:lnTo>
                    <a:pt x="163239" y="322869"/>
                  </a:lnTo>
                  <a:lnTo>
                    <a:pt x="166354" y="326907"/>
                  </a:lnTo>
                  <a:lnTo>
                    <a:pt x="167745" y="327889"/>
                  </a:lnTo>
                  <a:lnTo>
                    <a:pt x="169155" y="327670"/>
                  </a:lnTo>
                  <a:lnTo>
                    <a:pt x="171650" y="326222"/>
                  </a:lnTo>
                  <a:lnTo>
                    <a:pt x="171860" y="324631"/>
                  </a:lnTo>
                  <a:lnTo>
                    <a:pt x="174622" y="322621"/>
                  </a:lnTo>
                  <a:lnTo>
                    <a:pt x="178127" y="322583"/>
                  </a:lnTo>
                  <a:lnTo>
                    <a:pt x="179746" y="322955"/>
                  </a:lnTo>
                  <a:lnTo>
                    <a:pt x="180594" y="324774"/>
                  </a:lnTo>
                  <a:lnTo>
                    <a:pt x="181928" y="325336"/>
                  </a:lnTo>
                  <a:lnTo>
                    <a:pt x="183470" y="325574"/>
                  </a:lnTo>
                  <a:lnTo>
                    <a:pt x="188557" y="329032"/>
                  </a:lnTo>
                  <a:lnTo>
                    <a:pt x="189986" y="329594"/>
                  </a:lnTo>
                  <a:lnTo>
                    <a:pt x="191424" y="329689"/>
                  </a:lnTo>
                  <a:lnTo>
                    <a:pt x="195377" y="328241"/>
                  </a:lnTo>
                  <a:lnTo>
                    <a:pt x="198406" y="327688"/>
                  </a:lnTo>
                  <a:lnTo>
                    <a:pt x="204759" y="328489"/>
                  </a:lnTo>
                  <a:lnTo>
                    <a:pt x="208188" y="327622"/>
                  </a:lnTo>
                  <a:lnTo>
                    <a:pt x="210588" y="327517"/>
                  </a:lnTo>
                  <a:lnTo>
                    <a:pt x="214084" y="326184"/>
                  </a:lnTo>
                  <a:lnTo>
                    <a:pt x="216770" y="323964"/>
                  </a:lnTo>
                  <a:lnTo>
                    <a:pt x="218170" y="323412"/>
                  </a:lnTo>
                  <a:lnTo>
                    <a:pt x="219675" y="323250"/>
                  </a:lnTo>
                  <a:lnTo>
                    <a:pt x="223313" y="323393"/>
                  </a:lnTo>
                  <a:lnTo>
                    <a:pt x="226971" y="323898"/>
                  </a:lnTo>
                  <a:lnTo>
                    <a:pt x="228505" y="323374"/>
                  </a:lnTo>
                  <a:lnTo>
                    <a:pt x="229790" y="321916"/>
                  </a:lnTo>
                  <a:lnTo>
                    <a:pt x="231276" y="321259"/>
                  </a:lnTo>
                  <a:lnTo>
                    <a:pt x="232905" y="321697"/>
                  </a:lnTo>
                  <a:lnTo>
                    <a:pt x="237125" y="319202"/>
                  </a:lnTo>
                  <a:lnTo>
                    <a:pt x="238992" y="319030"/>
                  </a:lnTo>
                  <a:lnTo>
                    <a:pt x="240764" y="319992"/>
                  </a:lnTo>
                  <a:lnTo>
                    <a:pt x="239192" y="321669"/>
                  </a:lnTo>
                  <a:close/>
                  <a:moveTo>
                    <a:pt x="144951" y="370761"/>
                  </a:moveTo>
                  <a:lnTo>
                    <a:pt x="143665" y="371132"/>
                  </a:lnTo>
                  <a:lnTo>
                    <a:pt x="141989" y="369989"/>
                  </a:lnTo>
                  <a:lnTo>
                    <a:pt x="141875" y="368389"/>
                  </a:lnTo>
                  <a:lnTo>
                    <a:pt x="142180" y="367913"/>
                  </a:lnTo>
                  <a:lnTo>
                    <a:pt x="144218" y="368646"/>
                  </a:lnTo>
                  <a:lnTo>
                    <a:pt x="144856" y="370132"/>
                  </a:lnTo>
                  <a:lnTo>
                    <a:pt x="144951" y="370761"/>
                  </a:lnTo>
                  <a:close/>
                </a:path>
              </a:pathLst>
            </a:custGeom>
            <a:solidFill>
              <a:srgbClr val="00B050"/>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8" name="PS">
              <a:extLst>
                <a:ext uri="{FF2B5EF4-FFF2-40B4-BE49-F238E27FC236}">
                  <a16:creationId xmlns:a16="http://schemas.microsoft.com/office/drawing/2014/main" id="{3B9FDC73-1ADB-04CA-3C6E-AE515166CC04}"/>
                </a:ext>
              </a:extLst>
            </p:cNvPr>
            <p:cNvSpPr/>
            <p:nvPr/>
          </p:nvSpPr>
          <p:spPr>
            <a:xfrm>
              <a:off x="15525422" y="6317693"/>
              <a:ext cx="1127020" cy="1064954"/>
            </a:xfrm>
            <a:custGeom>
              <a:avLst/>
              <a:gdLst>
                <a:gd name="connsiteX0" fmla="*/ 146371 w 266700"/>
                <a:gd name="connsiteY0" fmla="*/ 17478 h 252012"/>
                <a:gd name="connsiteX1" fmla="*/ 147438 w 266700"/>
                <a:gd name="connsiteY1" fmla="*/ 18031 h 252012"/>
                <a:gd name="connsiteX2" fmla="*/ 154924 w 266700"/>
                <a:gd name="connsiteY2" fmla="*/ 18631 h 252012"/>
                <a:gd name="connsiteX3" fmla="*/ 162516 w 266700"/>
                <a:gd name="connsiteY3" fmla="*/ 19231 h 252012"/>
                <a:gd name="connsiteX4" fmla="*/ 174717 w 266700"/>
                <a:gd name="connsiteY4" fmla="*/ 19888 h 252012"/>
                <a:gd name="connsiteX5" fmla="*/ 187433 w 266700"/>
                <a:gd name="connsiteY5" fmla="*/ 20555 h 252012"/>
                <a:gd name="connsiteX6" fmla="*/ 200635 w 266700"/>
                <a:gd name="connsiteY6" fmla="*/ 21269 h 252012"/>
                <a:gd name="connsiteX7" fmla="*/ 214912 w 266700"/>
                <a:gd name="connsiteY7" fmla="*/ 22022 h 252012"/>
                <a:gd name="connsiteX8" fmla="*/ 229971 w 266700"/>
                <a:gd name="connsiteY8" fmla="*/ 22470 h 252012"/>
                <a:gd name="connsiteX9" fmla="*/ 230896 w 266700"/>
                <a:gd name="connsiteY9" fmla="*/ 22165 h 252012"/>
                <a:gd name="connsiteX10" fmla="*/ 232429 w 266700"/>
                <a:gd name="connsiteY10" fmla="*/ 20384 h 252012"/>
                <a:gd name="connsiteX11" fmla="*/ 234305 w 266700"/>
                <a:gd name="connsiteY11" fmla="*/ 20622 h 252012"/>
                <a:gd name="connsiteX12" fmla="*/ 236525 w 266700"/>
                <a:gd name="connsiteY12" fmla="*/ 21727 h 252012"/>
                <a:gd name="connsiteX13" fmla="*/ 237554 w 266700"/>
                <a:gd name="connsiteY13" fmla="*/ 22546 h 252012"/>
                <a:gd name="connsiteX14" fmla="*/ 237992 w 266700"/>
                <a:gd name="connsiteY14" fmla="*/ 23489 h 252012"/>
                <a:gd name="connsiteX15" fmla="*/ 238268 w 266700"/>
                <a:gd name="connsiteY15" fmla="*/ 24575 h 252012"/>
                <a:gd name="connsiteX16" fmla="*/ 239478 w 266700"/>
                <a:gd name="connsiteY16" fmla="*/ 24784 h 252012"/>
                <a:gd name="connsiteX17" fmla="*/ 241697 w 266700"/>
                <a:gd name="connsiteY17" fmla="*/ 25613 h 252012"/>
                <a:gd name="connsiteX18" fmla="*/ 244688 w 266700"/>
                <a:gd name="connsiteY18" fmla="*/ 27489 h 252012"/>
                <a:gd name="connsiteX19" fmla="*/ 247031 w 266700"/>
                <a:gd name="connsiteY19" fmla="*/ 29308 h 252012"/>
                <a:gd name="connsiteX20" fmla="*/ 249269 w 266700"/>
                <a:gd name="connsiteY20" fmla="*/ 31899 h 252012"/>
                <a:gd name="connsiteX21" fmla="*/ 250012 w 266700"/>
                <a:gd name="connsiteY21" fmla="*/ 34833 h 252012"/>
                <a:gd name="connsiteX22" fmla="*/ 250050 w 266700"/>
                <a:gd name="connsiteY22" fmla="*/ 38157 h 252012"/>
                <a:gd name="connsiteX23" fmla="*/ 249907 w 266700"/>
                <a:gd name="connsiteY23" fmla="*/ 40291 h 252012"/>
                <a:gd name="connsiteX24" fmla="*/ 250098 w 266700"/>
                <a:gd name="connsiteY24" fmla="*/ 41158 h 252012"/>
                <a:gd name="connsiteX25" fmla="*/ 253155 w 266700"/>
                <a:gd name="connsiteY25" fmla="*/ 56521 h 252012"/>
                <a:gd name="connsiteX26" fmla="*/ 258242 w 266700"/>
                <a:gd name="connsiteY26" fmla="*/ 71218 h 252012"/>
                <a:gd name="connsiteX27" fmla="*/ 260109 w 266700"/>
                <a:gd name="connsiteY27" fmla="*/ 78286 h 252012"/>
                <a:gd name="connsiteX28" fmla="*/ 260852 w 266700"/>
                <a:gd name="connsiteY28" fmla="*/ 82039 h 252012"/>
                <a:gd name="connsiteX29" fmla="*/ 261452 w 266700"/>
                <a:gd name="connsiteY29" fmla="*/ 87468 h 252012"/>
                <a:gd name="connsiteX30" fmla="*/ 261633 w 266700"/>
                <a:gd name="connsiteY30" fmla="*/ 91278 h 252012"/>
                <a:gd name="connsiteX31" fmla="*/ 261614 w 266700"/>
                <a:gd name="connsiteY31" fmla="*/ 93412 h 252012"/>
                <a:gd name="connsiteX32" fmla="*/ 261233 w 266700"/>
                <a:gd name="connsiteY32" fmla="*/ 96345 h 252012"/>
                <a:gd name="connsiteX33" fmla="*/ 259728 w 266700"/>
                <a:gd name="connsiteY33" fmla="*/ 98079 h 252012"/>
                <a:gd name="connsiteX34" fmla="*/ 249964 w 266700"/>
                <a:gd name="connsiteY34" fmla="*/ 103032 h 252012"/>
                <a:gd name="connsiteX35" fmla="*/ 248126 w 266700"/>
                <a:gd name="connsiteY35" fmla="*/ 104575 h 252012"/>
                <a:gd name="connsiteX36" fmla="*/ 245250 w 266700"/>
                <a:gd name="connsiteY36" fmla="*/ 108423 h 252012"/>
                <a:gd name="connsiteX37" fmla="*/ 242592 w 266700"/>
                <a:gd name="connsiteY37" fmla="*/ 112376 h 252012"/>
                <a:gd name="connsiteX38" fmla="*/ 241983 w 266700"/>
                <a:gd name="connsiteY38" fmla="*/ 113729 h 252012"/>
                <a:gd name="connsiteX39" fmla="*/ 241821 w 266700"/>
                <a:gd name="connsiteY39" fmla="*/ 114614 h 252012"/>
                <a:gd name="connsiteX40" fmla="*/ 242411 w 266700"/>
                <a:gd name="connsiteY40" fmla="*/ 115910 h 252012"/>
                <a:gd name="connsiteX41" fmla="*/ 245888 w 266700"/>
                <a:gd name="connsiteY41" fmla="*/ 118015 h 252012"/>
                <a:gd name="connsiteX42" fmla="*/ 249393 w 266700"/>
                <a:gd name="connsiteY42" fmla="*/ 119710 h 252012"/>
                <a:gd name="connsiteX43" fmla="*/ 250536 w 266700"/>
                <a:gd name="connsiteY43" fmla="*/ 120977 h 252012"/>
                <a:gd name="connsiteX44" fmla="*/ 253127 w 266700"/>
                <a:gd name="connsiteY44" fmla="*/ 122596 h 252012"/>
                <a:gd name="connsiteX45" fmla="*/ 254070 w 266700"/>
                <a:gd name="connsiteY45" fmla="*/ 124054 h 252012"/>
                <a:gd name="connsiteX46" fmla="*/ 254584 w 266700"/>
                <a:gd name="connsiteY46" fmla="*/ 125311 h 252012"/>
                <a:gd name="connsiteX47" fmla="*/ 254546 w 266700"/>
                <a:gd name="connsiteY47" fmla="*/ 128235 h 252012"/>
                <a:gd name="connsiteX48" fmla="*/ 253384 w 266700"/>
                <a:gd name="connsiteY48" fmla="*/ 132264 h 252012"/>
                <a:gd name="connsiteX49" fmla="*/ 253870 w 266700"/>
                <a:gd name="connsiteY49" fmla="*/ 135303 h 252012"/>
                <a:gd name="connsiteX50" fmla="*/ 252679 w 266700"/>
                <a:gd name="connsiteY50" fmla="*/ 137331 h 252012"/>
                <a:gd name="connsiteX51" fmla="*/ 251708 w 266700"/>
                <a:gd name="connsiteY51" fmla="*/ 139579 h 252012"/>
                <a:gd name="connsiteX52" fmla="*/ 251565 w 266700"/>
                <a:gd name="connsiteY52" fmla="*/ 143504 h 252012"/>
                <a:gd name="connsiteX53" fmla="*/ 253318 w 266700"/>
                <a:gd name="connsiteY53" fmla="*/ 147828 h 252012"/>
                <a:gd name="connsiteX54" fmla="*/ 254756 w 266700"/>
                <a:gd name="connsiteY54" fmla="*/ 150781 h 252012"/>
                <a:gd name="connsiteX55" fmla="*/ 255308 w 266700"/>
                <a:gd name="connsiteY55" fmla="*/ 153095 h 252012"/>
                <a:gd name="connsiteX56" fmla="*/ 254727 w 266700"/>
                <a:gd name="connsiteY56" fmla="*/ 154905 h 252012"/>
                <a:gd name="connsiteX57" fmla="*/ 254898 w 266700"/>
                <a:gd name="connsiteY57" fmla="*/ 156715 h 252012"/>
                <a:gd name="connsiteX58" fmla="*/ 256184 w 266700"/>
                <a:gd name="connsiteY58" fmla="*/ 158639 h 252012"/>
                <a:gd name="connsiteX59" fmla="*/ 260223 w 266700"/>
                <a:gd name="connsiteY59" fmla="*/ 164544 h 252012"/>
                <a:gd name="connsiteX60" fmla="*/ 262214 w 266700"/>
                <a:gd name="connsiteY60" fmla="*/ 170212 h 252012"/>
                <a:gd name="connsiteX61" fmla="*/ 263490 w 266700"/>
                <a:gd name="connsiteY61" fmla="*/ 172421 h 252012"/>
                <a:gd name="connsiteX62" fmla="*/ 266433 w 266700"/>
                <a:gd name="connsiteY62" fmla="*/ 175279 h 252012"/>
                <a:gd name="connsiteX63" fmla="*/ 266700 w 266700"/>
                <a:gd name="connsiteY63" fmla="*/ 176451 h 252012"/>
                <a:gd name="connsiteX64" fmla="*/ 265519 w 266700"/>
                <a:gd name="connsiteY64" fmla="*/ 177527 h 252012"/>
                <a:gd name="connsiteX65" fmla="*/ 264566 w 266700"/>
                <a:gd name="connsiteY65" fmla="*/ 177670 h 252012"/>
                <a:gd name="connsiteX66" fmla="*/ 263795 w 266700"/>
                <a:gd name="connsiteY66" fmla="*/ 177956 h 252012"/>
                <a:gd name="connsiteX67" fmla="*/ 263300 w 266700"/>
                <a:gd name="connsiteY67" fmla="*/ 178956 h 252012"/>
                <a:gd name="connsiteX68" fmla="*/ 264071 w 266700"/>
                <a:gd name="connsiteY68" fmla="*/ 180032 h 252012"/>
                <a:gd name="connsiteX69" fmla="*/ 265109 w 266700"/>
                <a:gd name="connsiteY69" fmla="*/ 181604 h 252012"/>
                <a:gd name="connsiteX70" fmla="*/ 266405 w 266700"/>
                <a:gd name="connsiteY70" fmla="*/ 186052 h 252012"/>
                <a:gd name="connsiteX71" fmla="*/ 266281 w 266700"/>
                <a:gd name="connsiteY71" fmla="*/ 189690 h 252012"/>
                <a:gd name="connsiteX72" fmla="*/ 265281 w 266700"/>
                <a:gd name="connsiteY72" fmla="*/ 190614 h 252012"/>
                <a:gd name="connsiteX73" fmla="*/ 264004 w 266700"/>
                <a:gd name="connsiteY73" fmla="*/ 192767 h 252012"/>
                <a:gd name="connsiteX74" fmla="*/ 263147 w 266700"/>
                <a:gd name="connsiteY74" fmla="*/ 194739 h 252012"/>
                <a:gd name="connsiteX75" fmla="*/ 256165 w 266700"/>
                <a:gd name="connsiteY75" fmla="*/ 196101 h 252012"/>
                <a:gd name="connsiteX76" fmla="*/ 254489 w 266700"/>
                <a:gd name="connsiteY76" fmla="*/ 198206 h 252012"/>
                <a:gd name="connsiteX77" fmla="*/ 250670 w 266700"/>
                <a:gd name="connsiteY77" fmla="*/ 202254 h 252012"/>
                <a:gd name="connsiteX78" fmla="*/ 248069 w 266700"/>
                <a:gd name="connsiteY78" fmla="*/ 204588 h 252012"/>
                <a:gd name="connsiteX79" fmla="*/ 244212 w 266700"/>
                <a:gd name="connsiteY79" fmla="*/ 208788 h 252012"/>
                <a:gd name="connsiteX80" fmla="*/ 238116 w 266700"/>
                <a:gd name="connsiteY80" fmla="*/ 215989 h 252012"/>
                <a:gd name="connsiteX81" fmla="*/ 235868 w 266700"/>
                <a:gd name="connsiteY81" fmla="*/ 218999 h 252012"/>
                <a:gd name="connsiteX82" fmla="*/ 234220 w 266700"/>
                <a:gd name="connsiteY82" fmla="*/ 221485 h 252012"/>
                <a:gd name="connsiteX83" fmla="*/ 229286 w 266700"/>
                <a:gd name="connsiteY83" fmla="*/ 228076 h 252012"/>
                <a:gd name="connsiteX84" fmla="*/ 227772 w 266700"/>
                <a:gd name="connsiteY84" fmla="*/ 230839 h 252012"/>
                <a:gd name="connsiteX85" fmla="*/ 228067 w 266700"/>
                <a:gd name="connsiteY85" fmla="*/ 233105 h 252012"/>
                <a:gd name="connsiteX86" fmla="*/ 229658 w 266700"/>
                <a:gd name="connsiteY86" fmla="*/ 238430 h 252012"/>
                <a:gd name="connsiteX87" fmla="*/ 229991 w 266700"/>
                <a:gd name="connsiteY87" fmla="*/ 240830 h 252012"/>
                <a:gd name="connsiteX88" fmla="*/ 229705 w 266700"/>
                <a:gd name="connsiteY88" fmla="*/ 243040 h 252012"/>
                <a:gd name="connsiteX89" fmla="*/ 229181 w 266700"/>
                <a:gd name="connsiteY89" fmla="*/ 245012 h 252012"/>
                <a:gd name="connsiteX90" fmla="*/ 229276 w 266700"/>
                <a:gd name="connsiteY90" fmla="*/ 245888 h 252012"/>
                <a:gd name="connsiteX91" fmla="*/ 230734 w 266700"/>
                <a:gd name="connsiteY91" fmla="*/ 247317 h 252012"/>
                <a:gd name="connsiteX92" fmla="*/ 233048 w 266700"/>
                <a:gd name="connsiteY92" fmla="*/ 249555 h 252012"/>
                <a:gd name="connsiteX93" fmla="*/ 233182 w 266700"/>
                <a:gd name="connsiteY93" fmla="*/ 250307 h 252012"/>
                <a:gd name="connsiteX94" fmla="*/ 232858 w 266700"/>
                <a:gd name="connsiteY94" fmla="*/ 251279 h 252012"/>
                <a:gd name="connsiteX95" fmla="*/ 232058 w 266700"/>
                <a:gd name="connsiteY95" fmla="*/ 252013 h 252012"/>
                <a:gd name="connsiteX96" fmla="*/ 229152 w 266700"/>
                <a:gd name="connsiteY96" fmla="*/ 251231 h 252012"/>
                <a:gd name="connsiteX97" fmla="*/ 225914 w 266700"/>
                <a:gd name="connsiteY97" fmla="*/ 249717 h 252012"/>
                <a:gd name="connsiteX98" fmla="*/ 224809 w 266700"/>
                <a:gd name="connsiteY98" fmla="*/ 249907 h 252012"/>
                <a:gd name="connsiteX99" fmla="*/ 223057 w 266700"/>
                <a:gd name="connsiteY99" fmla="*/ 249546 h 252012"/>
                <a:gd name="connsiteX100" fmla="*/ 215827 w 266700"/>
                <a:gd name="connsiteY100" fmla="*/ 246621 h 252012"/>
                <a:gd name="connsiteX101" fmla="*/ 210951 w 266700"/>
                <a:gd name="connsiteY101" fmla="*/ 244326 h 252012"/>
                <a:gd name="connsiteX102" fmla="*/ 210464 w 266700"/>
                <a:gd name="connsiteY102" fmla="*/ 242830 h 252012"/>
                <a:gd name="connsiteX103" fmla="*/ 209550 w 266700"/>
                <a:gd name="connsiteY103" fmla="*/ 240668 h 252012"/>
                <a:gd name="connsiteX104" fmla="*/ 207473 w 266700"/>
                <a:gd name="connsiteY104" fmla="*/ 238849 h 252012"/>
                <a:gd name="connsiteX105" fmla="*/ 202711 w 266700"/>
                <a:gd name="connsiteY105" fmla="*/ 237277 h 252012"/>
                <a:gd name="connsiteX106" fmla="*/ 200778 w 266700"/>
                <a:gd name="connsiteY106" fmla="*/ 236049 h 252012"/>
                <a:gd name="connsiteX107" fmla="*/ 193043 w 266700"/>
                <a:gd name="connsiteY107" fmla="*/ 235363 h 252012"/>
                <a:gd name="connsiteX108" fmla="*/ 189691 w 266700"/>
                <a:gd name="connsiteY108" fmla="*/ 235334 h 252012"/>
                <a:gd name="connsiteX109" fmla="*/ 187319 w 266700"/>
                <a:gd name="connsiteY109" fmla="*/ 235839 h 252012"/>
                <a:gd name="connsiteX110" fmla="*/ 185794 w 266700"/>
                <a:gd name="connsiteY110" fmla="*/ 235791 h 252012"/>
                <a:gd name="connsiteX111" fmla="*/ 183709 w 266700"/>
                <a:gd name="connsiteY111" fmla="*/ 239001 h 252012"/>
                <a:gd name="connsiteX112" fmla="*/ 182270 w 266700"/>
                <a:gd name="connsiteY112" fmla="*/ 239935 h 252012"/>
                <a:gd name="connsiteX113" fmla="*/ 180166 w 266700"/>
                <a:gd name="connsiteY113" fmla="*/ 240030 h 252012"/>
                <a:gd name="connsiteX114" fmla="*/ 178318 w 266700"/>
                <a:gd name="connsiteY114" fmla="*/ 239459 h 252012"/>
                <a:gd name="connsiteX115" fmla="*/ 176432 w 266700"/>
                <a:gd name="connsiteY115" fmla="*/ 237773 h 252012"/>
                <a:gd name="connsiteX116" fmla="*/ 173422 w 266700"/>
                <a:gd name="connsiteY116" fmla="*/ 236877 h 252012"/>
                <a:gd name="connsiteX117" fmla="*/ 171241 w 266700"/>
                <a:gd name="connsiteY117" fmla="*/ 237306 h 252012"/>
                <a:gd name="connsiteX118" fmla="*/ 169631 w 266700"/>
                <a:gd name="connsiteY118" fmla="*/ 236944 h 252012"/>
                <a:gd name="connsiteX119" fmla="*/ 168250 w 266700"/>
                <a:gd name="connsiteY119" fmla="*/ 236849 h 252012"/>
                <a:gd name="connsiteX120" fmla="*/ 167764 w 266700"/>
                <a:gd name="connsiteY120" fmla="*/ 237192 h 252012"/>
                <a:gd name="connsiteX121" fmla="*/ 166650 w 266700"/>
                <a:gd name="connsiteY121" fmla="*/ 237144 h 252012"/>
                <a:gd name="connsiteX122" fmla="*/ 165040 w 266700"/>
                <a:gd name="connsiteY122" fmla="*/ 237954 h 252012"/>
                <a:gd name="connsiteX123" fmla="*/ 163268 w 266700"/>
                <a:gd name="connsiteY123" fmla="*/ 239087 h 252012"/>
                <a:gd name="connsiteX124" fmla="*/ 161325 w 266700"/>
                <a:gd name="connsiteY124" fmla="*/ 239963 h 252012"/>
                <a:gd name="connsiteX125" fmla="*/ 159820 w 266700"/>
                <a:gd name="connsiteY125" fmla="*/ 241830 h 252012"/>
                <a:gd name="connsiteX126" fmla="*/ 158487 w 266700"/>
                <a:gd name="connsiteY126" fmla="*/ 245478 h 252012"/>
                <a:gd name="connsiteX127" fmla="*/ 154705 w 266700"/>
                <a:gd name="connsiteY127" fmla="*/ 243840 h 252012"/>
                <a:gd name="connsiteX128" fmla="*/ 153448 w 266700"/>
                <a:gd name="connsiteY128" fmla="*/ 244554 h 252012"/>
                <a:gd name="connsiteX129" fmla="*/ 151657 w 266700"/>
                <a:gd name="connsiteY129" fmla="*/ 245031 h 252012"/>
                <a:gd name="connsiteX130" fmla="*/ 150438 w 266700"/>
                <a:gd name="connsiteY130" fmla="*/ 244535 h 252012"/>
                <a:gd name="connsiteX131" fmla="*/ 150724 w 266700"/>
                <a:gd name="connsiteY131" fmla="*/ 243278 h 252012"/>
                <a:gd name="connsiteX132" fmla="*/ 151276 w 266700"/>
                <a:gd name="connsiteY132" fmla="*/ 241859 h 252012"/>
                <a:gd name="connsiteX133" fmla="*/ 151248 w 266700"/>
                <a:gd name="connsiteY133" fmla="*/ 239878 h 252012"/>
                <a:gd name="connsiteX134" fmla="*/ 150905 w 266700"/>
                <a:gd name="connsiteY134" fmla="*/ 237677 h 252012"/>
                <a:gd name="connsiteX135" fmla="*/ 149733 w 266700"/>
                <a:gd name="connsiteY135" fmla="*/ 236963 h 252012"/>
                <a:gd name="connsiteX136" fmla="*/ 147971 w 266700"/>
                <a:gd name="connsiteY136" fmla="*/ 236706 h 252012"/>
                <a:gd name="connsiteX137" fmla="*/ 147066 w 266700"/>
                <a:gd name="connsiteY137" fmla="*/ 236268 h 252012"/>
                <a:gd name="connsiteX138" fmla="*/ 146971 w 266700"/>
                <a:gd name="connsiteY138" fmla="*/ 235544 h 252012"/>
                <a:gd name="connsiteX139" fmla="*/ 146066 w 266700"/>
                <a:gd name="connsiteY139" fmla="*/ 234610 h 252012"/>
                <a:gd name="connsiteX140" fmla="*/ 144504 w 266700"/>
                <a:gd name="connsiteY140" fmla="*/ 232248 h 252012"/>
                <a:gd name="connsiteX141" fmla="*/ 143037 w 266700"/>
                <a:gd name="connsiteY141" fmla="*/ 229295 h 252012"/>
                <a:gd name="connsiteX142" fmla="*/ 142018 w 266700"/>
                <a:gd name="connsiteY142" fmla="*/ 228429 h 252012"/>
                <a:gd name="connsiteX143" fmla="*/ 140541 w 266700"/>
                <a:gd name="connsiteY143" fmla="*/ 229829 h 252012"/>
                <a:gd name="connsiteX144" fmla="*/ 138303 w 266700"/>
                <a:gd name="connsiteY144" fmla="*/ 231419 h 252012"/>
                <a:gd name="connsiteX145" fmla="*/ 136903 w 266700"/>
                <a:gd name="connsiteY145" fmla="*/ 231972 h 252012"/>
                <a:gd name="connsiteX146" fmla="*/ 134208 w 266700"/>
                <a:gd name="connsiteY146" fmla="*/ 236544 h 252012"/>
                <a:gd name="connsiteX147" fmla="*/ 129369 w 266700"/>
                <a:gd name="connsiteY147" fmla="*/ 236696 h 252012"/>
                <a:gd name="connsiteX148" fmla="*/ 129074 w 266700"/>
                <a:gd name="connsiteY148" fmla="*/ 234563 h 252012"/>
                <a:gd name="connsiteX149" fmla="*/ 128559 w 266700"/>
                <a:gd name="connsiteY149" fmla="*/ 232505 h 252012"/>
                <a:gd name="connsiteX150" fmla="*/ 125730 w 266700"/>
                <a:gd name="connsiteY150" fmla="*/ 232000 h 252012"/>
                <a:gd name="connsiteX151" fmla="*/ 125645 w 266700"/>
                <a:gd name="connsiteY151" fmla="*/ 230791 h 252012"/>
                <a:gd name="connsiteX152" fmla="*/ 125054 w 266700"/>
                <a:gd name="connsiteY152" fmla="*/ 227762 h 252012"/>
                <a:gd name="connsiteX153" fmla="*/ 119377 w 266700"/>
                <a:gd name="connsiteY153" fmla="*/ 221828 h 252012"/>
                <a:gd name="connsiteX154" fmla="*/ 118691 w 266700"/>
                <a:gd name="connsiteY154" fmla="*/ 219351 h 252012"/>
                <a:gd name="connsiteX155" fmla="*/ 118910 w 266700"/>
                <a:gd name="connsiteY155" fmla="*/ 218389 h 252012"/>
                <a:gd name="connsiteX156" fmla="*/ 118520 w 266700"/>
                <a:gd name="connsiteY156" fmla="*/ 216808 h 252012"/>
                <a:gd name="connsiteX157" fmla="*/ 117281 w 266700"/>
                <a:gd name="connsiteY157" fmla="*/ 215856 h 252012"/>
                <a:gd name="connsiteX158" fmla="*/ 112795 w 266700"/>
                <a:gd name="connsiteY158" fmla="*/ 214722 h 252012"/>
                <a:gd name="connsiteX159" fmla="*/ 111643 w 266700"/>
                <a:gd name="connsiteY159" fmla="*/ 215370 h 252012"/>
                <a:gd name="connsiteX160" fmla="*/ 110604 w 266700"/>
                <a:gd name="connsiteY160" fmla="*/ 214703 h 252012"/>
                <a:gd name="connsiteX161" fmla="*/ 108966 w 266700"/>
                <a:gd name="connsiteY161" fmla="*/ 213274 h 252012"/>
                <a:gd name="connsiteX162" fmla="*/ 106137 w 266700"/>
                <a:gd name="connsiteY162" fmla="*/ 212112 h 252012"/>
                <a:gd name="connsiteX163" fmla="*/ 105823 w 266700"/>
                <a:gd name="connsiteY163" fmla="*/ 211512 h 252012"/>
                <a:gd name="connsiteX164" fmla="*/ 104803 w 266700"/>
                <a:gd name="connsiteY164" fmla="*/ 210483 h 252012"/>
                <a:gd name="connsiteX165" fmla="*/ 104242 w 266700"/>
                <a:gd name="connsiteY165" fmla="*/ 210350 h 252012"/>
                <a:gd name="connsiteX166" fmla="*/ 103870 w 266700"/>
                <a:gd name="connsiteY166" fmla="*/ 210969 h 252012"/>
                <a:gd name="connsiteX167" fmla="*/ 103051 w 266700"/>
                <a:gd name="connsiteY167" fmla="*/ 211846 h 252012"/>
                <a:gd name="connsiteX168" fmla="*/ 100136 w 266700"/>
                <a:gd name="connsiteY168" fmla="*/ 212960 h 252012"/>
                <a:gd name="connsiteX169" fmla="*/ 98974 w 266700"/>
                <a:gd name="connsiteY169" fmla="*/ 212503 h 252012"/>
                <a:gd name="connsiteX170" fmla="*/ 97917 w 266700"/>
                <a:gd name="connsiteY170" fmla="*/ 211541 h 252012"/>
                <a:gd name="connsiteX171" fmla="*/ 96707 w 266700"/>
                <a:gd name="connsiteY171" fmla="*/ 209455 h 252012"/>
                <a:gd name="connsiteX172" fmla="*/ 94955 w 266700"/>
                <a:gd name="connsiteY172" fmla="*/ 207626 h 252012"/>
                <a:gd name="connsiteX173" fmla="*/ 93516 w 266700"/>
                <a:gd name="connsiteY173" fmla="*/ 206978 h 252012"/>
                <a:gd name="connsiteX174" fmla="*/ 92688 w 266700"/>
                <a:gd name="connsiteY174" fmla="*/ 206016 h 252012"/>
                <a:gd name="connsiteX175" fmla="*/ 92507 w 266700"/>
                <a:gd name="connsiteY175" fmla="*/ 205273 h 252012"/>
                <a:gd name="connsiteX176" fmla="*/ 95708 w 266700"/>
                <a:gd name="connsiteY176" fmla="*/ 203768 h 252012"/>
                <a:gd name="connsiteX177" fmla="*/ 96412 w 266700"/>
                <a:gd name="connsiteY177" fmla="*/ 202216 h 252012"/>
                <a:gd name="connsiteX178" fmla="*/ 96003 w 266700"/>
                <a:gd name="connsiteY178" fmla="*/ 199387 h 252012"/>
                <a:gd name="connsiteX179" fmla="*/ 95526 w 266700"/>
                <a:gd name="connsiteY179" fmla="*/ 199034 h 252012"/>
                <a:gd name="connsiteX180" fmla="*/ 94250 w 266700"/>
                <a:gd name="connsiteY180" fmla="*/ 199987 h 252012"/>
                <a:gd name="connsiteX181" fmla="*/ 91573 w 266700"/>
                <a:gd name="connsiteY181" fmla="*/ 200825 h 252012"/>
                <a:gd name="connsiteX182" fmla="*/ 89116 w 266700"/>
                <a:gd name="connsiteY182" fmla="*/ 201216 h 252012"/>
                <a:gd name="connsiteX183" fmla="*/ 87849 w 266700"/>
                <a:gd name="connsiteY183" fmla="*/ 201216 h 252012"/>
                <a:gd name="connsiteX184" fmla="*/ 80810 w 266700"/>
                <a:gd name="connsiteY184" fmla="*/ 196063 h 252012"/>
                <a:gd name="connsiteX185" fmla="*/ 76238 w 266700"/>
                <a:gd name="connsiteY185" fmla="*/ 194481 h 252012"/>
                <a:gd name="connsiteX186" fmla="*/ 73543 w 266700"/>
                <a:gd name="connsiteY186" fmla="*/ 194024 h 252012"/>
                <a:gd name="connsiteX187" fmla="*/ 73257 w 266700"/>
                <a:gd name="connsiteY187" fmla="*/ 194548 h 252012"/>
                <a:gd name="connsiteX188" fmla="*/ 74466 w 266700"/>
                <a:gd name="connsiteY188" fmla="*/ 197444 h 252012"/>
                <a:gd name="connsiteX189" fmla="*/ 76581 w 266700"/>
                <a:gd name="connsiteY189" fmla="*/ 201016 h 252012"/>
                <a:gd name="connsiteX190" fmla="*/ 76476 w 266700"/>
                <a:gd name="connsiteY190" fmla="*/ 201959 h 252012"/>
                <a:gd name="connsiteX191" fmla="*/ 73952 w 266700"/>
                <a:gd name="connsiteY191" fmla="*/ 203416 h 252012"/>
                <a:gd name="connsiteX192" fmla="*/ 72523 w 266700"/>
                <a:gd name="connsiteY192" fmla="*/ 204054 h 252012"/>
                <a:gd name="connsiteX193" fmla="*/ 70838 w 266700"/>
                <a:gd name="connsiteY193" fmla="*/ 205283 h 252012"/>
                <a:gd name="connsiteX194" fmla="*/ 69409 w 266700"/>
                <a:gd name="connsiteY194" fmla="*/ 206997 h 252012"/>
                <a:gd name="connsiteX195" fmla="*/ 68170 w 266700"/>
                <a:gd name="connsiteY195" fmla="*/ 207769 h 252012"/>
                <a:gd name="connsiteX196" fmla="*/ 67103 w 266700"/>
                <a:gd name="connsiteY196" fmla="*/ 207569 h 252012"/>
                <a:gd name="connsiteX197" fmla="*/ 65970 w 266700"/>
                <a:gd name="connsiteY197" fmla="*/ 206750 h 252012"/>
                <a:gd name="connsiteX198" fmla="*/ 63055 w 266700"/>
                <a:gd name="connsiteY198" fmla="*/ 201482 h 252012"/>
                <a:gd name="connsiteX199" fmla="*/ 59388 w 266700"/>
                <a:gd name="connsiteY199" fmla="*/ 197444 h 252012"/>
                <a:gd name="connsiteX200" fmla="*/ 58950 w 266700"/>
                <a:gd name="connsiteY200" fmla="*/ 196539 h 252012"/>
                <a:gd name="connsiteX201" fmla="*/ 57808 w 266700"/>
                <a:gd name="connsiteY201" fmla="*/ 196329 h 252012"/>
                <a:gd name="connsiteX202" fmla="*/ 56188 w 266700"/>
                <a:gd name="connsiteY202" fmla="*/ 195396 h 252012"/>
                <a:gd name="connsiteX203" fmla="*/ 55636 w 266700"/>
                <a:gd name="connsiteY203" fmla="*/ 194158 h 252012"/>
                <a:gd name="connsiteX204" fmla="*/ 56455 w 266700"/>
                <a:gd name="connsiteY204" fmla="*/ 192862 h 252012"/>
                <a:gd name="connsiteX205" fmla="*/ 57569 w 266700"/>
                <a:gd name="connsiteY205" fmla="*/ 191681 h 252012"/>
                <a:gd name="connsiteX206" fmla="*/ 59550 w 266700"/>
                <a:gd name="connsiteY206" fmla="*/ 190948 h 252012"/>
                <a:gd name="connsiteX207" fmla="*/ 60150 w 266700"/>
                <a:gd name="connsiteY207" fmla="*/ 190252 h 252012"/>
                <a:gd name="connsiteX208" fmla="*/ 60503 w 266700"/>
                <a:gd name="connsiteY208" fmla="*/ 189214 h 252012"/>
                <a:gd name="connsiteX209" fmla="*/ 61236 w 266700"/>
                <a:gd name="connsiteY209" fmla="*/ 187871 h 252012"/>
                <a:gd name="connsiteX210" fmla="*/ 61046 w 266700"/>
                <a:gd name="connsiteY210" fmla="*/ 187395 h 252012"/>
                <a:gd name="connsiteX211" fmla="*/ 59646 w 266700"/>
                <a:gd name="connsiteY211" fmla="*/ 185871 h 252012"/>
                <a:gd name="connsiteX212" fmla="*/ 57569 w 266700"/>
                <a:gd name="connsiteY212" fmla="*/ 184433 h 252012"/>
                <a:gd name="connsiteX213" fmla="*/ 51797 w 266700"/>
                <a:gd name="connsiteY213" fmla="*/ 185509 h 252012"/>
                <a:gd name="connsiteX214" fmla="*/ 50216 w 266700"/>
                <a:gd name="connsiteY214" fmla="*/ 186280 h 252012"/>
                <a:gd name="connsiteX215" fmla="*/ 49321 w 266700"/>
                <a:gd name="connsiteY215" fmla="*/ 185280 h 252012"/>
                <a:gd name="connsiteX216" fmla="*/ 48644 w 266700"/>
                <a:gd name="connsiteY216" fmla="*/ 183823 h 252012"/>
                <a:gd name="connsiteX217" fmla="*/ 47187 w 266700"/>
                <a:gd name="connsiteY217" fmla="*/ 183537 h 252012"/>
                <a:gd name="connsiteX218" fmla="*/ 45187 w 266700"/>
                <a:gd name="connsiteY218" fmla="*/ 182204 h 252012"/>
                <a:gd name="connsiteX219" fmla="*/ 42815 w 266700"/>
                <a:gd name="connsiteY219" fmla="*/ 180889 h 252012"/>
                <a:gd name="connsiteX220" fmla="*/ 40500 w 266700"/>
                <a:gd name="connsiteY220" fmla="*/ 180508 h 252012"/>
                <a:gd name="connsiteX221" fmla="*/ 35690 w 266700"/>
                <a:gd name="connsiteY221" fmla="*/ 178613 h 252012"/>
                <a:gd name="connsiteX222" fmla="*/ 33833 w 266700"/>
                <a:gd name="connsiteY222" fmla="*/ 178508 h 252012"/>
                <a:gd name="connsiteX223" fmla="*/ 32766 w 266700"/>
                <a:gd name="connsiteY223" fmla="*/ 177860 h 252012"/>
                <a:gd name="connsiteX224" fmla="*/ 31642 w 266700"/>
                <a:gd name="connsiteY224" fmla="*/ 176422 h 252012"/>
                <a:gd name="connsiteX225" fmla="*/ 30689 w 266700"/>
                <a:gd name="connsiteY225" fmla="*/ 174850 h 252012"/>
                <a:gd name="connsiteX226" fmla="*/ 30194 w 266700"/>
                <a:gd name="connsiteY226" fmla="*/ 171650 h 252012"/>
                <a:gd name="connsiteX227" fmla="*/ 26651 w 266700"/>
                <a:gd name="connsiteY227" fmla="*/ 170202 h 252012"/>
                <a:gd name="connsiteX228" fmla="*/ 23117 w 266700"/>
                <a:gd name="connsiteY228" fmla="*/ 169288 h 252012"/>
                <a:gd name="connsiteX229" fmla="*/ 22870 w 266700"/>
                <a:gd name="connsiteY229" fmla="*/ 169754 h 252012"/>
                <a:gd name="connsiteX230" fmla="*/ 23022 w 266700"/>
                <a:gd name="connsiteY230" fmla="*/ 172974 h 252012"/>
                <a:gd name="connsiteX231" fmla="*/ 22832 w 266700"/>
                <a:gd name="connsiteY231" fmla="*/ 174698 h 252012"/>
                <a:gd name="connsiteX232" fmla="*/ 20498 w 266700"/>
                <a:gd name="connsiteY232" fmla="*/ 175755 h 252012"/>
                <a:gd name="connsiteX233" fmla="*/ 18193 w 266700"/>
                <a:gd name="connsiteY233" fmla="*/ 175860 h 252012"/>
                <a:gd name="connsiteX234" fmla="*/ 18317 w 266700"/>
                <a:gd name="connsiteY234" fmla="*/ 175327 h 252012"/>
                <a:gd name="connsiteX235" fmla="*/ 21079 w 266700"/>
                <a:gd name="connsiteY235" fmla="*/ 169526 h 252012"/>
                <a:gd name="connsiteX236" fmla="*/ 22317 w 266700"/>
                <a:gd name="connsiteY236" fmla="*/ 165859 h 252012"/>
                <a:gd name="connsiteX237" fmla="*/ 23736 w 266700"/>
                <a:gd name="connsiteY237" fmla="*/ 159163 h 252012"/>
                <a:gd name="connsiteX238" fmla="*/ 22031 w 266700"/>
                <a:gd name="connsiteY238" fmla="*/ 153857 h 252012"/>
                <a:gd name="connsiteX239" fmla="*/ 21565 w 266700"/>
                <a:gd name="connsiteY239" fmla="*/ 151362 h 252012"/>
                <a:gd name="connsiteX240" fmla="*/ 20774 w 266700"/>
                <a:gd name="connsiteY240" fmla="*/ 150171 h 252012"/>
                <a:gd name="connsiteX241" fmla="*/ 15926 w 266700"/>
                <a:gd name="connsiteY241" fmla="*/ 147571 h 252012"/>
                <a:gd name="connsiteX242" fmla="*/ 15554 w 266700"/>
                <a:gd name="connsiteY242" fmla="*/ 146676 h 252012"/>
                <a:gd name="connsiteX243" fmla="*/ 16297 w 266700"/>
                <a:gd name="connsiteY243" fmla="*/ 143151 h 252012"/>
                <a:gd name="connsiteX244" fmla="*/ 15936 w 266700"/>
                <a:gd name="connsiteY244" fmla="*/ 141665 h 252012"/>
                <a:gd name="connsiteX245" fmla="*/ 14764 w 266700"/>
                <a:gd name="connsiteY245" fmla="*/ 140094 h 252012"/>
                <a:gd name="connsiteX246" fmla="*/ 13231 w 266700"/>
                <a:gd name="connsiteY246" fmla="*/ 136970 h 252012"/>
                <a:gd name="connsiteX247" fmla="*/ 12640 w 266700"/>
                <a:gd name="connsiteY247" fmla="*/ 134312 h 252012"/>
                <a:gd name="connsiteX248" fmla="*/ 14592 w 266700"/>
                <a:gd name="connsiteY248" fmla="*/ 131188 h 252012"/>
                <a:gd name="connsiteX249" fmla="*/ 15078 w 266700"/>
                <a:gd name="connsiteY249" fmla="*/ 128883 h 252012"/>
                <a:gd name="connsiteX250" fmla="*/ 15926 w 266700"/>
                <a:gd name="connsiteY250" fmla="*/ 125730 h 252012"/>
                <a:gd name="connsiteX251" fmla="*/ 16555 w 266700"/>
                <a:gd name="connsiteY251" fmla="*/ 123997 h 252012"/>
                <a:gd name="connsiteX252" fmla="*/ 16679 w 266700"/>
                <a:gd name="connsiteY252" fmla="*/ 123520 h 252012"/>
                <a:gd name="connsiteX253" fmla="*/ 15393 w 266700"/>
                <a:gd name="connsiteY253" fmla="*/ 122291 h 252012"/>
                <a:gd name="connsiteX254" fmla="*/ 15069 w 266700"/>
                <a:gd name="connsiteY254" fmla="*/ 120558 h 252012"/>
                <a:gd name="connsiteX255" fmla="*/ 15411 w 266700"/>
                <a:gd name="connsiteY255" fmla="*/ 118062 h 252012"/>
                <a:gd name="connsiteX256" fmla="*/ 14726 w 266700"/>
                <a:gd name="connsiteY256" fmla="*/ 116205 h 252012"/>
                <a:gd name="connsiteX257" fmla="*/ 13011 w 266700"/>
                <a:gd name="connsiteY257" fmla="*/ 115005 h 252012"/>
                <a:gd name="connsiteX258" fmla="*/ 11897 w 266700"/>
                <a:gd name="connsiteY258" fmla="*/ 113405 h 252012"/>
                <a:gd name="connsiteX259" fmla="*/ 11382 w 266700"/>
                <a:gd name="connsiteY259" fmla="*/ 111423 h 252012"/>
                <a:gd name="connsiteX260" fmla="*/ 11782 w 266700"/>
                <a:gd name="connsiteY260" fmla="*/ 108299 h 252012"/>
                <a:gd name="connsiteX261" fmla="*/ 13116 w 266700"/>
                <a:gd name="connsiteY261" fmla="*/ 104042 h 252012"/>
                <a:gd name="connsiteX262" fmla="*/ 10296 w 266700"/>
                <a:gd name="connsiteY262" fmla="*/ 98898 h 252012"/>
                <a:gd name="connsiteX263" fmla="*/ 3334 w 266700"/>
                <a:gd name="connsiteY263" fmla="*/ 92869 h 252012"/>
                <a:gd name="connsiteX264" fmla="*/ 0 w 266700"/>
                <a:gd name="connsiteY264" fmla="*/ 88649 h 252012"/>
                <a:gd name="connsiteX265" fmla="*/ 267 w 266700"/>
                <a:gd name="connsiteY265" fmla="*/ 86230 h 252012"/>
                <a:gd name="connsiteX266" fmla="*/ 1734 w 266700"/>
                <a:gd name="connsiteY266" fmla="*/ 84039 h 252012"/>
                <a:gd name="connsiteX267" fmla="*/ 4391 w 266700"/>
                <a:gd name="connsiteY267" fmla="*/ 82077 h 252012"/>
                <a:gd name="connsiteX268" fmla="*/ 6411 w 266700"/>
                <a:gd name="connsiteY268" fmla="*/ 78581 h 252012"/>
                <a:gd name="connsiteX269" fmla="*/ 7544 w 266700"/>
                <a:gd name="connsiteY269" fmla="*/ 74419 h 252012"/>
                <a:gd name="connsiteX270" fmla="*/ 7572 w 266700"/>
                <a:gd name="connsiteY270" fmla="*/ 73628 h 252012"/>
                <a:gd name="connsiteX271" fmla="*/ 7639 w 266700"/>
                <a:gd name="connsiteY271" fmla="*/ 70656 h 252012"/>
                <a:gd name="connsiteX272" fmla="*/ 4543 w 266700"/>
                <a:gd name="connsiteY272" fmla="*/ 58446 h 252012"/>
                <a:gd name="connsiteX273" fmla="*/ 4039 w 266700"/>
                <a:gd name="connsiteY273" fmla="*/ 55378 h 252012"/>
                <a:gd name="connsiteX274" fmla="*/ 3667 w 266700"/>
                <a:gd name="connsiteY274" fmla="*/ 51664 h 252012"/>
                <a:gd name="connsiteX275" fmla="*/ 3477 w 266700"/>
                <a:gd name="connsiteY275" fmla="*/ 50654 h 252012"/>
                <a:gd name="connsiteX276" fmla="*/ 9592 w 266700"/>
                <a:gd name="connsiteY276" fmla="*/ 53254 h 252012"/>
                <a:gd name="connsiteX277" fmla="*/ 12154 w 266700"/>
                <a:gd name="connsiteY277" fmla="*/ 54721 h 252012"/>
                <a:gd name="connsiteX278" fmla="*/ 11830 w 266700"/>
                <a:gd name="connsiteY278" fmla="*/ 53073 h 252012"/>
                <a:gd name="connsiteX279" fmla="*/ 11316 w 266700"/>
                <a:gd name="connsiteY279" fmla="*/ 51654 h 252012"/>
                <a:gd name="connsiteX280" fmla="*/ 11659 w 266700"/>
                <a:gd name="connsiteY280" fmla="*/ 49578 h 252012"/>
                <a:gd name="connsiteX281" fmla="*/ 11487 w 266700"/>
                <a:gd name="connsiteY281" fmla="*/ 46434 h 252012"/>
                <a:gd name="connsiteX282" fmla="*/ 5934 w 266700"/>
                <a:gd name="connsiteY282" fmla="*/ 44825 h 252012"/>
                <a:gd name="connsiteX283" fmla="*/ 2267 w 266700"/>
                <a:gd name="connsiteY283" fmla="*/ 44282 h 252012"/>
                <a:gd name="connsiteX284" fmla="*/ 1857 w 266700"/>
                <a:gd name="connsiteY284" fmla="*/ 42091 h 252012"/>
                <a:gd name="connsiteX285" fmla="*/ 2200 w 266700"/>
                <a:gd name="connsiteY285" fmla="*/ 40672 h 252012"/>
                <a:gd name="connsiteX286" fmla="*/ 3220 w 266700"/>
                <a:gd name="connsiteY286" fmla="*/ 41510 h 252012"/>
                <a:gd name="connsiteX287" fmla="*/ 6820 w 266700"/>
                <a:gd name="connsiteY287" fmla="*/ 41834 h 252012"/>
                <a:gd name="connsiteX288" fmla="*/ 15688 w 266700"/>
                <a:gd name="connsiteY288" fmla="*/ 37595 h 252012"/>
                <a:gd name="connsiteX289" fmla="*/ 30995 w 266700"/>
                <a:gd name="connsiteY289" fmla="*/ 32061 h 252012"/>
                <a:gd name="connsiteX290" fmla="*/ 47349 w 266700"/>
                <a:gd name="connsiteY290" fmla="*/ 26870 h 252012"/>
                <a:gd name="connsiteX291" fmla="*/ 51168 w 266700"/>
                <a:gd name="connsiteY291" fmla="*/ 26299 h 252012"/>
                <a:gd name="connsiteX292" fmla="*/ 54997 w 266700"/>
                <a:gd name="connsiteY292" fmla="*/ 25203 h 252012"/>
                <a:gd name="connsiteX293" fmla="*/ 56417 w 266700"/>
                <a:gd name="connsiteY293" fmla="*/ 23251 h 252012"/>
                <a:gd name="connsiteX294" fmla="*/ 57836 w 266700"/>
                <a:gd name="connsiteY294" fmla="*/ 21946 h 252012"/>
                <a:gd name="connsiteX295" fmla="*/ 60055 w 266700"/>
                <a:gd name="connsiteY295" fmla="*/ 18498 h 252012"/>
                <a:gd name="connsiteX296" fmla="*/ 64980 w 266700"/>
                <a:gd name="connsiteY296" fmla="*/ 13125 h 252012"/>
                <a:gd name="connsiteX297" fmla="*/ 73686 w 266700"/>
                <a:gd name="connsiteY297" fmla="*/ 11163 h 252012"/>
                <a:gd name="connsiteX298" fmla="*/ 76943 w 266700"/>
                <a:gd name="connsiteY298" fmla="*/ 8611 h 252012"/>
                <a:gd name="connsiteX299" fmla="*/ 83754 w 266700"/>
                <a:gd name="connsiteY299" fmla="*/ 5029 h 252012"/>
                <a:gd name="connsiteX300" fmla="*/ 99279 w 266700"/>
                <a:gd name="connsiteY300" fmla="*/ 1000 h 252012"/>
                <a:gd name="connsiteX301" fmla="*/ 105775 w 266700"/>
                <a:gd name="connsiteY301" fmla="*/ 105 h 252012"/>
                <a:gd name="connsiteX302" fmla="*/ 112129 w 266700"/>
                <a:gd name="connsiteY302" fmla="*/ 0 h 252012"/>
                <a:gd name="connsiteX303" fmla="*/ 117786 w 266700"/>
                <a:gd name="connsiteY303" fmla="*/ 3181 h 252012"/>
                <a:gd name="connsiteX304" fmla="*/ 123777 w 266700"/>
                <a:gd name="connsiteY304" fmla="*/ 7106 h 252012"/>
                <a:gd name="connsiteX305" fmla="*/ 124854 w 266700"/>
                <a:gd name="connsiteY305" fmla="*/ 9458 h 252012"/>
                <a:gd name="connsiteX306" fmla="*/ 121615 w 266700"/>
                <a:gd name="connsiteY306" fmla="*/ 7991 h 252012"/>
                <a:gd name="connsiteX307" fmla="*/ 116891 w 266700"/>
                <a:gd name="connsiteY307" fmla="*/ 4477 h 252012"/>
                <a:gd name="connsiteX308" fmla="*/ 115138 w 266700"/>
                <a:gd name="connsiteY308" fmla="*/ 4324 h 252012"/>
                <a:gd name="connsiteX309" fmla="*/ 119177 w 266700"/>
                <a:gd name="connsiteY309" fmla="*/ 15002 h 252012"/>
                <a:gd name="connsiteX310" fmla="*/ 121387 w 266700"/>
                <a:gd name="connsiteY310" fmla="*/ 18774 h 252012"/>
                <a:gd name="connsiteX311" fmla="*/ 125835 w 266700"/>
                <a:gd name="connsiteY311" fmla="*/ 21574 h 252012"/>
                <a:gd name="connsiteX312" fmla="*/ 129578 w 266700"/>
                <a:gd name="connsiteY312" fmla="*/ 22527 h 252012"/>
                <a:gd name="connsiteX313" fmla="*/ 141104 w 266700"/>
                <a:gd name="connsiteY313" fmla="*/ 20822 h 252012"/>
                <a:gd name="connsiteX314" fmla="*/ 145189 w 266700"/>
                <a:gd name="connsiteY314" fmla="*/ 18593 h 25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266700" h="252012">
                  <a:moveTo>
                    <a:pt x="146371" y="17478"/>
                  </a:moveTo>
                  <a:lnTo>
                    <a:pt x="147438" y="18031"/>
                  </a:lnTo>
                  <a:lnTo>
                    <a:pt x="154924" y="18631"/>
                  </a:lnTo>
                  <a:lnTo>
                    <a:pt x="162516" y="19231"/>
                  </a:lnTo>
                  <a:lnTo>
                    <a:pt x="174717" y="19888"/>
                  </a:lnTo>
                  <a:lnTo>
                    <a:pt x="187433" y="20555"/>
                  </a:lnTo>
                  <a:lnTo>
                    <a:pt x="200635" y="21269"/>
                  </a:lnTo>
                  <a:lnTo>
                    <a:pt x="214912" y="22022"/>
                  </a:lnTo>
                  <a:lnTo>
                    <a:pt x="229971" y="22470"/>
                  </a:lnTo>
                  <a:lnTo>
                    <a:pt x="230896" y="22165"/>
                  </a:lnTo>
                  <a:lnTo>
                    <a:pt x="232429" y="20384"/>
                  </a:lnTo>
                  <a:lnTo>
                    <a:pt x="234305" y="20622"/>
                  </a:lnTo>
                  <a:lnTo>
                    <a:pt x="236525" y="21727"/>
                  </a:lnTo>
                  <a:lnTo>
                    <a:pt x="237554" y="22546"/>
                  </a:lnTo>
                  <a:lnTo>
                    <a:pt x="237992" y="23489"/>
                  </a:lnTo>
                  <a:lnTo>
                    <a:pt x="238268" y="24575"/>
                  </a:lnTo>
                  <a:lnTo>
                    <a:pt x="239478" y="24784"/>
                  </a:lnTo>
                  <a:lnTo>
                    <a:pt x="241697" y="25613"/>
                  </a:lnTo>
                  <a:lnTo>
                    <a:pt x="244688" y="27489"/>
                  </a:lnTo>
                  <a:lnTo>
                    <a:pt x="247031" y="29308"/>
                  </a:lnTo>
                  <a:lnTo>
                    <a:pt x="249269" y="31899"/>
                  </a:lnTo>
                  <a:lnTo>
                    <a:pt x="250012" y="34833"/>
                  </a:lnTo>
                  <a:lnTo>
                    <a:pt x="250050" y="38157"/>
                  </a:lnTo>
                  <a:lnTo>
                    <a:pt x="249907" y="40291"/>
                  </a:lnTo>
                  <a:lnTo>
                    <a:pt x="250098" y="41158"/>
                  </a:lnTo>
                  <a:lnTo>
                    <a:pt x="253155" y="56521"/>
                  </a:lnTo>
                  <a:lnTo>
                    <a:pt x="258242" y="71218"/>
                  </a:lnTo>
                  <a:lnTo>
                    <a:pt x="260109" y="78286"/>
                  </a:lnTo>
                  <a:lnTo>
                    <a:pt x="260852" y="82039"/>
                  </a:lnTo>
                  <a:lnTo>
                    <a:pt x="261452" y="87468"/>
                  </a:lnTo>
                  <a:lnTo>
                    <a:pt x="261633" y="91278"/>
                  </a:lnTo>
                  <a:lnTo>
                    <a:pt x="261614" y="93412"/>
                  </a:lnTo>
                  <a:lnTo>
                    <a:pt x="261233" y="96345"/>
                  </a:lnTo>
                  <a:lnTo>
                    <a:pt x="259728" y="98079"/>
                  </a:lnTo>
                  <a:lnTo>
                    <a:pt x="249964" y="103032"/>
                  </a:lnTo>
                  <a:lnTo>
                    <a:pt x="248126" y="104575"/>
                  </a:lnTo>
                  <a:lnTo>
                    <a:pt x="245250" y="108423"/>
                  </a:lnTo>
                  <a:lnTo>
                    <a:pt x="242592" y="112376"/>
                  </a:lnTo>
                  <a:lnTo>
                    <a:pt x="241983" y="113729"/>
                  </a:lnTo>
                  <a:lnTo>
                    <a:pt x="241821" y="114614"/>
                  </a:lnTo>
                  <a:lnTo>
                    <a:pt x="242411" y="115910"/>
                  </a:lnTo>
                  <a:lnTo>
                    <a:pt x="245888" y="118015"/>
                  </a:lnTo>
                  <a:lnTo>
                    <a:pt x="249393" y="119710"/>
                  </a:lnTo>
                  <a:lnTo>
                    <a:pt x="250536" y="120977"/>
                  </a:lnTo>
                  <a:lnTo>
                    <a:pt x="253127" y="122596"/>
                  </a:lnTo>
                  <a:lnTo>
                    <a:pt x="254070" y="124054"/>
                  </a:lnTo>
                  <a:lnTo>
                    <a:pt x="254584" y="125311"/>
                  </a:lnTo>
                  <a:lnTo>
                    <a:pt x="254546" y="128235"/>
                  </a:lnTo>
                  <a:lnTo>
                    <a:pt x="253384" y="132264"/>
                  </a:lnTo>
                  <a:lnTo>
                    <a:pt x="253870" y="135303"/>
                  </a:lnTo>
                  <a:lnTo>
                    <a:pt x="252679" y="137331"/>
                  </a:lnTo>
                  <a:lnTo>
                    <a:pt x="251708" y="139579"/>
                  </a:lnTo>
                  <a:lnTo>
                    <a:pt x="251565" y="143504"/>
                  </a:lnTo>
                  <a:lnTo>
                    <a:pt x="253318" y="147828"/>
                  </a:lnTo>
                  <a:lnTo>
                    <a:pt x="254756" y="150781"/>
                  </a:lnTo>
                  <a:lnTo>
                    <a:pt x="255308" y="153095"/>
                  </a:lnTo>
                  <a:lnTo>
                    <a:pt x="254727" y="154905"/>
                  </a:lnTo>
                  <a:lnTo>
                    <a:pt x="254898" y="156715"/>
                  </a:lnTo>
                  <a:lnTo>
                    <a:pt x="256184" y="158639"/>
                  </a:lnTo>
                  <a:lnTo>
                    <a:pt x="260223" y="164544"/>
                  </a:lnTo>
                  <a:lnTo>
                    <a:pt x="262214" y="170212"/>
                  </a:lnTo>
                  <a:lnTo>
                    <a:pt x="263490" y="172421"/>
                  </a:lnTo>
                  <a:lnTo>
                    <a:pt x="266433" y="175279"/>
                  </a:lnTo>
                  <a:lnTo>
                    <a:pt x="266700" y="176451"/>
                  </a:lnTo>
                  <a:lnTo>
                    <a:pt x="265519" y="177527"/>
                  </a:lnTo>
                  <a:lnTo>
                    <a:pt x="264566" y="177670"/>
                  </a:lnTo>
                  <a:lnTo>
                    <a:pt x="263795" y="177956"/>
                  </a:lnTo>
                  <a:lnTo>
                    <a:pt x="263300" y="178956"/>
                  </a:lnTo>
                  <a:lnTo>
                    <a:pt x="264071" y="180032"/>
                  </a:lnTo>
                  <a:lnTo>
                    <a:pt x="265109" y="181604"/>
                  </a:lnTo>
                  <a:lnTo>
                    <a:pt x="266405" y="186052"/>
                  </a:lnTo>
                  <a:lnTo>
                    <a:pt x="266281" y="189690"/>
                  </a:lnTo>
                  <a:lnTo>
                    <a:pt x="265281" y="190614"/>
                  </a:lnTo>
                  <a:lnTo>
                    <a:pt x="264004" y="192767"/>
                  </a:lnTo>
                  <a:lnTo>
                    <a:pt x="263147" y="194739"/>
                  </a:lnTo>
                  <a:lnTo>
                    <a:pt x="256165" y="196101"/>
                  </a:lnTo>
                  <a:lnTo>
                    <a:pt x="254489" y="198206"/>
                  </a:lnTo>
                  <a:lnTo>
                    <a:pt x="250670" y="202254"/>
                  </a:lnTo>
                  <a:lnTo>
                    <a:pt x="248069" y="204588"/>
                  </a:lnTo>
                  <a:lnTo>
                    <a:pt x="244212" y="208788"/>
                  </a:lnTo>
                  <a:lnTo>
                    <a:pt x="238116" y="215989"/>
                  </a:lnTo>
                  <a:lnTo>
                    <a:pt x="235868" y="218999"/>
                  </a:lnTo>
                  <a:lnTo>
                    <a:pt x="234220" y="221485"/>
                  </a:lnTo>
                  <a:lnTo>
                    <a:pt x="229286" y="228076"/>
                  </a:lnTo>
                  <a:lnTo>
                    <a:pt x="227772" y="230839"/>
                  </a:lnTo>
                  <a:lnTo>
                    <a:pt x="228067" y="233105"/>
                  </a:lnTo>
                  <a:lnTo>
                    <a:pt x="229658" y="238430"/>
                  </a:lnTo>
                  <a:lnTo>
                    <a:pt x="229991" y="240830"/>
                  </a:lnTo>
                  <a:lnTo>
                    <a:pt x="229705" y="243040"/>
                  </a:lnTo>
                  <a:lnTo>
                    <a:pt x="229181" y="245012"/>
                  </a:lnTo>
                  <a:lnTo>
                    <a:pt x="229276" y="245888"/>
                  </a:lnTo>
                  <a:lnTo>
                    <a:pt x="230734" y="247317"/>
                  </a:lnTo>
                  <a:lnTo>
                    <a:pt x="233048" y="249555"/>
                  </a:lnTo>
                  <a:lnTo>
                    <a:pt x="233182" y="250307"/>
                  </a:lnTo>
                  <a:lnTo>
                    <a:pt x="232858" y="251279"/>
                  </a:lnTo>
                  <a:lnTo>
                    <a:pt x="232058" y="252013"/>
                  </a:lnTo>
                  <a:lnTo>
                    <a:pt x="229152" y="251231"/>
                  </a:lnTo>
                  <a:lnTo>
                    <a:pt x="225914" y="249717"/>
                  </a:lnTo>
                  <a:lnTo>
                    <a:pt x="224809" y="249907"/>
                  </a:lnTo>
                  <a:lnTo>
                    <a:pt x="223057" y="249546"/>
                  </a:lnTo>
                  <a:lnTo>
                    <a:pt x="215827" y="246621"/>
                  </a:lnTo>
                  <a:lnTo>
                    <a:pt x="210951" y="244326"/>
                  </a:lnTo>
                  <a:lnTo>
                    <a:pt x="210464" y="242830"/>
                  </a:lnTo>
                  <a:lnTo>
                    <a:pt x="209550" y="240668"/>
                  </a:lnTo>
                  <a:lnTo>
                    <a:pt x="207473" y="238849"/>
                  </a:lnTo>
                  <a:lnTo>
                    <a:pt x="202711" y="237277"/>
                  </a:lnTo>
                  <a:lnTo>
                    <a:pt x="200778" y="236049"/>
                  </a:lnTo>
                  <a:lnTo>
                    <a:pt x="193043" y="235363"/>
                  </a:lnTo>
                  <a:lnTo>
                    <a:pt x="189691" y="235334"/>
                  </a:lnTo>
                  <a:lnTo>
                    <a:pt x="187319" y="235839"/>
                  </a:lnTo>
                  <a:lnTo>
                    <a:pt x="185794" y="235791"/>
                  </a:lnTo>
                  <a:lnTo>
                    <a:pt x="183709" y="239001"/>
                  </a:lnTo>
                  <a:lnTo>
                    <a:pt x="182270" y="239935"/>
                  </a:lnTo>
                  <a:lnTo>
                    <a:pt x="180166" y="240030"/>
                  </a:lnTo>
                  <a:lnTo>
                    <a:pt x="178318" y="239459"/>
                  </a:lnTo>
                  <a:lnTo>
                    <a:pt x="176432" y="237773"/>
                  </a:lnTo>
                  <a:lnTo>
                    <a:pt x="173422" y="236877"/>
                  </a:lnTo>
                  <a:lnTo>
                    <a:pt x="171241" y="237306"/>
                  </a:lnTo>
                  <a:lnTo>
                    <a:pt x="169631" y="236944"/>
                  </a:lnTo>
                  <a:lnTo>
                    <a:pt x="168250" y="236849"/>
                  </a:lnTo>
                  <a:lnTo>
                    <a:pt x="167764" y="237192"/>
                  </a:lnTo>
                  <a:lnTo>
                    <a:pt x="166650" y="237144"/>
                  </a:lnTo>
                  <a:lnTo>
                    <a:pt x="165040" y="237954"/>
                  </a:lnTo>
                  <a:lnTo>
                    <a:pt x="163268" y="239087"/>
                  </a:lnTo>
                  <a:lnTo>
                    <a:pt x="161325" y="239963"/>
                  </a:lnTo>
                  <a:lnTo>
                    <a:pt x="159820" y="241830"/>
                  </a:lnTo>
                  <a:lnTo>
                    <a:pt x="158487" y="245478"/>
                  </a:lnTo>
                  <a:lnTo>
                    <a:pt x="154705" y="243840"/>
                  </a:lnTo>
                  <a:lnTo>
                    <a:pt x="153448" y="244554"/>
                  </a:lnTo>
                  <a:lnTo>
                    <a:pt x="151657" y="245031"/>
                  </a:lnTo>
                  <a:lnTo>
                    <a:pt x="150438" y="244535"/>
                  </a:lnTo>
                  <a:lnTo>
                    <a:pt x="150724" y="243278"/>
                  </a:lnTo>
                  <a:lnTo>
                    <a:pt x="151276" y="241859"/>
                  </a:lnTo>
                  <a:lnTo>
                    <a:pt x="151248" y="239878"/>
                  </a:lnTo>
                  <a:lnTo>
                    <a:pt x="150905" y="237677"/>
                  </a:lnTo>
                  <a:lnTo>
                    <a:pt x="149733" y="236963"/>
                  </a:lnTo>
                  <a:lnTo>
                    <a:pt x="147971" y="236706"/>
                  </a:lnTo>
                  <a:lnTo>
                    <a:pt x="147066" y="236268"/>
                  </a:lnTo>
                  <a:lnTo>
                    <a:pt x="146971" y="235544"/>
                  </a:lnTo>
                  <a:lnTo>
                    <a:pt x="146066" y="234610"/>
                  </a:lnTo>
                  <a:lnTo>
                    <a:pt x="144504" y="232248"/>
                  </a:lnTo>
                  <a:lnTo>
                    <a:pt x="143037" y="229295"/>
                  </a:lnTo>
                  <a:lnTo>
                    <a:pt x="142018" y="228429"/>
                  </a:lnTo>
                  <a:lnTo>
                    <a:pt x="140541" y="229829"/>
                  </a:lnTo>
                  <a:lnTo>
                    <a:pt x="138303" y="231419"/>
                  </a:lnTo>
                  <a:lnTo>
                    <a:pt x="136903" y="231972"/>
                  </a:lnTo>
                  <a:lnTo>
                    <a:pt x="134208" y="236544"/>
                  </a:lnTo>
                  <a:lnTo>
                    <a:pt x="129369" y="236696"/>
                  </a:lnTo>
                  <a:lnTo>
                    <a:pt x="129074" y="234563"/>
                  </a:lnTo>
                  <a:lnTo>
                    <a:pt x="128559" y="232505"/>
                  </a:lnTo>
                  <a:lnTo>
                    <a:pt x="125730" y="232000"/>
                  </a:lnTo>
                  <a:lnTo>
                    <a:pt x="125645" y="230791"/>
                  </a:lnTo>
                  <a:lnTo>
                    <a:pt x="125054" y="227762"/>
                  </a:lnTo>
                  <a:lnTo>
                    <a:pt x="119377" y="221828"/>
                  </a:lnTo>
                  <a:lnTo>
                    <a:pt x="118691" y="219351"/>
                  </a:lnTo>
                  <a:lnTo>
                    <a:pt x="118910" y="218389"/>
                  </a:lnTo>
                  <a:lnTo>
                    <a:pt x="118520" y="216808"/>
                  </a:lnTo>
                  <a:lnTo>
                    <a:pt x="117281" y="215856"/>
                  </a:lnTo>
                  <a:lnTo>
                    <a:pt x="112795" y="214722"/>
                  </a:lnTo>
                  <a:lnTo>
                    <a:pt x="111643" y="215370"/>
                  </a:lnTo>
                  <a:lnTo>
                    <a:pt x="110604" y="214703"/>
                  </a:lnTo>
                  <a:lnTo>
                    <a:pt x="108966" y="213274"/>
                  </a:lnTo>
                  <a:lnTo>
                    <a:pt x="106137" y="212112"/>
                  </a:lnTo>
                  <a:lnTo>
                    <a:pt x="105823" y="211512"/>
                  </a:lnTo>
                  <a:lnTo>
                    <a:pt x="104803" y="210483"/>
                  </a:lnTo>
                  <a:lnTo>
                    <a:pt x="104242" y="210350"/>
                  </a:lnTo>
                  <a:lnTo>
                    <a:pt x="103870" y="210969"/>
                  </a:lnTo>
                  <a:lnTo>
                    <a:pt x="103051" y="211846"/>
                  </a:lnTo>
                  <a:lnTo>
                    <a:pt x="100136" y="212960"/>
                  </a:lnTo>
                  <a:lnTo>
                    <a:pt x="98974" y="212503"/>
                  </a:lnTo>
                  <a:lnTo>
                    <a:pt x="97917" y="211541"/>
                  </a:lnTo>
                  <a:lnTo>
                    <a:pt x="96707" y="209455"/>
                  </a:lnTo>
                  <a:lnTo>
                    <a:pt x="94955" y="207626"/>
                  </a:lnTo>
                  <a:lnTo>
                    <a:pt x="93516" y="206978"/>
                  </a:lnTo>
                  <a:lnTo>
                    <a:pt x="92688" y="206016"/>
                  </a:lnTo>
                  <a:lnTo>
                    <a:pt x="92507" y="205273"/>
                  </a:lnTo>
                  <a:lnTo>
                    <a:pt x="95708" y="203768"/>
                  </a:lnTo>
                  <a:lnTo>
                    <a:pt x="96412" y="202216"/>
                  </a:lnTo>
                  <a:lnTo>
                    <a:pt x="96003" y="199387"/>
                  </a:lnTo>
                  <a:lnTo>
                    <a:pt x="95526" y="199034"/>
                  </a:lnTo>
                  <a:lnTo>
                    <a:pt x="94250" y="199987"/>
                  </a:lnTo>
                  <a:lnTo>
                    <a:pt x="91573" y="200825"/>
                  </a:lnTo>
                  <a:lnTo>
                    <a:pt x="89116" y="201216"/>
                  </a:lnTo>
                  <a:lnTo>
                    <a:pt x="87849" y="201216"/>
                  </a:lnTo>
                  <a:lnTo>
                    <a:pt x="80810" y="196063"/>
                  </a:lnTo>
                  <a:lnTo>
                    <a:pt x="76238" y="194481"/>
                  </a:lnTo>
                  <a:lnTo>
                    <a:pt x="73543" y="194024"/>
                  </a:lnTo>
                  <a:lnTo>
                    <a:pt x="73257" y="194548"/>
                  </a:lnTo>
                  <a:lnTo>
                    <a:pt x="74466" y="197444"/>
                  </a:lnTo>
                  <a:lnTo>
                    <a:pt x="76581" y="201016"/>
                  </a:lnTo>
                  <a:lnTo>
                    <a:pt x="76476" y="201959"/>
                  </a:lnTo>
                  <a:lnTo>
                    <a:pt x="73952" y="203416"/>
                  </a:lnTo>
                  <a:lnTo>
                    <a:pt x="72523" y="204054"/>
                  </a:lnTo>
                  <a:lnTo>
                    <a:pt x="70838" y="205283"/>
                  </a:lnTo>
                  <a:lnTo>
                    <a:pt x="69409" y="206997"/>
                  </a:lnTo>
                  <a:lnTo>
                    <a:pt x="68170" y="207769"/>
                  </a:lnTo>
                  <a:lnTo>
                    <a:pt x="67103" y="207569"/>
                  </a:lnTo>
                  <a:lnTo>
                    <a:pt x="65970" y="206750"/>
                  </a:lnTo>
                  <a:lnTo>
                    <a:pt x="63055" y="201482"/>
                  </a:lnTo>
                  <a:lnTo>
                    <a:pt x="59388" y="197444"/>
                  </a:lnTo>
                  <a:lnTo>
                    <a:pt x="58950" y="196539"/>
                  </a:lnTo>
                  <a:lnTo>
                    <a:pt x="57808" y="196329"/>
                  </a:lnTo>
                  <a:lnTo>
                    <a:pt x="56188" y="195396"/>
                  </a:lnTo>
                  <a:lnTo>
                    <a:pt x="55636" y="194158"/>
                  </a:lnTo>
                  <a:lnTo>
                    <a:pt x="56455" y="192862"/>
                  </a:lnTo>
                  <a:lnTo>
                    <a:pt x="57569" y="191681"/>
                  </a:lnTo>
                  <a:lnTo>
                    <a:pt x="59550" y="190948"/>
                  </a:lnTo>
                  <a:lnTo>
                    <a:pt x="60150" y="190252"/>
                  </a:lnTo>
                  <a:lnTo>
                    <a:pt x="60503" y="189214"/>
                  </a:lnTo>
                  <a:lnTo>
                    <a:pt x="61236" y="187871"/>
                  </a:lnTo>
                  <a:lnTo>
                    <a:pt x="61046" y="187395"/>
                  </a:lnTo>
                  <a:lnTo>
                    <a:pt x="59646" y="185871"/>
                  </a:lnTo>
                  <a:lnTo>
                    <a:pt x="57569" y="184433"/>
                  </a:lnTo>
                  <a:lnTo>
                    <a:pt x="51797" y="185509"/>
                  </a:lnTo>
                  <a:lnTo>
                    <a:pt x="50216" y="186280"/>
                  </a:lnTo>
                  <a:lnTo>
                    <a:pt x="49321" y="185280"/>
                  </a:lnTo>
                  <a:lnTo>
                    <a:pt x="48644" y="183823"/>
                  </a:lnTo>
                  <a:lnTo>
                    <a:pt x="47187" y="183537"/>
                  </a:lnTo>
                  <a:lnTo>
                    <a:pt x="45187" y="182204"/>
                  </a:lnTo>
                  <a:lnTo>
                    <a:pt x="42815" y="180889"/>
                  </a:lnTo>
                  <a:lnTo>
                    <a:pt x="40500" y="180508"/>
                  </a:lnTo>
                  <a:lnTo>
                    <a:pt x="35690" y="178613"/>
                  </a:lnTo>
                  <a:lnTo>
                    <a:pt x="33833" y="178508"/>
                  </a:lnTo>
                  <a:lnTo>
                    <a:pt x="32766" y="177860"/>
                  </a:lnTo>
                  <a:lnTo>
                    <a:pt x="31642" y="176422"/>
                  </a:lnTo>
                  <a:lnTo>
                    <a:pt x="30689" y="174850"/>
                  </a:lnTo>
                  <a:lnTo>
                    <a:pt x="30194" y="171650"/>
                  </a:lnTo>
                  <a:lnTo>
                    <a:pt x="26651" y="170202"/>
                  </a:lnTo>
                  <a:lnTo>
                    <a:pt x="23117" y="169288"/>
                  </a:lnTo>
                  <a:lnTo>
                    <a:pt x="22870" y="169754"/>
                  </a:lnTo>
                  <a:lnTo>
                    <a:pt x="23022" y="172974"/>
                  </a:lnTo>
                  <a:lnTo>
                    <a:pt x="22832" y="174698"/>
                  </a:lnTo>
                  <a:lnTo>
                    <a:pt x="20498" y="175755"/>
                  </a:lnTo>
                  <a:lnTo>
                    <a:pt x="18193" y="175860"/>
                  </a:lnTo>
                  <a:lnTo>
                    <a:pt x="18317" y="175327"/>
                  </a:lnTo>
                  <a:lnTo>
                    <a:pt x="21079" y="169526"/>
                  </a:lnTo>
                  <a:lnTo>
                    <a:pt x="22317" y="165859"/>
                  </a:lnTo>
                  <a:lnTo>
                    <a:pt x="23736" y="159163"/>
                  </a:lnTo>
                  <a:lnTo>
                    <a:pt x="22031" y="153857"/>
                  </a:lnTo>
                  <a:lnTo>
                    <a:pt x="21565" y="151362"/>
                  </a:lnTo>
                  <a:lnTo>
                    <a:pt x="20774" y="150171"/>
                  </a:lnTo>
                  <a:lnTo>
                    <a:pt x="15926" y="147571"/>
                  </a:lnTo>
                  <a:lnTo>
                    <a:pt x="15554" y="146676"/>
                  </a:lnTo>
                  <a:lnTo>
                    <a:pt x="16297" y="143151"/>
                  </a:lnTo>
                  <a:lnTo>
                    <a:pt x="15936" y="141665"/>
                  </a:lnTo>
                  <a:lnTo>
                    <a:pt x="14764" y="140094"/>
                  </a:lnTo>
                  <a:lnTo>
                    <a:pt x="13231" y="136970"/>
                  </a:lnTo>
                  <a:lnTo>
                    <a:pt x="12640" y="134312"/>
                  </a:lnTo>
                  <a:lnTo>
                    <a:pt x="14592" y="131188"/>
                  </a:lnTo>
                  <a:lnTo>
                    <a:pt x="15078" y="128883"/>
                  </a:lnTo>
                  <a:lnTo>
                    <a:pt x="15926" y="125730"/>
                  </a:lnTo>
                  <a:lnTo>
                    <a:pt x="16555" y="123997"/>
                  </a:lnTo>
                  <a:lnTo>
                    <a:pt x="16679" y="123520"/>
                  </a:lnTo>
                  <a:lnTo>
                    <a:pt x="15393" y="122291"/>
                  </a:lnTo>
                  <a:lnTo>
                    <a:pt x="15069" y="120558"/>
                  </a:lnTo>
                  <a:lnTo>
                    <a:pt x="15411" y="118062"/>
                  </a:lnTo>
                  <a:lnTo>
                    <a:pt x="14726" y="116205"/>
                  </a:lnTo>
                  <a:lnTo>
                    <a:pt x="13011" y="115005"/>
                  </a:lnTo>
                  <a:lnTo>
                    <a:pt x="11897" y="113405"/>
                  </a:lnTo>
                  <a:lnTo>
                    <a:pt x="11382" y="111423"/>
                  </a:lnTo>
                  <a:lnTo>
                    <a:pt x="11782" y="108299"/>
                  </a:lnTo>
                  <a:lnTo>
                    <a:pt x="13116" y="104042"/>
                  </a:lnTo>
                  <a:lnTo>
                    <a:pt x="10296" y="98898"/>
                  </a:lnTo>
                  <a:lnTo>
                    <a:pt x="3334" y="92869"/>
                  </a:lnTo>
                  <a:lnTo>
                    <a:pt x="0" y="88649"/>
                  </a:lnTo>
                  <a:lnTo>
                    <a:pt x="267" y="86230"/>
                  </a:lnTo>
                  <a:lnTo>
                    <a:pt x="1734" y="84039"/>
                  </a:lnTo>
                  <a:lnTo>
                    <a:pt x="4391" y="82077"/>
                  </a:lnTo>
                  <a:lnTo>
                    <a:pt x="6411" y="78581"/>
                  </a:lnTo>
                  <a:lnTo>
                    <a:pt x="7544" y="74419"/>
                  </a:lnTo>
                  <a:lnTo>
                    <a:pt x="7572" y="73628"/>
                  </a:lnTo>
                  <a:lnTo>
                    <a:pt x="7639" y="70656"/>
                  </a:lnTo>
                  <a:lnTo>
                    <a:pt x="4543" y="58446"/>
                  </a:lnTo>
                  <a:lnTo>
                    <a:pt x="4039" y="55378"/>
                  </a:lnTo>
                  <a:lnTo>
                    <a:pt x="3667" y="51664"/>
                  </a:lnTo>
                  <a:lnTo>
                    <a:pt x="3477" y="50654"/>
                  </a:lnTo>
                  <a:lnTo>
                    <a:pt x="9592" y="53254"/>
                  </a:lnTo>
                  <a:lnTo>
                    <a:pt x="12154" y="54721"/>
                  </a:lnTo>
                  <a:lnTo>
                    <a:pt x="11830" y="53073"/>
                  </a:lnTo>
                  <a:lnTo>
                    <a:pt x="11316" y="51654"/>
                  </a:lnTo>
                  <a:lnTo>
                    <a:pt x="11659" y="49578"/>
                  </a:lnTo>
                  <a:lnTo>
                    <a:pt x="11487" y="46434"/>
                  </a:lnTo>
                  <a:lnTo>
                    <a:pt x="5934" y="44825"/>
                  </a:lnTo>
                  <a:lnTo>
                    <a:pt x="2267" y="44282"/>
                  </a:lnTo>
                  <a:lnTo>
                    <a:pt x="1857" y="42091"/>
                  </a:lnTo>
                  <a:lnTo>
                    <a:pt x="2200" y="40672"/>
                  </a:lnTo>
                  <a:lnTo>
                    <a:pt x="3220" y="41510"/>
                  </a:lnTo>
                  <a:lnTo>
                    <a:pt x="6820" y="41834"/>
                  </a:lnTo>
                  <a:lnTo>
                    <a:pt x="15688" y="37595"/>
                  </a:lnTo>
                  <a:lnTo>
                    <a:pt x="30995" y="32061"/>
                  </a:lnTo>
                  <a:lnTo>
                    <a:pt x="47349" y="26870"/>
                  </a:lnTo>
                  <a:lnTo>
                    <a:pt x="51168" y="26299"/>
                  </a:lnTo>
                  <a:lnTo>
                    <a:pt x="54997" y="25203"/>
                  </a:lnTo>
                  <a:lnTo>
                    <a:pt x="56417" y="23251"/>
                  </a:lnTo>
                  <a:lnTo>
                    <a:pt x="57836" y="21946"/>
                  </a:lnTo>
                  <a:lnTo>
                    <a:pt x="60055" y="18498"/>
                  </a:lnTo>
                  <a:lnTo>
                    <a:pt x="64980" y="13125"/>
                  </a:lnTo>
                  <a:lnTo>
                    <a:pt x="73686" y="11163"/>
                  </a:lnTo>
                  <a:lnTo>
                    <a:pt x="76943" y="8611"/>
                  </a:lnTo>
                  <a:lnTo>
                    <a:pt x="83754" y="5029"/>
                  </a:lnTo>
                  <a:lnTo>
                    <a:pt x="99279" y="1000"/>
                  </a:lnTo>
                  <a:lnTo>
                    <a:pt x="105775" y="105"/>
                  </a:lnTo>
                  <a:lnTo>
                    <a:pt x="112129" y="0"/>
                  </a:lnTo>
                  <a:lnTo>
                    <a:pt x="117786" y="3181"/>
                  </a:lnTo>
                  <a:lnTo>
                    <a:pt x="123777" y="7106"/>
                  </a:lnTo>
                  <a:lnTo>
                    <a:pt x="124854" y="9458"/>
                  </a:lnTo>
                  <a:lnTo>
                    <a:pt x="121615" y="7991"/>
                  </a:lnTo>
                  <a:lnTo>
                    <a:pt x="116891" y="4477"/>
                  </a:lnTo>
                  <a:lnTo>
                    <a:pt x="115138" y="4324"/>
                  </a:lnTo>
                  <a:lnTo>
                    <a:pt x="119177" y="15002"/>
                  </a:lnTo>
                  <a:lnTo>
                    <a:pt x="121387" y="18774"/>
                  </a:lnTo>
                  <a:lnTo>
                    <a:pt x="125835" y="21574"/>
                  </a:lnTo>
                  <a:lnTo>
                    <a:pt x="129578" y="22527"/>
                  </a:lnTo>
                  <a:lnTo>
                    <a:pt x="141104" y="20822"/>
                  </a:lnTo>
                  <a:lnTo>
                    <a:pt x="145189" y="18593"/>
                  </a:lnTo>
                  <a:close/>
                </a:path>
              </a:pathLst>
            </a:custGeom>
            <a:solidFill>
              <a:srgbClr val="7030A0"/>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3" name="SW">
              <a:extLst>
                <a:ext uri="{FF2B5EF4-FFF2-40B4-BE49-F238E27FC236}">
                  <a16:creationId xmlns:a16="http://schemas.microsoft.com/office/drawing/2014/main" id="{614296E5-242E-3430-DAB8-04997B7559ED}"/>
                </a:ext>
              </a:extLst>
            </p:cNvPr>
            <p:cNvSpPr/>
            <p:nvPr/>
          </p:nvSpPr>
          <p:spPr>
            <a:xfrm>
              <a:off x="15188284" y="2840551"/>
              <a:ext cx="1469793" cy="3377277"/>
            </a:xfrm>
            <a:custGeom>
              <a:avLst/>
              <a:gdLst>
                <a:gd name="connsiteX0" fmla="*/ 347815 w 347814"/>
                <a:gd name="connsiteY0" fmla="*/ 225095 h 799204"/>
                <a:gd name="connsiteX1" fmla="*/ 340728 w 347814"/>
                <a:gd name="connsiteY1" fmla="*/ 226600 h 799204"/>
                <a:gd name="connsiteX2" fmla="*/ 335404 w 347814"/>
                <a:gd name="connsiteY2" fmla="*/ 223580 h 799204"/>
                <a:gd name="connsiteX3" fmla="*/ 332746 w 347814"/>
                <a:gd name="connsiteY3" fmla="*/ 225095 h 799204"/>
                <a:gd name="connsiteX4" fmla="*/ 328107 w 347814"/>
                <a:gd name="connsiteY4" fmla="*/ 225161 h 799204"/>
                <a:gd name="connsiteX5" fmla="*/ 322831 w 347814"/>
                <a:gd name="connsiteY5" fmla="*/ 226352 h 799204"/>
                <a:gd name="connsiteX6" fmla="*/ 321050 w 347814"/>
                <a:gd name="connsiteY6" fmla="*/ 228705 h 799204"/>
                <a:gd name="connsiteX7" fmla="*/ 319649 w 347814"/>
                <a:gd name="connsiteY7" fmla="*/ 229648 h 799204"/>
                <a:gd name="connsiteX8" fmla="*/ 314763 w 347814"/>
                <a:gd name="connsiteY8" fmla="*/ 226324 h 799204"/>
                <a:gd name="connsiteX9" fmla="*/ 310143 w 347814"/>
                <a:gd name="connsiteY9" fmla="*/ 220808 h 799204"/>
                <a:gd name="connsiteX10" fmla="*/ 306771 w 347814"/>
                <a:gd name="connsiteY10" fmla="*/ 225009 h 799204"/>
                <a:gd name="connsiteX11" fmla="*/ 304590 w 347814"/>
                <a:gd name="connsiteY11" fmla="*/ 225800 h 799204"/>
                <a:gd name="connsiteX12" fmla="*/ 302619 w 347814"/>
                <a:gd name="connsiteY12" fmla="*/ 221999 h 799204"/>
                <a:gd name="connsiteX13" fmla="*/ 300904 w 347814"/>
                <a:gd name="connsiteY13" fmla="*/ 221380 h 799204"/>
                <a:gd name="connsiteX14" fmla="*/ 299980 w 347814"/>
                <a:gd name="connsiteY14" fmla="*/ 222647 h 799204"/>
                <a:gd name="connsiteX15" fmla="*/ 299171 w 347814"/>
                <a:gd name="connsiteY15" fmla="*/ 226009 h 799204"/>
                <a:gd name="connsiteX16" fmla="*/ 297875 w 347814"/>
                <a:gd name="connsiteY16" fmla="*/ 228648 h 799204"/>
                <a:gd name="connsiteX17" fmla="*/ 297532 w 347814"/>
                <a:gd name="connsiteY17" fmla="*/ 230314 h 799204"/>
                <a:gd name="connsiteX18" fmla="*/ 297313 w 347814"/>
                <a:gd name="connsiteY18" fmla="*/ 237020 h 799204"/>
                <a:gd name="connsiteX19" fmla="*/ 296980 w 347814"/>
                <a:gd name="connsiteY19" fmla="*/ 238573 h 799204"/>
                <a:gd name="connsiteX20" fmla="*/ 292494 w 347814"/>
                <a:gd name="connsiteY20" fmla="*/ 237706 h 799204"/>
                <a:gd name="connsiteX21" fmla="*/ 292760 w 347814"/>
                <a:gd name="connsiteY21" fmla="*/ 239468 h 799204"/>
                <a:gd name="connsiteX22" fmla="*/ 293741 w 347814"/>
                <a:gd name="connsiteY22" fmla="*/ 240354 h 799204"/>
                <a:gd name="connsiteX23" fmla="*/ 294141 w 347814"/>
                <a:gd name="connsiteY23" fmla="*/ 241468 h 799204"/>
                <a:gd name="connsiteX24" fmla="*/ 292512 w 347814"/>
                <a:gd name="connsiteY24" fmla="*/ 242926 h 799204"/>
                <a:gd name="connsiteX25" fmla="*/ 288064 w 347814"/>
                <a:gd name="connsiteY25" fmla="*/ 242783 h 799204"/>
                <a:gd name="connsiteX26" fmla="*/ 287607 w 347814"/>
                <a:gd name="connsiteY26" fmla="*/ 244335 h 799204"/>
                <a:gd name="connsiteX27" fmla="*/ 288855 w 347814"/>
                <a:gd name="connsiteY27" fmla="*/ 246774 h 799204"/>
                <a:gd name="connsiteX28" fmla="*/ 287874 w 347814"/>
                <a:gd name="connsiteY28" fmla="*/ 248917 h 799204"/>
                <a:gd name="connsiteX29" fmla="*/ 286969 w 347814"/>
                <a:gd name="connsiteY29" fmla="*/ 249755 h 799204"/>
                <a:gd name="connsiteX30" fmla="*/ 281644 w 347814"/>
                <a:gd name="connsiteY30" fmla="*/ 251079 h 799204"/>
                <a:gd name="connsiteX31" fmla="*/ 278568 w 347814"/>
                <a:gd name="connsiteY31" fmla="*/ 250774 h 799204"/>
                <a:gd name="connsiteX32" fmla="*/ 277682 w 347814"/>
                <a:gd name="connsiteY32" fmla="*/ 252155 h 799204"/>
                <a:gd name="connsiteX33" fmla="*/ 277444 w 347814"/>
                <a:gd name="connsiteY33" fmla="*/ 253946 h 799204"/>
                <a:gd name="connsiteX34" fmla="*/ 278025 w 347814"/>
                <a:gd name="connsiteY34" fmla="*/ 255708 h 799204"/>
                <a:gd name="connsiteX35" fmla="*/ 279387 w 347814"/>
                <a:gd name="connsiteY35" fmla="*/ 256642 h 799204"/>
                <a:gd name="connsiteX36" fmla="*/ 279835 w 347814"/>
                <a:gd name="connsiteY36" fmla="*/ 257756 h 799204"/>
                <a:gd name="connsiteX37" fmla="*/ 279739 w 347814"/>
                <a:gd name="connsiteY37" fmla="*/ 260166 h 799204"/>
                <a:gd name="connsiteX38" fmla="*/ 278606 w 347814"/>
                <a:gd name="connsiteY38" fmla="*/ 260604 h 799204"/>
                <a:gd name="connsiteX39" fmla="*/ 275406 w 347814"/>
                <a:gd name="connsiteY39" fmla="*/ 256365 h 799204"/>
                <a:gd name="connsiteX40" fmla="*/ 274425 w 347814"/>
                <a:gd name="connsiteY40" fmla="*/ 256584 h 799204"/>
                <a:gd name="connsiteX41" fmla="*/ 275158 w 347814"/>
                <a:gd name="connsiteY41" fmla="*/ 258785 h 799204"/>
                <a:gd name="connsiteX42" fmla="*/ 276987 w 347814"/>
                <a:gd name="connsiteY42" fmla="*/ 261185 h 799204"/>
                <a:gd name="connsiteX43" fmla="*/ 278044 w 347814"/>
                <a:gd name="connsiteY43" fmla="*/ 263633 h 799204"/>
                <a:gd name="connsiteX44" fmla="*/ 278968 w 347814"/>
                <a:gd name="connsiteY44" fmla="*/ 266567 h 799204"/>
                <a:gd name="connsiteX45" fmla="*/ 278787 w 347814"/>
                <a:gd name="connsiteY45" fmla="*/ 268796 h 799204"/>
                <a:gd name="connsiteX46" fmla="*/ 274806 w 347814"/>
                <a:gd name="connsiteY46" fmla="*/ 275958 h 799204"/>
                <a:gd name="connsiteX47" fmla="*/ 271300 w 347814"/>
                <a:gd name="connsiteY47" fmla="*/ 280464 h 799204"/>
                <a:gd name="connsiteX48" fmla="*/ 268691 w 347814"/>
                <a:gd name="connsiteY48" fmla="*/ 284512 h 799204"/>
                <a:gd name="connsiteX49" fmla="*/ 267148 w 347814"/>
                <a:gd name="connsiteY49" fmla="*/ 288798 h 799204"/>
                <a:gd name="connsiteX50" fmla="*/ 268938 w 347814"/>
                <a:gd name="connsiteY50" fmla="*/ 290951 h 799204"/>
                <a:gd name="connsiteX51" fmla="*/ 270920 w 347814"/>
                <a:gd name="connsiteY51" fmla="*/ 294056 h 799204"/>
                <a:gd name="connsiteX52" fmla="*/ 272319 w 347814"/>
                <a:gd name="connsiteY52" fmla="*/ 300009 h 799204"/>
                <a:gd name="connsiteX53" fmla="*/ 273987 w 347814"/>
                <a:gd name="connsiteY53" fmla="*/ 305305 h 799204"/>
                <a:gd name="connsiteX54" fmla="*/ 277349 w 347814"/>
                <a:gd name="connsiteY54" fmla="*/ 310344 h 799204"/>
                <a:gd name="connsiteX55" fmla="*/ 276673 w 347814"/>
                <a:gd name="connsiteY55" fmla="*/ 313249 h 799204"/>
                <a:gd name="connsiteX56" fmla="*/ 275891 w 347814"/>
                <a:gd name="connsiteY56" fmla="*/ 315506 h 799204"/>
                <a:gd name="connsiteX57" fmla="*/ 270300 w 347814"/>
                <a:gd name="connsiteY57" fmla="*/ 320469 h 799204"/>
                <a:gd name="connsiteX58" fmla="*/ 263957 w 347814"/>
                <a:gd name="connsiteY58" fmla="*/ 327917 h 799204"/>
                <a:gd name="connsiteX59" fmla="*/ 257117 w 347814"/>
                <a:gd name="connsiteY59" fmla="*/ 346815 h 799204"/>
                <a:gd name="connsiteX60" fmla="*/ 254841 w 347814"/>
                <a:gd name="connsiteY60" fmla="*/ 349339 h 799204"/>
                <a:gd name="connsiteX61" fmla="*/ 248860 w 347814"/>
                <a:gd name="connsiteY61" fmla="*/ 352511 h 799204"/>
                <a:gd name="connsiteX62" fmla="*/ 246659 w 347814"/>
                <a:gd name="connsiteY62" fmla="*/ 355578 h 799204"/>
                <a:gd name="connsiteX63" fmla="*/ 242202 w 347814"/>
                <a:gd name="connsiteY63" fmla="*/ 359216 h 799204"/>
                <a:gd name="connsiteX64" fmla="*/ 234419 w 347814"/>
                <a:gd name="connsiteY64" fmla="*/ 362341 h 799204"/>
                <a:gd name="connsiteX65" fmla="*/ 230895 w 347814"/>
                <a:gd name="connsiteY65" fmla="*/ 366684 h 799204"/>
                <a:gd name="connsiteX66" fmla="*/ 229305 w 347814"/>
                <a:gd name="connsiteY66" fmla="*/ 371161 h 799204"/>
                <a:gd name="connsiteX67" fmla="*/ 227533 w 347814"/>
                <a:gd name="connsiteY67" fmla="*/ 371484 h 799204"/>
                <a:gd name="connsiteX68" fmla="*/ 225771 w 347814"/>
                <a:gd name="connsiteY68" fmla="*/ 369732 h 799204"/>
                <a:gd name="connsiteX69" fmla="*/ 223428 w 347814"/>
                <a:gd name="connsiteY69" fmla="*/ 368427 h 799204"/>
                <a:gd name="connsiteX70" fmla="*/ 223123 w 347814"/>
                <a:gd name="connsiteY70" fmla="*/ 371351 h 799204"/>
                <a:gd name="connsiteX71" fmla="*/ 223228 w 347814"/>
                <a:gd name="connsiteY71" fmla="*/ 373494 h 799204"/>
                <a:gd name="connsiteX72" fmla="*/ 219475 w 347814"/>
                <a:gd name="connsiteY72" fmla="*/ 370322 h 799204"/>
                <a:gd name="connsiteX73" fmla="*/ 217703 w 347814"/>
                <a:gd name="connsiteY73" fmla="*/ 373237 h 799204"/>
                <a:gd name="connsiteX74" fmla="*/ 216322 w 347814"/>
                <a:gd name="connsiteY74" fmla="*/ 378085 h 799204"/>
                <a:gd name="connsiteX75" fmla="*/ 210921 w 347814"/>
                <a:gd name="connsiteY75" fmla="*/ 384600 h 799204"/>
                <a:gd name="connsiteX76" fmla="*/ 205101 w 347814"/>
                <a:gd name="connsiteY76" fmla="*/ 383429 h 799204"/>
                <a:gd name="connsiteX77" fmla="*/ 204454 w 347814"/>
                <a:gd name="connsiteY77" fmla="*/ 384572 h 799204"/>
                <a:gd name="connsiteX78" fmla="*/ 205997 w 347814"/>
                <a:gd name="connsiteY78" fmla="*/ 385400 h 799204"/>
                <a:gd name="connsiteX79" fmla="*/ 206235 w 347814"/>
                <a:gd name="connsiteY79" fmla="*/ 386439 h 799204"/>
                <a:gd name="connsiteX80" fmla="*/ 205178 w 347814"/>
                <a:gd name="connsiteY80" fmla="*/ 386991 h 799204"/>
                <a:gd name="connsiteX81" fmla="*/ 203578 w 347814"/>
                <a:gd name="connsiteY81" fmla="*/ 386934 h 799204"/>
                <a:gd name="connsiteX82" fmla="*/ 201111 w 347814"/>
                <a:gd name="connsiteY82" fmla="*/ 388220 h 799204"/>
                <a:gd name="connsiteX83" fmla="*/ 199491 w 347814"/>
                <a:gd name="connsiteY83" fmla="*/ 388125 h 799204"/>
                <a:gd name="connsiteX84" fmla="*/ 198720 w 347814"/>
                <a:gd name="connsiteY84" fmla="*/ 391192 h 799204"/>
                <a:gd name="connsiteX85" fmla="*/ 197462 w 347814"/>
                <a:gd name="connsiteY85" fmla="*/ 394897 h 799204"/>
                <a:gd name="connsiteX86" fmla="*/ 194177 w 347814"/>
                <a:gd name="connsiteY86" fmla="*/ 396430 h 799204"/>
                <a:gd name="connsiteX87" fmla="*/ 192481 w 347814"/>
                <a:gd name="connsiteY87" fmla="*/ 396745 h 799204"/>
                <a:gd name="connsiteX88" fmla="*/ 191643 w 347814"/>
                <a:gd name="connsiteY88" fmla="*/ 398850 h 799204"/>
                <a:gd name="connsiteX89" fmla="*/ 196701 w 347814"/>
                <a:gd name="connsiteY89" fmla="*/ 399288 h 799204"/>
                <a:gd name="connsiteX90" fmla="*/ 196301 w 347814"/>
                <a:gd name="connsiteY90" fmla="*/ 401069 h 799204"/>
                <a:gd name="connsiteX91" fmla="*/ 196186 w 347814"/>
                <a:gd name="connsiteY91" fmla="*/ 402850 h 799204"/>
                <a:gd name="connsiteX92" fmla="*/ 195662 w 347814"/>
                <a:gd name="connsiteY92" fmla="*/ 404755 h 799204"/>
                <a:gd name="connsiteX93" fmla="*/ 189909 w 347814"/>
                <a:gd name="connsiteY93" fmla="*/ 407499 h 799204"/>
                <a:gd name="connsiteX94" fmla="*/ 189023 w 347814"/>
                <a:gd name="connsiteY94" fmla="*/ 409651 h 799204"/>
                <a:gd name="connsiteX95" fmla="*/ 187823 w 347814"/>
                <a:gd name="connsiteY95" fmla="*/ 410985 h 799204"/>
                <a:gd name="connsiteX96" fmla="*/ 185261 w 347814"/>
                <a:gd name="connsiteY96" fmla="*/ 410909 h 799204"/>
                <a:gd name="connsiteX97" fmla="*/ 185356 w 347814"/>
                <a:gd name="connsiteY97" fmla="*/ 409670 h 799204"/>
                <a:gd name="connsiteX98" fmla="*/ 185775 w 347814"/>
                <a:gd name="connsiteY98" fmla="*/ 408270 h 799204"/>
                <a:gd name="connsiteX99" fmla="*/ 181966 w 347814"/>
                <a:gd name="connsiteY99" fmla="*/ 408394 h 799204"/>
                <a:gd name="connsiteX100" fmla="*/ 180775 w 347814"/>
                <a:gd name="connsiteY100" fmla="*/ 405298 h 799204"/>
                <a:gd name="connsiteX101" fmla="*/ 180051 w 347814"/>
                <a:gd name="connsiteY101" fmla="*/ 406089 h 799204"/>
                <a:gd name="connsiteX102" fmla="*/ 180480 w 347814"/>
                <a:gd name="connsiteY102" fmla="*/ 408584 h 799204"/>
                <a:gd name="connsiteX103" fmla="*/ 181470 w 347814"/>
                <a:gd name="connsiteY103" fmla="*/ 411175 h 799204"/>
                <a:gd name="connsiteX104" fmla="*/ 182585 w 347814"/>
                <a:gd name="connsiteY104" fmla="*/ 414976 h 799204"/>
                <a:gd name="connsiteX105" fmla="*/ 181680 w 347814"/>
                <a:gd name="connsiteY105" fmla="*/ 417366 h 799204"/>
                <a:gd name="connsiteX106" fmla="*/ 180680 w 347814"/>
                <a:gd name="connsiteY106" fmla="*/ 418557 h 799204"/>
                <a:gd name="connsiteX107" fmla="*/ 181413 w 347814"/>
                <a:gd name="connsiteY107" fmla="*/ 419652 h 799204"/>
                <a:gd name="connsiteX108" fmla="*/ 183442 w 347814"/>
                <a:gd name="connsiteY108" fmla="*/ 420491 h 799204"/>
                <a:gd name="connsiteX109" fmla="*/ 184261 w 347814"/>
                <a:gd name="connsiteY109" fmla="*/ 421986 h 799204"/>
                <a:gd name="connsiteX110" fmla="*/ 181851 w 347814"/>
                <a:gd name="connsiteY110" fmla="*/ 423262 h 799204"/>
                <a:gd name="connsiteX111" fmla="*/ 178841 w 347814"/>
                <a:gd name="connsiteY111" fmla="*/ 427644 h 799204"/>
                <a:gd name="connsiteX112" fmla="*/ 175717 w 347814"/>
                <a:gd name="connsiteY112" fmla="*/ 427749 h 799204"/>
                <a:gd name="connsiteX113" fmla="*/ 173812 w 347814"/>
                <a:gd name="connsiteY113" fmla="*/ 430644 h 799204"/>
                <a:gd name="connsiteX114" fmla="*/ 171783 w 347814"/>
                <a:gd name="connsiteY114" fmla="*/ 430635 h 799204"/>
                <a:gd name="connsiteX115" fmla="*/ 170136 w 347814"/>
                <a:gd name="connsiteY115" fmla="*/ 428815 h 799204"/>
                <a:gd name="connsiteX116" fmla="*/ 167497 w 347814"/>
                <a:gd name="connsiteY116" fmla="*/ 427320 h 799204"/>
                <a:gd name="connsiteX117" fmla="*/ 166649 w 347814"/>
                <a:gd name="connsiteY117" fmla="*/ 429949 h 799204"/>
                <a:gd name="connsiteX118" fmla="*/ 166516 w 347814"/>
                <a:gd name="connsiteY118" fmla="*/ 432044 h 799204"/>
                <a:gd name="connsiteX119" fmla="*/ 168002 w 347814"/>
                <a:gd name="connsiteY119" fmla="*/ 437331 h 799204"/>
                <a:gd name="connsiteX120" fmla="*/ 170840 w 347814"/>
                <a:gd name="connsiteY120" fmla="*/ 441408 h 799204"/>
                <a:gd name="connsiteX121" fmla="*/ 173469 w 347814"/>
                <a:gd name="connsiteY121" fmla="*/ 443170 h 799204"/>
                <a:gd name="connsiteX122" fmla="*/ 171574 w 347814"/>
                <a:gd name="connsiteY122" fmla="*/ 444360 h 799204"/>
                <a:gd name="connsiteX123" fmla="*/ 170164 w 347814"/>
                <a:gd name="connsiteY123" fmla="*/ 446989 h 799204"/>
                <a:gd name="connsiteX124" fmla="*/ 168459 w 347814"/>
                <a:gd name="connsiteY124" fmla="*/ 455181 h 799204"/>
                <a:gd name="connsiteX125" fmla="*/ 167535 w 347814"/>
                <a:gd name="connsiteY125" fmla="*/ 458400 h 799204"/>
                <a:gd name="connsiteX126" fmla="*/ 166535 w 347814"/>
                <a:gd name="connsiteY126" fmla="*/ 464058 h 799204"/>
                <a:gd name="connsiteX127" fmla="*/ 167164 w 347814"/>
                <a:gd name="connsiteY127" fmla="*/ 468821 h 799204"/>
                <a:gd name="connsiteX128" fmla="*/ 167678 w 347814"/>
                <a:gd name="connsiteY128" fmla="*/ 471154 h 799204"/>
                <a:gd name="connsiteX129" fmla="*/ 168964 w 347814"/>
                <a:gd name="connsiteY129" fmla="*/ 474326 h 799204"/>
                <a:gd name="connsiteX130" fmla="*/ 165468 w 347814"/>
                <a:gd name="connsiteY130" fmla="*/ 473916 h 799204"/>
                <a:gd name="connsiteX131" fmla="*/ 161773 w 347814"/>
                <a:gd name="connsiteY131" fmla="*/ 472068 h 799204"/>
                <a:gd name="connsiteX132" fmla="*/ 162287 w 347814"/>
                <a:gd name="connsiteY132" fmla="*/ 475907 h 799204"/>
                <a:gd name="connsiteX133" fmla="*/ 160020 w 347814"/>
                <a:gd name="connsiteY133" fmla="*/ 480441 h 799204"/>
                <a:gd name="connsiteX134" fmla="*/ 160439 w 347814"/>
                <a:gd name="connsiteY134" fmla="*/ 484422 h 799204"/>
                <a:gd name="connsiteX135" fmla="*/ 160915 w 347814"/>
                <a:gd name="connsiteY135" fmla="*/ 487004 h 799204"/>
                <a:gd name="connsiteX136" fmla="*/ 160211 w 347814"/>
                <a:gd name="connsiteY136" fmla="*/ 491280 h 799204"/>
                <a:gd name="connsiteX137" fmla="*/ 161277 w 347814"/>
                <a:gd name="connsiteY137" fmla="*/ 492623 h 799204"/>
                <a:gd name="connsiteX138" fmla="*/ 161858 w 347814"/>
                <a:gd name="connsiteY138" fmla="*/ 495167 h 799204"/>
                <a:gd name="connsiteX139" fmla="*/ 160896 w 347814"/>
                <a:gd name="connsiteY139" fmla="*/ 497043 h 799204"/>
                <a:gd name="connsiteX140" fmla="*/ 161315 w 347814"/>
                <a:gd name="connsiteY140" fmla="*/ 498653 h 799204"/>
                <a:gd name="connsiteX141" fmla="*/ 161477 w 347814"/>
                <a:gd name="connsiteY141" fmla="*/ 504339 h 799204"/>
                <a:gd name="connsiteX142" fmla="*/ 162201 w 347814"/>
                <a:gd name="connsiteY142" fmla="*/ 513207 h 799204"/>
                <a:gd name="connsiteX143" fmla="*/ 161934 w 347814"/>
                <a:gd name="connsiteY143" fmla="*/ 515074 h 799204"/>
                <a:gd name="connsiteX144" fmla="*/ 163963 w 347814"/>
                <a:gd name="connsiteY144" fmla="*/ 522732 h 799204"/>
                <a:gd name="connsiteX145" fmla="*/ 163496 w 347814"/>
                <a:gd name="connsiteY145" fmla="*/ 525409 h 799204"/>
                <a:gd name="connsiteX146" fmla="*/ 163220 w 347814"/>
                <a:gd name="connsiteY146" fmla="*/ 528809 h 799204"/>
                <a:gd name="connsiteX147" fmla="*/ 166135 w 347814"/>
                <a:gd name="connsiteY147" fmla="*/ 532076 h 799204"/>
                <a:gd name="connsiteX148" fmla="*/ 168726 w 347814"/>
                <a:gd name="connsiteY148" fmla="*/ 532028 h 799204"/>
                <a:gd name="connsiteX149" fmla="*/ 171355 w 347814"/>
                <a:gd name="connsiteY149" fmla="*/ 531981 h 799204"/>
                <a:gd name="connsiteX150" fmla="*/ 172355 w 347814"/>
                <a:gd name="connsiteY150" fmla="*/ 532790 h 799204"/>
                <a:gd name="connsiteX151" fmla="*/ 173364 w 347814"/>
                <a:gd name="connsiteY151" fmla="*/ 535095 h 799204"/>
                <a:gd name="connsiteX152" fmla="*/ 174174 w 347814"/>
                <a:gd name="connsiteY152" fmla="*/ 537820 h 799204"/>
                <a:gd name="connsiteX153" fmla="*/ 176336 w 347814"/>
                <a:gd name="connsiteY153" fmla="*/ 537601 h 799204"/>
                <a:gd name="connsiteX154" fmla="*/ 179794 w 347814"/>
                <a:gd name="connsiteY154" fmla="*/ 535391 h 799204"/>
                <a:gd name="connsiteX155" fmla="*/ 182042 w 347814"/>
                <a:gd name="connsiteY155" fmla="*/ 534867 h 799204"/>
                <a:gd name="connsiteX156" fmla="*/ 183528 w 347814"/>
                <a:gd name="connsiteY156" fmla="*/ 539115 h 799204"/>
                <a:gd name="connsiteX157" fmla="*/ 187566 w 347814"/>
                <a:gd name="connsiteY157" fmla="*/ 544716 h 799204"/>
                <a:gd name="connsiteX158" fmla="*/ 189919 w 347814"/>
                <a:gd name="connsiteY158" fmla="*/ 547221 h 799204"/>
                <a:gd name="connsiteX159" fmla="*/ 193910 w 347814"/>
                <a:gd name="connsiteY159" fmla="*/ 548545 h 799204"/>
                <a:gd name="connsiteX160" fmla="*/ 198120 w 347814"/>
                <a:gd name="connsiteY160" fmla="*/ 553041 h 799204"/>
                <a:gd name="connsiteX161" fmla="*/ 197529 w 347814"/>
                <a:gd name="connsiteY161" fmla="*/ 558451 h 799204"/>
                <a:gd name="connsiteX162" fmla="*/ 199282 w 347814"/>
                <a:gd name="connsiteY162" fmla="*/ 560251 h 799204"/>
                <a:gd name="connsiteX163" fmla="*/ 204245 w 347814"/>
                <a:gd name="connsiteY163" fmla="*/ 562375 h 799204"/>
                <a:gd name="connsiteX164" fmla="*/ 206007 w 347814"/>
                <a:gd name="connsiteY164" fmla="*/ 565242 h 799204"/>
                <a:gd name="connsiteX165" fmla="*/ 206854 w 347814"/>
                <a:gd name="connsiteY165" fmla="*/ 567680 h 799204"/>
                <a:gd name="connsiteX166" fmla="*/ 208159 w 347814"/>
                <a:gd name="connsiteY166" fmla="*/ 569700 h 799204"/>
                <a:gd name="connsiteX167" fmla="*/ 209693 w 347814"/>
                <a:gd name="connsiteY167" fmla="*/ 575786 h 799204"/>
                <a:gd name="connsiteX168" fmla="*/ 209159 w 347814"/>
                <a:gd name="connsiteY168" fmla="*/ 579530 h 799204"/>
                <a:gd name="connsiteX169" fmla="*/ 207159 w 347814"/>
                <a:gd name="connsiteY169" fmla="*/ 580815 h 799204"/>
                <a:gd name="connsiteX170" fmla="*/ 202425 w 347814"/>
                <a:gd name="connsiteY170" fmla="*/ 584816 h 799204"/>
                <a:gd name="connsiteX171" fmla="*/ 200320 w 347814"/>
                <a:gd name="connsiteY171" fmla="*/ 587797 h 799204"/>
                <a:gd name="connsiteX172" fmla="*/ 198672 w 347814"/>
                <a:gd name="connsiteY172" fmla="*/ 589645 h 799204"/>
                <a:gd name="connsiteX173" fmla="*/ 193977 w 347814"/>
                <a:gd name="connsiteY173" fmla="*/ 593617 h 799204"/>
                <a:gd name="connsiteX174" fmla="*/ 192252 w 347814"/>
                <a:gd name="connsiteY174" fmla="*/ 594331 h 799204"/>
                <a:gd name="connsiteX175" fmla="*/ 190605 w 347814"/>
                <a:gd name="connsiteY175" fmla="*/ 596389 h 799204"/>
                <a:gd name="connsiteX176" fmla="*/ 189014 w 347814"/>
                <a:gd name="connsiteY176" fmla="*/ 597294 h 799204"/>
                <a:gd name="connsiteX177" fmla="*/ 187585 w 347814"/>
                <a:gd name="connsiteY177" fmla="*/ 596779 h 799204"/>
                <a:gd name="connsiteX178" fmla="*/ 182251 w 347814"/>
                <a:gd name="connsiteY178" fmla="*/ 600504 h 799204"/>
                <a:gd name="connsiteX179" fmla="*/ 178651 w 347814"/>
                <a:gd name="connsiteY179" fmla="*/ 599475 h 799204"/>
                <a:gd name="connsiteX180" fmla="*/ 177136 w 347814"/>
                <a:gd name="connsiteY180" fmla="*/ 597637 h 799204"/>
                <a:gd name="connsiteX181" fmla="*/ 178098 w 347814"/>
                <a:gd name="connsiteY181" fmla="*/ 590321 h 799204"/>
                <a:gd name="connsiteX182" fmla="*/ 177498 w 347814"/>
                <a:gd name="connsiteY182" fmla="*/ 587959 h 799204"/>
                <a:gd name="connsiteX183" fmla="*/ 176803 w 347814"/>
                <a:gd name="connsiteY183" fmla="*/ 586769 h 799204"/>
                <a:gd name="connsiteX184" fmla="*/ 174441 w 347814"/>
                <a:gd name="connsiteY184" fmla="*/ 588131 h 799204"/>
                <a:gd name="connsiteX185" fmla="*/ 174860 w 347814"/>
                <a:gd name="connsiteY185" fmla="*/ 590931 h 799204"/>
                <a:gd name="connsiteX186" fmla="*/ 170774 w 347814"/>
                <a:gd name="connsiteY186" fmla="*/ 591045 h 799204"/>
                <a:gd name="connsiteX187" fmla="*/ 166925 w 347814"/>
                <a:gd name="connsiteY187" fmla="*/ 588674 h 799204"/>
                <a:gd name="connsiteX188" fmla="*/ 166430 w 347814"/>
                <a:gd name="connsiteY188" fmla="*/ 593341 h 799204"/>
                <a:gd name="connsiteX189" fmla="*/ 158162 w 347814"/>
                <a:gd name="connsiteY189" fmla="*/ 589474 h 799204"/>
                <a:gd name="connsiteX190" fmla="*/ 155886 w 347814"/>
                <a:gd name="connsiteY190" fmla="*/ 590455 h 799204"/>
                <a:gd name="connsiteX191" fmla="*/ 152238 w 347814"/>
                <a:gd name="connsiteY191" fmla="*/ 588512 h 799204"/>
                <a:gd name="connsiteX192" fmla="*/ 149866 w 347814"/>
                <a:gd name="connsiteY192" fmla="*/ 590836 h 799204"/>
                <a:gd name="connsiteX193" fmla="*/ 147047 w 347814"/>
                <a:gd name="connsiteY193" fmla="*/ 589998 h 799204"/>
                <a:gd name="connsiteX194" fmla="*/ 145094 w 347814"/>
                <a:gd name="connsiteY194" fmla="*/ 587235 h 799204"/>
                <a:gd name="connsiteX195" fmla="*/ 142389 w 347814"/>
                <a:gd name="connsiteY195" fmla="*/ 592093 h 799204"/>
                <a:gd name="connsiteX196" fmla="*/ 136484 w 347814"/>
                <a:gd name="connsiteY196" fmla="*/ 593474 h 799204"/>
                <a:gd name="connsiteX197" fmla="*/ 130930 w 347814"/>
                <a:gd name="connsiteY197" fmla="*/ 594246 h 799204"/>
                <a:gd name="connsiteX198" fmla="*/ 133607 w 347814"/>
                <a:gd name="connsiteY198" fmla="*/ 595865 h 799204"/>
                <a:gd name="connsiteX199" fmla="*/ 146066 w 347814"/>
                <a:gd name="connsiteY199" fmla="*/ 595560 h 799204"/>
                <a:gd name="connsiteX200" fmla="*/ 149590 w 347814"/>
                <a:gd name="connsiteY200" fmla="*/ 596760 h 799204"/>
                <a:gd name="connsiteX201" fmla="*/ 154171 w 347814"/>
                <a:gd name="connsiteY201" fmla="*/ 595960 h 799204"/>
                <a:gd name="connsiteX202" fmla="*/ 158229 w 347814"/>
                <a:gd name="connsiteY202" fmla="*/ 599770 h 799204"/>
                <a:gd name="connsiteX203" fmla="*/ 161154 w 347814"/>
                <a:gd name="connsiteY203" fmla="*/ 600685 h 799204"/>
                <a:gd name="connsiteX204" fmla="*/ 164611 w 347814"/>
                <a:gd name="connsiteY204" fmla="*/ 605057 h 799204"/>
                <a:gd name="connsiteX205" fmla="*/ 166382 w 347814"/>
                <a:gd name="connsiteY205" fmla="*/ 603866 h 799204"/>
                <a:gd name="connsiteX206" fmla="*/ 169164 w 347814"/>
                <a:gd name="connsiteY206" fmla="*/ 604047 h 799204"/>
                <a:gd name="connsiteX207" fmla="*/ 171735 w 347814"/>
                <a:gd name="connsiteY207" fmla="*/ 605295 h 799204"/>
                <a:gd name="connsiteX208" fmla="*/ 179898 w 347814"/>
                <a:gd name="connsiteY208" fmla="*/ 605133 h 799204"/>
                <a:gd name="connsiteX209" fmla="*/ 182670 w 347814"/>
                <a:gd name="connsiteY209" fmla="*/ 602085 h 799204"/>
                <a:gd name="connsiteX210" fmla="*/ 186757 w 347814"/>
                <a:gd name="connsiteY210" fmla="*/ 602751 h 799204"/>
                <a:gd name="connsiteX211" fmla="*/ 188843 w 347814"/>
                <a:gd name="connsiteY211" fmla="*/ 601961 h 799204"/>
                <a:gd name="connsiteX212" fmla="*/ 190442 w 347814"/>
                <a:gd name="connsiteY212" fmla="*/ 600094 h 799204"/>
                <a:gd name="connsiteX213" fmla="*/ 192195 w 347814"/>
                <a:gd name="connsiteY213" fmla="*/ 599665 h 799204"/>
                <a:gd name="connsiteX214" fmla="*/ 193786 w 347814"/>
                <a:gd name="connsiteY214" fmla="*/ 600018 h 799204"/>
                <a:gd name="connsiteX215" fmla="*/ 195482 w 347814"/>
                <a:gd name="connsiteY215" fmla="*/ 598541 h 799204"/>
                <a:gd name="connsiteX216" fmla="*/ 196815 w 347814"/>
                <a:gd name="connsiteY216" fmla="*/ 597951 h 799204"/>
                <a:gd name="connsiteX217" fmla="*/ 198187 w 347814"/>
                <a:gd name="connsiteY217" fmla="*/ 598665 h 799204"/>
                <a:gd name="connsiteX218" fmla="*/ 199720 w 347814"/>
                <a:gd name="connsiteY218" fmla="*/ 602199 h 799204"/>
                <a:gd name="connsiteX219" fmla="*/ 196539 w 347814"/>
                <a:gd name="connsiteY219" fmla="*/ 604028 h 799204"/>
                <a:gd name="connsiteX220" fmla="*/ 194281 w 347814"/>
                <a:gd name="connsiteY220" fmla="*/ 604114 h 799204"/>
                <a:gd name="connsiteX221" fmla="*/ 193177 w 347814"/>
                <a:gd name="connsiteY221" fmla="*/ 609886 h 799204"/>
                <a:gd name="connsiteX222" fmla="*/ 191814 w 347814"/>
                <a:gd name="connsiteY222" fmla="*/ 612362 h 799204"/>
                <a:gd name="connsiteX223" fmla="*/ 190833 w 347814"/>
                <a:gd name="connsiteY223" fmla="*/ 613553 h 799204"/>
                <a:gd name="connsiteX224" fmla="*/ 185833 w 347814"/>
                <a:gd name="connsiteY224" fmla="*/ 616001 h 799204"/>
                <a:gd name="connsiteX225" fmla="*/ 182527 w 347814"/>
                <a:gd name="connsiteY225" fmla="*/ 619097 h 799204"/>
                <a:gd name="connsiteX226" fmla="*/ 178632 w 347814"/>
                <a:gd name="connsiteY226" fmla="*/ 621582 h 799204"/>
                <a:gd name="connsiteX227" fmla="*/ 176936 w 347814"/>
                <a:gd name="connsiteY227" fmla="*/ 621039 h 799204"/>
                <a:gd name="connsiteX228" fmla="*/ 174374 w 347814"/>
                <a:gd name="connsiteY228" fmla="*/ 623564 h 799204"/>
                <a:gd name="connsiteX229" fmla="*/ 168687 w 347814"/>
                <a:gd name="connsiteY229" fmla="*/ 626545 h 799204"/>
                <a:gd name="connsiteX230" fmla="*/ 165764 w 347814"/>
                <a:gd name="connsiteY230" fmla="*/ 630564 h 799204"/>
                <a:gd name="connsiteX231" fmla="*/ 159220 w 347814"/>
                <a:gd name="connsiteY231" fmla="*/ 634146 h 799204"/>
                <a:gd name="connsiteX232" fmla="*/ 155886 w 347814"/>
                <a:gd name="connsiteY232" fmla="*/ 637061 h 799204"/>
                <a:gd name="connsiteX233" fmla="*/ 146828 w 347814"/>
                <a:gd name="connsiteY233" fmla="*/ 637213 h 799204"/>
                <a:gd name="connsiteX234" fmla="*/ 138179 w 347814"/>
                <a:gd name="connsiteY234" fmla="*/ 636575 h 799204"/>
                <a:gd name="connsiteX235" fmla="*/ 135464 w 347814"/>
                <a:gd name="connsiteY235" fmla="*/ 637956 h 799204"/>
                <a:gd name="connsiteX236" fmla="*/ 138246 w 347814"/>
                <a:gd name="connsiteY236" fmla="*/ 638385 h 799204"/>
                <a:gd name="connsiteX237" fmla="*/ 140189 w 347814"/>
                <a:gd name="connsiteY237" fmla="*/ 639737 h 799204"/>
                <a:gd name="connsiteX238" fmla="*/ 142523 w 347814"/>
                <a:gd name="connsiteY238" fmla="*/ 639166 h 799204"/>
                <a:gd name="connsiteX239" fmla="*/ 148009 w 347814"/>
                <a:gd name="connsiteY239" fmla="*/ 639842 h 799204"/>
                <a:gd name="connsiteX240" fmla="*/ 150828 w 347814"/>
                <a:gd name="connsiteY240" fmla="*/ 640585 h 799204"/>
                <a:gd name="connsiteX241" fmla="*/ 154448 w 347814"/>
                <a:gd name="connsiteY241" fmla="*/ 645328 h 799204"/>
                <a:gd name="connsiteX242" fmla="*/ 151790 w 347814"/>
                <a:gd name="connsiteY242" fmla="*/ 647005 h 799204"/>
                <a:gd name="connsiteX243" fmla="*/ 147180 w 347814"/>
                <a:gd name="connsiteY243" fmla="*/ 648300 h 799204"/>
                <a:gd name="connsiteX244" fmla="*/ 148914 w 347814"/>
                <a:gd name="connsiteY244" fmla="*/ 654987 h 799204"/>
                <a:gd name="connsiteX245" fmla="*/ 150333 w 347814"/>
                <a:gd name="connsiteY245" fmla="*/ 659482 h 799204"/>
                <a:gd name="connsiteX246" fmla="*/ 148466 w 347814"/>
                <a:gd name="connsiteY246" fmla="*/ 662188 h 799204"/>
                <a:gd name="connsiteX247" fmla="*/ 148323 w 347814"/>
                <a:gd name="connsiteY247" fmla="*/ 674446 h 799204"/>
                <a:gd name="connsiteX248" fmla="*/ 145704 w 347814"/>
                <a:gd name="connsiteY248" fmla="*/ 674675 h 799204"/>
                <a:gd name="connsiteX249" fmla="*/ 144589 w 347814"/>
                <a:gd name="connsiteY249" fmla="*/ 679723 h 799204"/>
                <a:gd name="connsiteX250" fmla="*/ 145409 w 347814"/>
                <a:gd name="connsiteY250" fmla="*/ 682295 h 799204"/>
                <a:gd name="connsiteX251" fmla="*/ 145342 w 347814"/>
                <a:gd name="connsiteY251" fmla="*/ 688248 h 799204"/>
                <a:gd name="connsiteX252" fmla="*/ 145885 w 347814"/>
                <a:gd name="connsiteY252" fmla="*/ 691905 h 799204"/>
                <a:gd name="connsiteX253" fmla="*/ 147171 w 347814"/>
                <a:gd name="connsiteY253" fmla="*/ 695268 h 799204"/>
                <a:gd name="connsiteX254" fmla="*/ 146599 w 347814"/>
                <a:gd name="connsiteY254" fmla="*/ 698763 h 799204"/>
                <a:gd name="connsiteX255" fmla="*/ 142456 w 347814"/>
                <a:gd name="connsiteY255" fmla="*/ 706926 h 799204"/>
                <a:gd name="connsiteX256" fmla="*/ 142541 w 347814"/>
                <a:gd name="connsiteY256" fmla="*/ 710746 h 799204"/>
                <a:gd name="connsiteX257" fmla="*/ 143294 w 347814"/>
                <a:gd name="connsiteY257" fmla="*/ 713013 h 799204"/>
                <a:gd name="connsiteX258" fmla="*/ 143846 w 347814"/>
                <a:gd name="connsiteY258" fmla="*/ 716623 h 799204"/>
                <a:gd name="connsiteX259" fmla="*/ 141961 w 347814"/>
                <a:gd name="connsiteY259" fmla="*/ 723547 h 799204"/>
                <a:gd name="connsiteX260" fmla="*/ 140637 w 347814"/>
                <a:gd name="connsiteY260" fmla="*/ 729310 h 799204"/>
                <a:gd name="connsiteX261" fmla="*/ 139055 w 347814"/>
                <a:gd name="connsiteY261" fmla="*/ 734149 h 799204"/>
                <a:gd name="connsiteX262" fmla="*/ 135521 w 347814"/>
                <a:gd name="connsiteY262" fmla="*/ 739930 h 799204"/>
                <a:gd name="connsiteX263" fmla="*/ 133759 w 347814"/>
                <a:gd name="connsiteY263" fmla="*/ 744245 h 799204"/>
                <a:gd name="connsiteX264" fmla="*/ 129644 w 347814"/>
                <a:gd name="connsiteY264" fmla="*/ 757647 h 799204"/>
                <a:gd name="connsiteX265" fmla="*/ 127606 w 347814"/>
                <a:gd name="connsiteY265" fmla="*/ 760295 h 799204"/>
                <a:gd name="connsiteX266" fmla="*/ 125101 w 347814"/>
                <a:gd name="connsiteY266" fmla="*/ 762324 h 799204"/>
                <a:gd name="connsiteX267" fmla="*/ 122311 w 347814"/>
                <a:gd name="connsiteY267" fmla="*/ 760448 h 799204"/>
                <a:gd name="connsiteX268" fmla="*/ 119748 w 347814"/>
                <a:gd name="connsiteY268" fmla="*/ 759428 h 799204"/>
                <a:gd name="connsiteX269" fmla="*/ 116624 w 347814"/>
                <a:gd name="connsiteY269" fmla="*/ 759552 h 799204"/>
                <a:gd name="connsiteX270" fmla="*/ 111728 w 347814"/>
                <a:gd name="connsiteY270" fmla="*/ 761095 h 799204"/>
                <a:gd name="connsiteX271" fmla="*/ 104365 w 347814"/>
                <a:gd name="connsiteY271" fmla="*/ 760066 h 799204"/>
                <a:gd name="connsiteX272" fmla="*/ 97174 w 347814"/>
                <a:gd name="connsiteY272" fmla="*/ 760562 h 799204"/>
                <a:gd name="connsiteX273" fmla="*/ 95355 w 347814"/>
                <a:gd name="connsiteY273" fmla="*/ 761886 h 799204"/>
                <a:gd name="connsiteX274" fmla="*/ 96450 w 347814"/>
                <a:gd name="connsiteY274" fmla="*/ 766715 h 799204"/>
                <a:gd name="connsiteX275" fmla="*/ 93793 w 347814"/>
                <a:gd name="connsiteY275" fmla="*/ 767344 h 799204"/>
                <a:gd name="connsiteX276" fmla="*/ 91202 w 347814"/>
                <a:gd name="connsiteY276" fmla="*/ 765972 h 799204"/>
                <a:gd name="connsiteX277" fmla="*/ 88916 w 347814"/>
                <a:gd name="connsiteY277" fmla="*/ 767610 h 799204"/>
                <a:gd name="connsiteX278" fmla="*/ 87011 w 347814"/>
                <a:gd name="connsiteY278" fmla="*/ 769401 h 799204"/>
                <a:gd name="connsiteX279" fmla="*/ 83268 w 347814"/>
                <a:gd name="connsiteY279" fmla="*/ 773649 h 799204"/>
                <a:gd name="connsiteX280" fmla="*/ 82010 w 347814"/>
                <a:gd name="connsiteY280" fmla="*/ 776259 h 799204"/>
                <a:gd name="connsiteX281" fmla="*/ 81686 w 347814"/>
                <a:gd name="connsiteY281" fmla="*/ 781164 h 799204"/>
                <a:gd name="connsiteX282" fmla="*/ 83658 w 347814"/>
                <a:gd name="connsiteY282" fmla="*/ 785555 h 799204"/>
                <a:gd name="connsiteX283" fmla="*/ 85401 w 347814"/>
                <a:gd name="connsiteY283" fmla="*/ 790689 h 799204"/>
                <a:gd name="connsiteX284" fmla="*/ 80915 w 347814"/>
                <a:gd name="connsiteY284" fmla="*/ 796852 h 799204"/>
                <a:gd name="connsiteX285" fmla="*/ 78410 w 347814"/>
                <a:gd name="connsiteY285" fmla="*/ 797062 h 799204"/>
                <a:gd name="connsiteX286" fmla="*/ 71095 w 347814"/>
                <a:gd name="connsiteY286" fmla="*/ 795347 h 799204"/>
                <a:gd name="connsiteX287" fmla="*/ 58131 w 347814"/>
                <a:gd name="connsiteY287" fmla="*/ 799205 h 799204"/>
                <a:gd name="connsiteX288" fmla="*/ 46491 w 347814"/>
                <a:gd name="connsiteY288" fmla="*/ 796157 h 799204"/>
                <a:gd name="connsiteX289" fmla="*/ 47949 w 347814"/>
                <a:gd name="connsiteY289" fmla="*/ 792851 h 799204"/>
                <a:gd name="connsiteX290" fmla="*/ 47901 w 347814"/>
                <a:gd name="connsiteY290" fmla="*/ 790423 h 799204"/>
                <a:gd name="connsiteX291" fmla="*/ 48558 w 347814"/>
                <a:gd name="connsiteY291" fmla="*/ 786679 h 799204"/>
                <a:gd name="connsiteX292" fmla="*/ 48949 w 347814"/>
                <a:gd name="connsiteY292" fmla="*/ 782841 h 799204"/>
                <a:gd name="connsiteX293" fmla="*/ 48844 w 347814"/>
                <a:gd name="connsiteY293" fmla="*/ 780269 h 799204"/>
                <a:gd name="connsiteX294" fmla="*/ 47987 w 347814"/>
                <a:gd name="connsiteY294" fmla="*/ 777516 h 799204"/>
                <a:gd name="connsiteX295" fmla="*/ 45120 w 347814"/>
                <a:gd name="connsiteY295" fmla="*/ 773916 h 799204"/>
                <a:gd name="connsiteX296" fmla="*/ 38652 w 347814"/>
                <a:gd name="connsiteY296" fmla="*/ 761714 h 799204"/>
                <a:gd name="connsiteX297" fmla="*/ 36738 w 347814"/>
                <a:gd name="connsiteY297" fmla="*/ 756542 h 799204"/>
                <a:gd name="connsiteX298" fmla="*/ 35404 w 347814"/>
                <a:gd name="connsiteY298" fmla="*/ 754380 h 799204"/>
                <a:gd name="connsiteX299" fmla="*/ 36366 w 347814"/>
                <a:gd name="connsiteY299" fmla="*/ 754266 h 799204"/>
                <a:gd name="connsiteX300" fmla="*/ 41700 w 347814"/>
                <a:gd name="connsiteY300" fmla="*/ 757047 h 799204"/>
                <a:gd name="connsiteX301" fmla="*/ 42939 w 347814"/>
                <a:gd name="connsiteY301" fmla="*/ 756704 h 799204"/>
                <a:gd name="connsiteX302" fmla="*/ 44244 w 347814"/>
                <a:gd name="connsiteY302" fmla="*/ 755666 h 799204"/>
                <a:gd name="connsiteX303" fmla="*/ 42653 w 347814"/>
                <a:gd name="connsiteY303" fmla="*/ 751675 h 799204"/>
                <a:gd name="connsiteX304" fmla="*/ 41281 w 347814"/>
                <a:gd name="connsiteY304" fmla="*/ 749875 h 799204"/>
                <a:gd name="connsiteX305" fmla="*/ 40357 w 347814"/>
                <a:gd name="connsiteY305" fmla="*/ 747170 h 799204"/>
                <a:gd name="connsiteX306" fmla="*/ 43472 w 347814"/>
                <a:gd name="connsiteY306" fmla="*/ 746436 h 799204"/>
                <a:gd name="connsiteX307" fmla="*/ 45729 w 347814"/>
                <a:gd name="connsiteY307" fmla="*/ 746598 h 799204"/>
                <a:gd name="connsiteX308" fmla="*/ 47387 w 347814"/>
                <a:gd name="connsiteY308" fmla="*/ 743550 h 799204"/>
                <a:gd name="connsiteX309" fmla="*/ 46425 w 347814"/>
                <a:gd name="connsiteY309" fmla="*/ 738607 h 799204"/>
                <a:gd name="connsiteX310" fmla="*/ 44005 w 347814"/>
                <a:gd name="connsiteY310" fmla="*/ 737083 h 799204"/>
                <a:gd name="connsiteX311" fmla="*/ 41986 w 347814"/>
                <a:gd name="connsiteY311" fmla="*/ 736416 h 799204"/>
                <a:gd name="connsiteX312" fmla="*/ 38109 w 347814"/>
                <a:gd name="connsiteY312" fmla="*/ 728605 h 799204"/>
                <a:gd name="connsiteX313" fmla="*/ 34071 w 347814"/>
                <a:gd name="connsiteY313" fmla="*/ 724548 h 799204"/>
                <a:gd name="connsiteX314" fmla="*/ 26860 w 347814"/>
                <a:gd name="connsiteY314" fmla="*/ 708822 h 799204"/>
                <a:gd name="connsiteX315" fmla="*/ 24222 w 347814"/>
                <a:gd name="connsiteY315" fmla="*/ 697944 h 799204"/>
                <a:gd name="connsiteX316" fmla="*/ 21774 w 347814"/>
                <a:gd name="connsiteY316" fmla="*/ 698983 h 799204"/>
                <a:gd name="connsiteX317" fmla="*/ 20583 w 347814"/>
                <a:gd name="connsiteY317" fmla="*/ 694230 h 799204"/>
                <a:gd name="connsiteX318" fmla="*/ 19726 w 347814"/>
                <a:gd name="connsiteY318" fmla="*/ 689705 h 799204"/>
                <a:gd name="connsiteX319" fmla="*/ 19555 w 347814"/>
                <a:gd name="connsiteY319" fmla="*/ 686381 h 799204"/>
                <a:gd name="connsiteX320" fmla="*/ 15707 w 347814"/>
                <a:gd name="connsiteY320" fmla="*/ 684476 h 799204"/>
                <a:gd name="connsiteX321" fmla="*/ 15554 w 347814"/>
                <a:gd name="connsiteY321" fmla="*/ 682133 h 799204"/>
                <a:gd name="connsiteX322" fmla="*/ 14859 w 347814"/>
                <a:gd name="connsiteY322" fmla="*/ 671655 h 799204"/>
                <a:gd name="connsiteX323" fmla="*/ 10735 w 347814"/>
                <a:gd name="connsiteY323" fmla="*/ 670246 h 799204"/>
                <a:gd name="connsiteX324" fmla="*/ 8068 w 347814"/>
                <a:gd name="connsiteY324" fmla="*/ 664340 h 799204"/>
                <a:gd name="connsiteX325" fmla="*/ 7591 w 347814"/>
                <a:gd name="connsiteY325" fmla="*/ 653110 h 799204"/>
                <a:gd name="connsiteX326" fmla="*/ 4877 w 347814"/>
                <a:gd name="connsiteY326" fmla="*/ 651062 h 799204"/>
                <a:gd name="connsiteX327" fmla="*/ 2695 w 347814"/>
                <a:gd name="connsiteY327" fmla="*/ 651634 h 799204"/>
                <a:gd name="connsiteX328" fmla="*/ 2800 w 347814"/>
                <a:gd name="connsiteY328" fmla="*/ 648843 h 799204"/>
                <a:gd name="connsiteX329" fmla="*/ 3324 w 347814"/>
                <a:gd name="connsiteY329" fmla="*/ 646214 h 799204"/>
                <a:gd name="connsiteX330" fmla="*/ 2048 w 347814"/>
                <a:gd name="connsiteY330" fmla="*/ 635756 h 799204"/>
                <a:gd name="connsiteX331" fmla="*/ 1619 w 347814"/>
                <a:gd name="connsiteY331" fmla="*/ 626164 h 799204"/>
                <a:gd name="connsiteX332" fmla="*/ 590 w 347814"/>
                <a:gd name="connsiteY332" fmla="*/ 623249 h 799204"/>
                <a:gd name="connsiteX333" fmla="*/ 0 w 347814"/>
                <a:gd name="connsiteY333" fmla="*/ 619839 h 799204"/>
                <a:gd name="connsiteX334" fmla="*/ 524 w 347814"/>
                <a:gd name="connsiteY334" fmla="*/ 616887 h 799204"/>
                <a:gd name="connsiteX335" fmla="*/ 1305 w 347814"/>
                <a:gd name="connsiteY335" fmla="*/ 615182 h 799204"/>
                <a:gd name="connsiteX336" fmla="*/ 3962 w 347814"/>
                <a:gd name="connsiteY336" fmla="*/ 614734 h 799204"/>
                <a:gd name="connsiteX337" fmla="*/ 6448 w 347814"/>
                <a:gd name="connsiteY337" fmla="*/ 617344 h 799204"/>
                <a:gd name="connsiteX338" fmla="*/ 8649 w 347814"/>
                <a:gd name="connsiteY338" fmla="*/ 623916 h 799204"/>
                <a:gd name="connsiteX339" fmla="*/ 10592 w 347814"/>
                <a:gd name="connsiteY339" fmla="*/ 624773 h 799204"/>
                <a:gd name="connsiteX340" fmla="*/ 13240 w 347814"/>
                <a:gd name="connsiteY340" fmla="*/ 623059 h 799204"/>
                <a:gd name="connsiteX341" fmla="*/ 15097 w 347814"/>
                <a:gd name="connsiteY341" fmla="*/ 618268 h 799204"/>
                <a:gd name="connsiteX342" fmla="*/ 16154 w 347814"/>
                <a:gd name="connsiteY342" fmla="*/ 611057 h 799204"/>
                <a:gd name="connsiteX343" fmla="*/ 17393 w 347814"/>
                <a:gd name="connsiteY343" fmla="*/ 604152 h 799204"/>
                <a:gd name="connsiteX344" fmla="*/ 15926 w 347814"/>
                <a:gd name="connsiteY344" fmla="*/ 596741 h 799204"/>
                <a:gd name="connsiteX345" fmla="*/ 14364 w 347814"/>
                <a:gd name="connsiteY345" fmla="*/ 590207 h 799204"/>
                <a:gd name="connsiteX346" fmla="*/ 14249 w 347814"/>
                <a:gd name="connsiteY346" fmla="*/ 588283 h 799204"/>
                <a:gd name="connsiteX347" fmla="*/ 18355 w 347814"/>
                <a:gd name="connsiteY347" fmla="*/ 582739 h 799204"/>
                <a:gd name="connsiteX348" fmla="*/ 19612 w 347814"/>
                <a:gd name="connsiteY348" fmla="*/ 578225 h 799204"/>
                <a:gd name="connsiteX349" fmla="*/ 20974 w 347814"/>
                <a:gd name="connsiteY349" fmla="*/ 573910 h 799204"/>
                <a:gd name="connsiteX350" fmla="*/ 22479 w 347814"/>
                <a:gd name="connsiteY350" fmla="*/ 572443 h 799204"/>
                <a:gd name="connsiteX351" fmla="*/ 24708 w 347814"/>
                <a:gd name="connsiteY351" fmla="*/ 572110 h 799204"/>
                <a:gd name="connsiteX352" fmla="*/ 27308 w 347814"/>
                <a:gd name="connsiteY352" fmla="*/ 571300 h 799204"/>
                <a:gd name="connsiteX353" fmla="*/ 30585 w 347814"/>
                <a:gd name="connsiteY353" fmla="*/ 568404 h 799204"/>
                <a:gd name="connsiteX354" fmla="*/ 33528 w 347814"/>
                <a:gd name="connsiteY354" fmla="*/ 564518 h 799204"/>
                <a:gd name="connsiteX355" fmla="*/ 35776 w 347814"/>
                <a:gd name="connsiteY355" fmla="*/ 560946 h 799204"/>
                <a:gd name="connsiteX356" fmla="*/ 36538 w 347814"/>
                <a:gd name="connsiteY356" fmla="*/ 553860 h 799204"/>
                <a:gd name="connsiteX357" fmla="*/ 36566 w 347814"/>
                <a:gd name="connsiteY357" fmla="*/ 550288 h 799204"/>
                <a:gd name="connsiteX358" fmla="*/ 37557 w 347814"/>
                <a:gd name="connsiteY358" fmla="*/ 547630 h 799204"/>
                <a:gd name="connsiteX359" fmla="*/ 38510 w 347814"/>
                <a:gd name="connsiteY359" fmla="*/ 542430 h 799204"/>
                <a:gd name="connsiteX360" fmla="*/ 37576 w 347814"/>
                <a:gd name="connsiteY360" fmla="*/ 537286 h 799204"/>
                <a:gd name="connsiteX361" fmla="*/ 34671 w 347814"/>
                <a:gd name="connsiteY361" fmla="*/ 529457 h 799204"/>
                <a:gd name="connsiteX362" fmla="*/ 31175 w 347814"/>
                <a:gd name="connsiteY362" fmla="*/ 518379 h 799204"/>
                <a:gd name="connsiteX363" fmla="*/ 30632 w 347814"/>
                <a:gd name="connsiteY363" fmla="*/ 512302 h 799204"/>
                <a:gd name="connsiteX364" fmla="*/ 32223 w 347814"/>
                <a:gd name="connsiteY364" fmla="*/ 511169 h 799204"/>
                <a:gd name="connsiteX365" fmla="*/ 35262 w 347814"/>
                <a:gd name="connsiteY365" fmla="*/ 510159 h 799204"/>
                <a:gd name="connsiteX366" fmla="*/ 41024 w 347814"/>
                <a:gd name="connsiteY366" fmla="*/ 509864 h 799204"/>
                <a:gd name="connsiteX367" fmla="*/ 41634 w 347814"/>
                <a:gd name="connsiteY367" fmla="*/ 509149 h 799204"/>
                <a:gd name="connsiteX368" fmla="*/ 42215 w 347814"/>
                <a:gd name="connsiteY368" fmla="*/ 506473 h 799204"/>
                <a:gd name="connsiteX369" fmla="*/ 43520 w 347814"/>
                <a:gd name="connsiteY369" fmla="*/ 502844 h 799204"/>
                <a:gd name="connsiteX370" fmla="*/ 44901 w 347814"/>
                <a:gd name="connsiteY370" fmla="*/ 500196 h 799204"/>
                <a:gd name="connsiteX371" fmla="*/ 45853 w 347814"/>
                <a:gd name="connsiteY371" fmla="*/ 496395 h 799204"/>
                <a:gd name="connsiteX372" fmla="*/ 46311 w 347814"/>
                <a:gd name="connsiteY372" fmla="*/ 492947 h 799204"/>
                <a:gd name="connsiteX373" fmla="*/ 43015 w 347814"/>
                <a:gd name="connsiteY373" fmla="*/ 487737 h 799204"/>
                <a:gd name="connsiteX374" fmla="*/ 38700 w 347814"/>
                <a:gd name="connsiteY374" fmla="*/ 482384 h 799204"/>
                <a:gd name="connsiteX375" fmla="*/ 35776 w 347814"/>
                <a:gd name="connsiteY375" fmla="*/ 480603 h 799204"/>
                <a:gd name="connsiteX376" fmla="*/ 30575 w 347814"/>
                <a:gd name="connsiteY376" fmla="*/ 476088 h 799204"/>
                <a:gd name="connsiteX377" fmla="*/ 26918 w 347814"/>
                <a:gd name="connsiteY377" fmla="*/ 472307 h 799204"/>
                <a:gd name="connsiteX378" fmla="*/ 29013 w 347814"/>
                <a:gd name="connsiteY378" fmla="*/ 457819 h 799204"/>
                <a:gd name="connsiteX379" fmla="*/ 30575 w 347814"/>
                <a:gd name="connsiteY379" fmla="*/ 446951 h 799204"/>
                <a:gd name="connsiteX380" fmla="*/ 30823 w 347814"/>
                <a:gd name="connsiteY380" fmla="*/ 444303 h 799204"/>
                <a:gd name="connsiteX381" fmla="*/ 30880 w 347814"/>
                <a:gd name="connsiteY381" fmla="*/ 440188 h 799204"/>
                <a:gd name="connsiteX382" fmla="*/ 25832 w 347814"/>
                <a:gd name="connsiteY382" fmla="*/ 422519 h 799204"/>
                <a:gd name="connsiteX383" fmla="*/ 26032 w 347814"/>
                <a:gd name="connsiteY383" fmla="*/ 418567 h 799204"/>
                <a:gd name="connsiteX384" fmla="*/ 26508 w 347814"/>
                <a:gd name="connsiteY384" fmla="*/ 414995 h 799204"/>
                <a:gd name="connsiteX385" fmla="*/ 25965 w 347814"/>
                <a:gd name="connsiteY385" fmla="*/ 408889 h 799204"/>
                <a:gd name="connsiteX386" fmla="*/ 25670 w 347814"/>
                <a:gd name="connsiteY386" fmla="*/ 403412 h 799204"/>
                <a:gd name="connsiteX387" fmla="*/ 26536 w 347814"/>
                <a:gd name="connsiteY387" fmla="*/ 401745 h 799204"/>
                <a:gd name="connsiteX388" fmla="*/ 28594 w 347814"/>
                <a:gd name="connsiteY388" fmla="*/ 398640 h 799204"/>
                <a:gd name="connsiteX389" fmla="*/ 26622 w 347814"/>
                <a:gd name="connsiteY389" fmla="*/ 393821 h 799204"/>
                <a:gd name="connsiteX390" fmla="*/ 26460 w 347814"/>
                <a:gd name="connsiteY390" fmla="*/ 393421 h 799204"/>
                <a:gd name="connsiteX391" fmla="*/ 22746 w 347814"/>
                <a:gd name="connsiteY391" fmla="*/ 381438 h 799204"/>
                <a:gd name="connsiteX392" fmla="*/ 28422 w 347814"/>
                <a:gd name="connsiteY392" fmla="*/ 369484 h 799204"/>
                <a:gd name="connsiteX393" fmla="*/ 27432 w 347814"/>
                <a:gd name="connsiteY393" fmla="*/ 363264 h 799204"/>
                <a:gd name="connsiteX394" fmla="*/ 30813 w 347814"/>
                <a:gd name="connsiteY394" fmla="*/ 358740 h 799204"/>
                <a:gd name="connsiteX395" fmla="*/ 36986 w 347814"/>
                <a:gd name="connsiteY395" fmla="*/ 348339 h 799204"/>
                <a:gd name="connsiteX396" fmla="*/ 40452 w 347814"/>
                <a:gd name="connsiteY396" fmla="*/ 342452 h 799204"/>
                <a:gd name="connsiteX397" fmla="*/ 41186 w 347814"/>
                <a:gd name="connsiteY397" fmla="*/ 341424 h 799204"/>
                <a:gd name="connsiteX398" fmla="*/ 43929 w 347814"/>
                <a:gd name="connsiteY398" fmla="*/ 338833 h 799204"/>
                <a:gd name="connsiteX399" fmla="*/ 49139 w 347814"/>
                <a:gd name="connsiteY399" fmla="*/ 335756 h 799204"/>
                <a:gd name="connsiteX400" fmla="*/ 54912 w 347814"/>
                <a:gd name="connsiteY400" fmla="*/ 334251 h 799204"/>
                <a:gd name="connsiteX401" fmla="*/ 57483 w 347814"/>
                <a:gd name="connsiteY401" fmla="*/ 334270 h 799204"/>
                <a:gd name="connsiteX402" fmla="*/ 67408 w 347814"/>
                <a:gd name="connsiteY402" fmla="*/ 336356 h 799204"/>
                <a:gd name="connsiteX403" fmla="*/ 75152 w 347814"/>
                <a:gd name="connsiteY403" fmla="*/ 337976 h 799204"/>
                <a:gd name="connsiteX404" fmla="*/ 76285 w 347814"/>
                <a:gd name="connsiteY404" fmla="*/ 336347 h 799204"/>
                <a:gd name="connsiteX405" fmla="*/ 77905 w 347814"/>
                <a:gd name="connsiteY405" fmla="*/ 333004 h 799204"/>
                <a:gd name="connsiteX406" fmla="*/ 79991 w 347814"/>
                <a:gd name="connsiteY406" fmla="*/ 328231 h 799204"/>
                <a:gd name="connsiteX407" fmla="*/ 80172 w 347814"/>
                <a:gd name="connsiteY407" fmla="*/ 322907 h 799204"/>
                <a:gd name="connsiteX408" fmla="*/ 79420 w 347814"/>
                <a:gd name="connsiteY408" fmla="*/ 315058 h 799204"/>
                <a:gd name="connsiteX409" fmla="*/ 78286 w 347814"/>
                <a:gd name="connsiteY409" fmla="*/ 310344 h 799204"/>
                <a:gd name="connsiteX410" fmla="*/ 72837 w 347814"/>
                <a:gd name="connsiteY410" fmla="*/ 307267 h 799204"/>
                <a:gd name="connsiteX411" fmla="*/ 66865 w 347814"/>
                <a:gd name="connsiteY411" fmla="*/ 303047 h 799204"/>
                <a:gd name="connsiteX412" fmla="*/ 74209 w 347814"/>
                <a:gd name="connsiteY412" fmla="*/ 289608 h 799204"/>
                <a:gd name="connsiteX413" fmla="*/ 79296 w 347814"/>
                <a:gd name="connsiteY413" fmla="*/ 280216 h 799204"/>
                <a:gd name="connsiteX414" fmla="*/ 85639 w 347814"/>
                <a:gd name="connsiteY414" fmla="*/ 265995 h 799204"/>
                <a:gd name="connsiteX415" fmla="*/ 87611 w 347814"/>
                <a:gd name="connsiteY415" fmla="*/ 260042 h 799204"/>
                <a:gd name="connsiteX416" fmla="*/ 89039 w 347814"/>
                <a:gd name="connsiteY416" fmla="*/ 257670 h 799204"/>
                <a:gd name="connsiteX417" fmla="*/ 90907 w 347814"/>
                <a:gd name="connsiteY417" fmla="*/ 235477 h 799204"/>
                <a:gd name="connsiteX418" fmla="*/ 92145 w 347814"/>
                <a:gd name="connsiteY418" fmla="*/ 229219 h 799204"/>
                <a:gd name="connsiteX419" fmla="*/ 93183 w 347814"/>
                <a:gd name="connsiteY419" fmla="*/ 225933 h 799204"/>
                <a:gd name="connsiteX420" fmla="*/ 93193 w 347814"/>
                <a:gd name="connsiteY420" fmla="*/ 222561 h 799204"/>
                <a:gd name="connsiteX421" fmla="*/ 92516 w 347814"/>
                <a:gd name="connsiteY421" fmla="*/ 216856 h 799204"/>
                <a:gd name="connsiteX422" fmla="*/ 90735 w 347814"/>
                <a:gd name="connsiteY422" fmla="*/ 203902 h 799204"/>
                <a:gd name="connsiteX423" fmla="*/ 100755 w 347814"/>
                <a:gd name="connsiteY423" fmla="*/ 202292 h 799204"/>
                <a:gd name="connsiteX424" fmla="*/ 104013 w 347814"/>
                <a:gd name="connsiteY424" fmla="*/ 201378 h 799204"/>
                <a:gd name="connsiteX425" fmla="*/ 107042 w 347814"/>
                <a:gd name="connsiteY425" fmla="*/ 199825 h 799204"/>
                <a:gd name="connsiteX426" fmla="*/ 112966 w 347814"/>
                <a:gd name="connsiteY426" fmla="*/ 195786 h 799204"/>
                <a:gd name="connsiteX427" fmla="*/ 115871 w 347814"/>
                <a:gd name="connsiteY427" fmla="*/ 192205 h 799204"/>
                <a:gd name="connsiteX428" fmla="*/ 114252 w 347814"/>
                <a:gd name="connsiteY428" fmla="*/ 179937 h 799204"/>
                <a:gd name="connsiteX429" fmla="*/ 117834 w 347814"/>
                <a:gd name="connsiteY429" fmla="*/ 175765 h 799204"/>
                <a:gd name="connsiteX430" fmla="*/ 126578 w 347814"/>
                <a:gd name="connsiteY430" fmla="*/ 161153 h 799204"/>
                <a:gd name="connsiteX431" fmla="*/ 136027 w 347814"/>
                <a:gd name="connsiteY431" fmla="*/ 147047 h 799204"/>
                <a:gd name="connsiteX432" fmla="*/ 140455 w 347814"/>
                <a:gd name="connsiteY432" fmla="*/ 141675 h 799204"/>
                <a:gd name="connsiteX433" fmla="*/ 140913 w 347814"/>
                <a:gd name="connsiteY433" fmla="*/ 139046 h 799204"/>
                <a:gd name="connsiteX434" fmla="*/ 141275 w 347814"/>
                <a:gd name="connsiteY434" fmla="*/ 134807 h 799204"/>
                <a:gd name="connsiteX435" fmla="*/ 139303 w 347814"/>
                <a:gd name="connsiteY435" fmla="*/ 128121 h 799204"/>
                <a:gd name="connsiteX436" fmla="*/ 137189 w 347814"/>
                <a:gd name="connsiteY436" fmla="*/ 123968 h 799204"/>
                <a:gd name="connsiteX437" fmla="*/ 133064 w 347814"/>
                <a:gd name="connsiteY437" fmla="*/ 116072 h 799204"/>
                <a:gd name="connsiteX438" fmla="*/ 134836 w 347814"/>
                <a:gd name="connsiteY438" fmla="*/ 110538 h 799204"/>
                <a:gd name="connsiteX439" fmla="*/ 137874 w 347814"/>
                <a:gd name="connsiteY439" fmla="*/ 109461 h 799204"/>
                <a:gd name="connsiteX440" fmla="*/ 141884 w 347814"/>
                <a:gd name="connsiteY440" fmla="*/ 107280 h 799204"/>
                <a:gd name="connsiteX441" fmla="*/ 145018 w 347814"/>
                <a:gd name="connsiteY441" fmla="*/ 102527 h 799204"/>
                <a:gd name="connsiteX442" fmla="*/ 145323 w 347814"/>
                <a:gd name="connsiteY442" fmla="*/ 101917 h 799204"/>
                <a:gd name="connsiteX443" fmla="*/ 150619 w 347814"/>
                <a:gd name="connsiteY443" fmla="*/ 83096 h 799204"/>
                <a:gd name="connsiteX444" fmla="*/ 160954 w 347814"/>
                <a:gd name="connsiteY444" fmla="*/ 73476 h 799204"/>
                <a:gd name="connsiteX445" fmla="*/ 165078 w 347814"/>
                <a:gd name="connsiteY445" fmla="*/ 68208 h 799204"/>
                <a:gd name="connsiteX446" fmla="*/ 171498 w 347814"/>
                <a:gd name="connsiteY446" fmla="*/ 72171 h 799204"/>
                <a:gd name="connsiteX447" fmla="*/ 180908 w 347814"/>
                <a:gd name="connsiteY447" fmla="*/ 78134 h 799204"/>
                <a:gd name="connsiteX448" fmla="*/ 185090 w 347814"/>
                <a:gd name="connsiteY448" fmla="*/ 69361 h 799204"/>
                <a:gd name="connsiteX449" fmla="*/ 186471 w 347814"/>
                <a:gd name="connsiteY449" fmla="*/ 66094 h 799204"/>
                <a:gd name="connsiteX450" fmla="*/ 187852 w 347814"/>
                <a:gd name="connsiteY450" fmla="*/ 61274 h 799204"/>
                <a:gd name="connsiteX451" fmla="*/ 187300 w 347814"/>
                <a:gd name="connsiteY451" fmla="*/ 52892 h 799204"/>
                <a:gd name="connsiteX452" fmla="*/ 187061 w 347814"/>
                <a:gd name="connsiteY452" fmla="*/ 41948 h 799204"/>
                <a:gd name="connsiteX453" fmla="*/ 187480 w 347814"/>
                <a:gd name="connsiteY453" fmla="*/ 37529 h 799204"/>
                <a:gd name="connsiteX454" fmla="*/ 191233 w 347814"/>
                <a:gd name="connsiteY454" fmla="*/ 35557 h 799204"/>
                <a:gd name="connsiteX455" fmla="*/ 193253 w 347814"/>
                <a:gd name="connsiteY455" fmla="*/ 35052 h 799204"/>
                <a:gd name="connsiteX456" fmla="*/ 203711 w 347814"/>
                <a:gd name="connsiteY456" fmla="*/ 39605 h 799204"/>
                <a:gd name="connsiteX457" fmla="*/ 206340 w 347814"/>
                <a:gd name="connsiteY457" fmla="*/ 39529 h 799204"/>
                <a:gd name="connsiteX458" fmla="*/ 211274 w 347814"/>
                <a:gd name="connsiteY458" fmla="*/ 40138 h 799204"/>
                <a:gd name="connsiteX459" fmla="*/ 216789 w 347814"/>
                <a:gd name="connsiteY459" fmla="*/ 42129 h 799204"/>
                <a:gd name="connsiteX460" fmla="*/ 228342 w 347814"/>
                <a:gd name="connsiteY460" fmla="*/ 47425 h 799204"/>
                <a:gd name="connsiteX461" fmla="*/ 233115 w 347814"/>
                <a:gd name="connsiteY461" fmla="*/ 49606 h 799204"/>
                <a:gd name="connsiteX462" fmla="*/ 235782 w 347814"/>
                <a:gd name="connsiteY462" fmla="*/ 50025 h 799204"/>
                <a:gd name="connsiteX463" fmla="*/ 238087 w 347814"/>
                <a:gd name="connsiteY463" fmla="*/ 47568 h 799204"/>
                <a:gd name="connsiteX464" fmla="*/ 243011 w 347814"/>
                <a:gd name="connsiteY464" fmla="*/ 41234 h 799204"/>
                <a:gd name="connsiteX465" fmla="*/ 235763 w 347814"/>
                <a:gd name="connsiteY465" fmla="*/ 36528 h 799204"/>
                <a:gd name="connsiteX466" fmla="*/ 240535 w 347814"/>
                <a:gd name="connsiteY466" fmla="*/ 31756 h 799204"/>
                <a:gd name="connsiteX467" fmla="*/ 243011 w 347814"/>
                <a:gd name="connsiteY467" fmla="*/ 26927 h 799204"/>
                <a:gd name="connsiteX468" fmla="*/ 245135 w 347814"/>
                <a:gd name="connsiteY468" fmla="*/ 20974 h 799204"/>
                <a:gd name="connsiteX469" fmla="*/ 245907 w 347814"/>
                <a:gd name="connsiteY469" fmla="*/ 13983 h 799204"/>
                <a:gd name="connsiteX470" fmla="*/ 245612 w 347814"/>
                <a:gd name="connsiteY470" fmla="*/ 10211 h 799204"/>
                <a:gd name="connsiteX471" fmla="*/ 244144 w 347814"/>
                <a:gd name="connsiteY471" fmla="*/ 7629 h 799204"/>
                <a:gd name="connsiteX472" fmla="*/ 239716 w 347814"/>
                <a:gd name="connsiteY472" fmla="*/ 1191 h 799204"/>
                <a:gd name="connsiteX473" fmla="*/ 249745 w 347814"/>
                <a:gd name="connsiteY473" fmla="*/ 267 h 799204"/>
                <a:gd name="connsiteX474" fmla="*/ 253222 w 347814"/>
                <a:gd name="connsiteY474" fmla="*/ 0 h 799204"/>
                <a:gd name="connsiteX475" fmla="*/ 260518 w 347814"/>
                <a:gd name="connsiteY475" fmla="*/ 4248 h 799204"/>
                <a:gd name="connsiteX476" fmla="*/ 260842 w 347814"/>
                <a:gd name="connsiteY476" fmla="*/ 5172 h 799204"/>
                <a:gd name="connsiteX477" fmla="*/ 260890 w 347814"/>
                <a:gd name="connsiteY477" fmla="*/ 7382 h 799204"/>
                <a:gd name="connsiteX478" fmla="*/ 261147 w 347814"/>
                <a:gd name="connsiteY478" fmla="*/ 9668 h 799204"/>
                <a:gd name="connsiteX479" fmla="*/ 268224 w 347814"/>
                <a:gd name="connsiteY479" fmla="*/ 15449 h 799204"/>
                <a:gd name="connsiteX480" fmla="*/ 270262 w 347814"/>
                <a:gd name="connsiteY480" fmla="*/ 18507 h 799204"/>
                <a:gd name="connsiteX481" fmla="*/ 274615 w 347814"/>
                <a:gd name="connsiteY481" fmla="*/ 23136 h 799204"/>
                <a:gd name="connsiteX482" fmla="*/ 275767 w 347814"/>
                <a:gd name="connsiteY482" fmla="*/ 25632 h 799204"/>
                <a:gd name="connsiteX483" fmla="*/ 279797 w 347814"/>
                <a:gd name="connsiteY483" fmla="*/ 28546 h 799204"/>
                <a:gd name="connsiteX484" fmla="*/ 282683 w 347814"/>
                <a:gd name="connsiteY484" fmla="*/ 31661 h 799204"/>
                <a:gd name="connsiteX485" fmla="*/ 286055 w 347814"/>
                <a:gd name="connsiteY485" fmla="*/ 34176 h 799204"/>
                <a:gd name="connsiteX486" fmla="*/ 289989 w 347814"/>
                <a:gd name="connsiteY486" fmla="*/ 38081 h 799204"/>
                <a:gd name="connsiteX487" fmla="*/ 295275 w 347814"/>
                <a:gd name="connsiteY487" fmla="*/ 41186 h 799204"/>
                <a:gd name="connsiteX488" fmla="*/ 299732 w 347814"/>
                <a:gd name="connsiteY488" fmla="*/ 42196 h 799204"/>
                <a:gd name="connsiteX489" fmla="*/ 310972 w 347814"/>
                <a:gd name="connsiteY489" fmla="*/ 47501 h 799204"/>
                <a:gd name="connsiteX490" fmla="*/ 312887 w 347814"/>
                <a:gd name="connsiteY490" fmla="*/ 49216 h 799204"/>
                <a:gd name="connsiteX491" fmla="*/ 316125 w 347814"/>
                <a:gd name="connsiteY491" fmla="*/ 52902 h 799204"/>
                <a:gd name="connsiteX492" fmla="*/ 319401 w 347814"/>
                <a:gd name="connsiteY492" fmla="*/ 57150 h 799204"/>
                <a:gd name="connsiteX493" fmla="*/ 321669 w 347814"/>
                <a:gd name="connsiteY493" fmla="*/ 65856 h 799204"/>
                <a:gd name="connsiteX494" fmla="*/ 325298 w 347814"/>
                <a:gd name="connsiteY494" fmla="*/ 66304 h 799204"/>
                <a:gd name="connsiteX495" fmla="*/ 326288 w 347814"/>
                <a:gd name="connsiteY495" fmla="*/ 69285 h 799204"/>
                <a:gd name="connsiteX496" fmla="*/ 329460 w 347814"/>
                <a:gd name="connsiteY496" fmla="*/ 74381 h 799204"/>
                <a:gd name="connsiteX497" fmla="*/ 333860 w 347814"/>
                <a:gd name="connsiteY497" fmla="*/ 78867 h 799204"/>
                <a:gd name="connsiteX498" fmla="*/ 333699 w 347814"/>
                <a:gd name="connsiteY498" fmla="*/ 80372 h 799204"/>
                <a:gd name="connsiteX499" fmla="*/ 330194 w 347814"/>
                <a:gd name="connsiteY499" fmla="*/ 84487 h 799204"/>
                <a:gd name="connsiteX500" fmla="*/ 329812 w 347814"/>
                <a:gd name="connsiteY500" fmla="*/ 90049 h 799204"/>
                <a:gd name="connsiteX501" fmla="*/ 330146 w 347814"/>
                <a:gd name="connsiteY501" fmla="*/ 97126 h 799204"/>
                <a:gd name="connsiteX502" fmla="*/ 331251 w 347814"/>
                <a:gd name="connsiteY502" fmla="*/ 102879 h 799204"/>
                <a:gd name="connsiteX503" fmla="*/ 331137 w 347814"/>
                <a:gd name="connsiteY503" fmla="*/ 104556 h 799204"/>
                <a:gd name="connsiteX504" fmla="*/ 330270 w 347814"/>
                <a:gd name="connsiteY504" fmla="*/ 106537 h 799204"/>
                <a:gd name="connsiteX505" fmla="*/ 329232 w 347814"/>
                <a:gd name="connsiteY505" fmla="*/ 109633 h 799204"/>
                <a:gd name="connsiteX506" fmla="*/ 328850 w 347814"/>
                <a:gd name="connsiteY506" fmla="*/ 112328 h 799204"/>
                <a:gd name="connsiteX507" fmla="*/ 328946 w 347814"/>
                <a:gd name="connsiteY507" fmla="*/ 113643 h 799204"/>
                <a:gd name="connsiteX508" fmla="*/ 329298 w 347814"/>
                <a:gd name="connsiteY508" fmla="*/ 114367 h 799204"/>
                <a:gd name="connsiteX509" fmla="*/ 331146 w 347814"/>
                <a:gd name="connsiteY509" fmla="*/ 114424 h 799204"/>
                <a:gd name="connsiteX510" fmla="*/ 334451 w 347814"/>
                <a:gd name="connsiteY510" fmla="*/ 115062 h 799204"/>
                <a:gd name="connsiteX511" fmla="*/ 336395 w 347814"/>
                <a:gd name="connsiteY511" fmla="*/ 116253 h 799204"/>
                <a:gd name="connsiteX512" fmla="*/ 337499 w 347814"/>
                <a:gd name="connsiteY512" fmla="*/ 122796 h 799204"/>
                <a:gd name="connsiteX513" fmla="*/ 337128 w 347814"/>
                <a:gd name="connsiteY513" fmla="*/ 124054 h 799204"/>
                <a:gd name="connsiteX514" fmla="*/ 334346 w 347814"/>
                <a:gd name="connsiteY514" fmla="*/ 127006 h 799204"/>
                <a:gd name="connsiteX515" fmla="*/ 333527 w 347814"/>
                <a:gd name="connsiteY515" fmla="*/ 129350 h 799204"/>
                <a:gd name="connsiteX516" fmla="*/ 333451 w 347814"/>
                <a:gd name="connsiteY516" fmla="*/ 132779 h 799204"/>
                <a:gd name="connsiteX517" fmla="*/ 333946 w 347814"/>
                <a:gd name="connsiteY517" fmla="*/ 136550 h 799204"/>
                <a:gd name="connsiteX518" fmla="*/ 334909 w 347814"/>
                <a:gd name="connsiteY518" fmla="*/ 140751 h 799204"/>
                <a:gd name="connsiteX519" fmla="*/ 337090 w 347814"/>
                <a:gd name="connsiteY519" fmla="*/ 145237 h 799204"/>
                <a:gd name="connsiteX520" fmla="*/ 340043 w 347814"/>
                <a:gd name="connsiteY520" fmla="*/ 149914 h 799204"/>
                <a:gd name="connsiteX521" fmla="*/ 341986 w 347814"/>
                <a:gd name="connsiteY521" fmla="*/ 153743 h 799204"/>
                <a:gd name="connsiteX522" fmla="*/ 342900 w 347814"/>
                <a:gd name="connsiteY522" fmla="*/ 156429 h 799204"/>
                <a:gd name="connsiteX523" fmla="*/ 343233 w 347814"/>
                <a:gd name="connsiteY523" fmla="*/ 158315 h 799204"/>
                <a:gd name="connsiteX524" fmla="*/ 341909 w 347814"/>
                <a:gd name="connsiteY524" fmla="*/ 160677 h 799204"/>
                <a:gd name="connsiteX525" fmla="*/ 340719 w 347814"/>
                <a:gd name="connsiteY525" fmla="*/ 165335 h 799204"/>
                <a:gd name="connsiteX526" fmla="*/ 340500 w 347814"/>
                <a:gd name="connsiteY526" fmla="*/ 170650 h 799204"/>
                <a:gd name="connsiteX527" fmla="*/ 339957 w 347814"/>
                <a:gd name="connsiteY527" fmla="*/ 174107 h 799204"/>
                <a:gd name="connsiteX528" fmla="*/ 337366 w 347814"/>
                <a:gd name="connsiteY528" fmla="*/ 178860 h 799204"/>
                <a:gd name="connsiteX529" fmla="*/ 335566 w 347814"/>
                <a:gd name="connsiteY529" fmla="*/ 180537 h 799204"/>
                <a:gd name="connsiteX530" fmla="*/ 335051 w 347814"/>
                <a:gd name="connsiteY530" fmla="*/ 183032 h 799204"/>
                <a:gd name="connsiteX531" fmla="*/ 334832 w 347814"/>
                <a:gd name="connsiteY531" fmla="*/ 187214 h 799204"/>
                <a:gd name="connsiteX532" fmla="*/ 335366 w 347814"/>
                <a:gd name="connsiteY532" fmla="*/ 192300 h 799204"/>
                <a:gd name="connsiteX533" fmla="*/ 335546 w 347814"/>
                <a:gd name="connsiteY533" fmla="*/ 195729 h 799204"/>
                <a:gd name="connsiteX534" fmla="*/ 336099 w 347814"/>
                <a:gd name="connsiteY534" fmla="*/ 198196 h 799204"/>
                <a:gd name="connsiteX535" fmla="*/ 336918 w 347814"/>
                <a:gd name="connsiteY535" fmla="*/ 199806 h 799204"/>
                <a:gd name="connsiteX536" fmla="*/ 341080 w 347814"/>
                <a:gd name="connsiteY536" fmla="*/ 202635 h 799204"/>
                <a:gd name="connsiteX537" fmla="*/ 343415 w 347814"/>
                <a:gd name="connsiteY537" fmla="*/ 208426 h 799204"/>
                <a:gd name="connsiteX538" fmla="*/ 344871 w 347814"/>
                <a:gd name="connsiteY538" fmla="*/ 213065 h 799204"/>
                <a:gd name="connsiteX539" fmla="*/ 347815 w 347814"/>
                <a:gd name="connsiteY539" fmla="*/ 225095 h 799204"/>
                <a:gd name="connsiteX540" fmla="*/ 199177 w 347814"/>
                <a:gd name="connsiteY540" fmla="*/ 594627 h 799204"/>
                <a:gd name="connsiteX541" fmla="*/ 198511 w 347814"/>
                <a:gd name="connsiteY541" fmla="*/ 596370 h 799204"/>
                <a:gd name="connsiteX542" fmla="*/ 197834 w 347814"/>
                <a:gd name="connsiteY542" fmla="*/ 594236 h 799204"/>
                <a:gd name="connsiteX543" fmla="*/ 198101 w 347814"/>
                <a:gd name="connsiteY543" fmla="*/ 593817 h 799204"/>
                <a:gd name="connsiteX544" fmla="*/ 198558 w 347814"/>
                <a:gd name="connsiteY544" fmla="*/ 591712 h 799204"/>
                <a:gd name="connsiteX545" fmla="*/ 199854 w 347814"/>
                <a:gd name="connsiteY545" fmla="*/ 590559 h 799204"/>
                <a:gd name="connsiteX546" fmla="*/ 201920 w 347814"/>
                <a:gd name="connsiteY546" fmla="*/ 591255 h 799204"/>
                <a:gd name="connsiteX547" fmla="*/ 201911 w 347814"/>
                <a:gd name="connsiteY547" fmla="*/ 591779 h 799204"/>
                <a:gd name="connsiteX548" fmla="*/ 199930 w 347814"/>
                <a:gd name="connsiteY548" fmla="*/ 593484 h 799204"/>
                <a:gd name="connsiteX549" fmla="*/ 199177 w 347814"/>
                <a:gd name="connsiteY549" fmla="*/ 594627 h 799204"/>
                <a:gd name="connsiteX550" fmla="*/ 194386 w 347814"/>
                <a:gd name="connsiteY550" fmla="*/ 617658 h 799204"/>
                <a:gd name="connsiteX551" fmla="*/ 193195 w 347814"/>
                <a:gd name="connsiteY551" fmla="*/ 618154 h 799204"/>
                <a:gd name="connsiteX552" fmla="*/ 192605 w 347814"/>
                <a:gd name="connsiteY552" fmla="*/ 618001 h 799204"/>
                <a:gd name="connsiteX553" fmla="*/ 193338 w 347814"/>
                <a:gd name="connsiteY553" fmla="*/ 615591 h 799204"/>
                <a:gd name="connsiteX554" fmla="*/ 193881 w 347814"/>
                <a:gd name="connsiteY554" fmla="*/ 614553 h 799204"/>
                <a:gd name="connsiteX555" fmla="*/ 195682 w 347814"/>
                <a:gd name="connsiteY555" fmla="*/ 613581 h 799204"/>
                <a:gd name="connsiteX556" fmla="*/ 196234 w 347814"/>
                <a:gd name="connsiteY556" fmla="*/ 613753 h 799204"/>
                <a:gd name="connsiteX557" fmla="*/ 194386 w 347814"/>
                <a:gd name="connsiteY557" fmla="*/ 617658 h 799204"/>
                <a:gd name="connsiteX558" fmla="*/ 214179 w 347814"/>
                <a:gd name="connsiteY558" fmla="*/ 674122 h 799204"/>
                <a:gd name="connsiteX559" fmla="*/ 213693 w 347814"/>
                <a:gd name="connsiteY559" fmla="*/ 677256 h 799204"/>
                <a:gd name="connsiteX560" fmla="*/ 212303 w 347814"/>
                <a:gd name="connsiteY560" fmla="*/ 677018 h 799204"/>
                <a:gd name="connsiteX561" fmla="*/ 211036 w 347814"/>
                <a:gd name="connsiteY561" fmla="*/ 674703 h 799204"/>
                <a:gd name="connsiteX562" fmla="*/ 213598 w 347814"/>
                <a:gd name="connsiteY562" fmla="*/ 671170 h 799204"/>
                <a:gd name="connsiteX563" fmla="*/ 217513 w 347814"/>
                <a:gd name="connsiteY563" fmla="*/ 671360 h 799204"/>
                <a:gd name="connsiteX564" fmla="*/ 218856 w 347814"/>
                <a:gd name="connsiteY564" fmla="*/ 672103 h 799204"/>
                <a:gd name="connsiteX565" fmla="*/ 214179 w 347814"/>
                <a:gd name="connsiteY565" fmla="*/ 674122 h 799204"/>
                <a:gd name="connsiteX566" fmla="*/ 212036 w 347814"/>
                <a:gd name="connsiteY566" fmla="*/ 678475 h 799204"/>
                <a:gd name="connsiteX567" fmla="*/ 209826 w 347814"/>
                <a:gd name="connsiteY567" fmla="*/ 679666 h 799204"/>
                <a:gd name="connsiteX568" fmla="*/ 208531 w 347814"/>
                <a:gd name="connsiteY568" fmla="*/ 683200 h 799204"/>
                <a:gd name="connsiteX569" fmla="*/ 206740 w 347814"/>
                <a:gd name="connsiteY569" fmla="*/ 683800 h 799204"/>
                <a:gd name="connsiteX570" fmla="*/ 205025 w 347814"/>
                <a:gd name="connsiteY570" fmla="*/ 684971 h 799204"/>
                <a:gd name="connsiteX571" fmla="*/ 204416 w 347814"/>
                <a:gd name="connsiteY571" fmla="*/ 696078 h 799204"/>
                <a:gd name="connsiteX572" fmla="*/ 207550 w 347814"/>
                <a:gd name="connsiteY572" fmla="*/ 700278 h 799204"/>
                <a:gd name="connsiteX573" fmla="*/ 205826 w 347814"/>
                <a:gd name="connsiteY573" fmla="*/ 700869 h 799204"/>
                <a:gd name="connsiteX574" fmla="*/ 204254 w 347814"/>
                <a:gd name="connsiteY574" fmla="*/ 702126 h 799204"/>
                <a:gd name="connsiteX575" fmla="*/ 203130 w 347814"/>
                <a:gd name="connsiteY575" fmla="*/ 703983 h 799204"/>
                <a:gd name="connsiteX576" fmla="*/ 201978 w 347814"/>
                <a:gd name="connsiteY576" fmla="*/ 707974 h 799204"/>
                <a:gd name="connsiteX577" fmla="*/ 197663 w 347814"/>
                <a:gd name="connsiteY577" fmla="*/ 710232 h 799204"/>
                <a:gd name="connsiteX578" fmla="*/ 196034 w 347814"/>
                <a:gd name="connsiteY578" fmla="*/ 711898 h 799204"/>
                <a:gd name="connsiteX579" fmla="*/ 193624 w 347814"/>
                <a:gd name="connsiteY579" fmla="*/ 715604 h 799204"/>
                <a:gd name="connsiteX580" fmla="*/ 192367 w 347814"/>
                <a:gd name="connsiteY580" fmla="*/ 720966 h 799204"/>
                <a:gd name="connsiteX581" fmla="*/ 189929 w 347814"/>
                <a:gd name="connsiteY581" fmla="*/ 723252 h 799204"/>
                <a:gd name="connsiteX582" fmla="*/ 187185 w 347814"/>
                <a:gd name="connsiteY582" fmla="*/ 723795 h 799204"/>
                <a:gd name="connsiteX583" fmla="*/ 188786 w 347814"/>
                <a:gd name="connsiteY583" fmla="*/ 719414 h 799204"/>
                <a:gd name="connsiteX584" fmla="*/ 190891 w 347814"/>
                <a:gd name="connsiteY584" fmla="*/ 715832 h 799204"/>
                <a:gd name="connsiteX585" fmla="*/ 188871 w 347814"/>
                <a:gd name="connsiteY585" fmla="*/ 713365 h 799204"/>
                <a:gd name="connsiteX586" fmla="*/ 187652 w 347814"/>
                <a:gd name="connsiteY586" fmla="*/ 709508 h 799204"/>
                <a:gd name="connsiteX587" fmla="*/ 186071 w 347814"/>
                <a:gd name="connsiteY587" fmla="*/ 706536 h 799204"/>
                <a:gd name="connsiteX588" fmla="*/ 187328 w 347814"/>
                <a:gd name="connsiteY588" fmla="*/ 703212 h 799204"/>
                <a:gd name="connsiteX589" fmla="*/ 186709 w 347814"/>
                <a:gd name="connsiteY589" fmla="*/ 697763 h 799204"/>
                <a:gd name="connsiteX590" fmla="*/ 186909 w 347814"/>
                <a:gd name="connsiteY590" fmla="*/ 692420 h 799204"/>
                <a:gd name="connsiteX591" fmla="*/ 188738 w 347814"/>
                <a:gd name="connsiteY591" fmla="*/ 689724 h 799204"/>
                <a:gd name="connsiteX592" fmla="*/ 190833 w 347814"/>
                <a:gd name="connsiteY592" fmla="*/ 687524 h 799204"/>
                <a:gd name="connsiteX593" fmla="*/ 194091 w 347814"/>
                <a:gd name="connsiteY593" fmla="*/ 682447 h 799204"/>
                <a:gd name="connsiteX594" fmla="*/ 197625 w 347814"/>
                <a:gd name="connsiteY594" fmla="*/ 678752 h 799204"/>
                <a:gd name="connsiteX595" fmla="*/ 202559 w 347814"/>
                <a:gd name="connsiteY595" fmla="*/ 677094 h 799204"/>
                <a:gd name="connsiteX596" fmla="*/ 204788 w 347814"/>
                <a:gd name="connsiteY596" fmla="*/ 678628 h 799204"/>
                <a:gd name="connsiteX597" fmla="*/ 205750 w 347814"/>
                <a:gd name="connsiteY597" fmla="*/ 675265 h 799204"/>
                <a:gd name="connsiteX598" fmla="*/ 207340 w 347814"/>
                <a:gd name="connsiteY598" fmla="*/ 674494 h 799204"/>
                <a:gd name="connsiteX599" fmla="*/ 208836 w 347814"/>
                <a:gd name="connsiteY599" fmla="*/ 675275 h 799204"/>
                <a:gd name="connsiteX600" fmla="*/ 212036 w 347814"/>
                <a:gd name="connsiteY600" fmla="*/ 678475 h 799204"/>
                <a:gd name="connsiteX601" fmla="*/ 143932 w 347814"/>
                <a:gd name="connsiteY601" fmla="*/ 754323 h 799204"/>
                <a:gd name="connsiteX602" fmla="*/ 142551 w 347814"/>
                <a:gd name="connsiteY602" fmla="*/ 756742 h 799204"/>
                <a:gd name="connsiteX603" fmla="*/ 141332 w 347814"/>
                <a:gd name="connsiteY603" fmla="*/ 756571 h 799204"/>
                <a:gd name="connsiteX604" fmla="*/ 140522 w 347814"/>
                <a:gd name="connsiteY604" fmla="*/ 753342 h 799204"/>
                <a:gd name="connsiteX605" fmla="*/ 140332 w 347814"/>
                <a:gd name="connsiteY605" fmla="*/ 745017 h 799204"/>
                <a:gd name="connsiteX606" fmla="*/ 140818 w 347814"/>
                <a:gd name="connsiteY606" fmla="*/ 740883 h 799204"/>
                <a:gd name="connsiteX607" fmla="*/ 146647 w 347814"/>
                <a:gd name="connsiteY607" fmla="*/ 725910 h 799204"/>
                <a:gd name="connsiteX608" fmla="*/ 149247 w 347814"/>
                <a:gd name="connsiteY608" fmla="*/ 724681 h 799204"/>
                <a:gd name="connsiteX609" fmla="*/ 152905 w 347814"/>
                <a:gd name="connsiteY609" fmla="*/ 715442 h 799204"/>
                <a:gd name="connsiteX610" fmla="*/ 153895 w 347814"/>
                <a:gd name="connsiteY610" fmla="*/ 711308 h 799204"/>
                <a:gd name="connsiteX611" fmla="*/ 155486 w 347814"/>
                <a:gd name="connsiteY611" fmla="*/ 707584 h 799204"/>
                <a:gd name="connsiteX612" fmla="*/ 156420 w 347814"/>
                <a:gd name="connsiteY612" fmla="*/ 704240 h 799204"/>
                <a:gd name="connsiteX613" fmla="*/ 157210 w 347814"/>
                <a:gd name="connsiteY613" fmla="*/ 702888 h 799204"/>
                <a:gd name="connsiteX614" fmla="*/ 158915 w 347814"/>
                <a:gd name="connsiteY614" fmla="*/ 703516 h 799204"/>
                <a:gd name="connsiteX615" fmla="*/ 159677 w 347814"/>
                <a:gd name="connsiteY615" fmla="*/ 704136 h 799204"/>
                <a:gd name="connsiteX616" fmla="*/ 157877 w 347814"/>
                <a:gd name="connsiteY616" fmla="*/ 706079 h 799204"/>
                <a:gd name="connsiteX617" fmla="*/ 158086 w 347814"/>
                <a:gd name="connsiteY617" fmla="*/ 708603 h 799204"/>
                <a:gd name="connsiteX618" fmla="*/ 157962 w 347814"/>
                <a:gd name="connsiteY618" fmla="*/ 709641 h 799204"/>
                <a:gd name="connsiteX619" fmla="*/ 153419 w 347814"/>
                <a:gd name="connsiteY619" fmla="*/ 720585 h 799204"/>
                <a:gd name="connsiteX620" fmla="*/ 152209 w 347814"/>
                <a:gd name="connsiteY620" fmla="*/ 727653 h 799204"/>
                <a:gd name="connsiteX621" fmla="*/ 150600 w 347814"/>
                <a:gd name="connsiteY621" fmla="*/ 729377 h 799204"/>
                <a:gd name="connsiteX622" fmla="*/ 143932 w 347814"/>
                <a:gd name="connsiteY622" fmla="*/ 754323 h 79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Lst>
              <a:rect l="l" t="t" r="r" b="b"/>
              <a:pathLst>
                <a:path w="347814" h="799204">
                  <a:moveTo>
                    <a:pt x="347815" y="225095"/>
                  </a:moveTo>
                  <a:lnTo>
                    <a:pt x="340728" y="226600"/>
                  </a:lnTo>
                  <a:lnTo>
                    <a:pt x="335404" y="223580"/>
                  </a:lnTo>
                  <a:lnTo>
                    <a:pt x="332746" y="225095"/>
                  </a:lnTo>
                  <a:lnTo>
                    <a:pt x="328107" y="225161"/>
                  </a:lnTo>
                  <a:lnTo>
                    <a:pt x="322831" y="226352"/>
                  </a:lnTo>
                  <a:lnTo>
                    <a:pt x="321050" y="228705"/>
                  </a:lnTo>
                  <a:lnTo>
                    <a:pt x="319649" y="229648"/>
                  </a:lnTo>
                  <a:lnTo>
                    <a:pt x="314763" y="226324"/>
                  </a:lnTo>
                  <a:lnTo>
                    <a:pt x="310143" y="220808"/>
                  </a:lnTo>
                  <a:lnTo>
                    <a:pt x="306771" y="225009"/>
                  </a:lnTo>
                  <a:lnTo>
                    <a:pt x="304590" y="225800"/>
                  </a:lnTo>
                  <a:lnTo>
                    <a:pt x="302619" y="221999"/>
                  </a:lnTo>
                  <a:lnTo>
                    <a:pt x="300904" y="221380"/>
                  </a:lnTo>
                  <a:lnTo>
                    <a:pt x="299980" y="222647"/>
                  </a:lnTo>
                  <a:lnTo>
                    <a:pt x="299171" y="226009"/>
                  </a:lnTo>
                  <a:lnTo>
                    <a:pt x="297875" y="228648"/>
                  </a:lnTo>
                  <a:lnTo>
                    <a:pt x="297532" y="230314"/>
                  </a:lnTo>
                  <a:lnTo>
                    <a:pt x="297313" y="237020"/>
                  </a:lnTo>
                  <a:lnTo>
                    <a:pt x="296980" y="238573"/>
                  </a:lnTo>
                  <a:lnTo>
                    <a:pt x="292494" y="237706"/>
                  </a:lnTo>
                  <a:lnTo>
                    <a:pt x="292760" y="239468"/>
                  </a:lnTo>
                  <a:lnTo>
                    <a:pt x="293741" y="240354"/>
                  </a:lnTo>
                  <a:lnTo>
                    <a:pt x="294141" y="241468"/>
                  </a:lnTo>
                  <a:lnTo>
                    <a:pt x="292512" y="242926"/>
                  </a:lnTo>
                  <a:lnTo>
                    <a:pt x="288064" y="242783"/>
                  </a:lnTo>
                  <a:lnTo>
                    <a:pt x="287607" y="244335"/>
                  </a:lnTo>
                  <a:lnTo>
                    <a:pt x="288855" y="246774"/>
                  </a:lnTo>
                  <a:lnTo>
                    <a:pt x="287874" y="248917"/>
                  </a:lnTo>
                  <a:lnTo>
                    <a:pt x="286969" y="249755"/>
                  </a:lnTo>
                  <a:lnTo>
                    <a:pt x="281644" y="251079"/>
                  </a:lnTo>
                  <a:lnTo>
                    <a:pt x="278568" y="250774"/>
                  </a:lnTo>
                  <a:lnTo>
                    <a:pt x="277682" y="252155"/>
                  </a:lnTo>
                  <a:lnTo>
                    <a:pt x="277444" y="253946"/>
                  </a:lnTo>
                  <a:lnTo>
                    <a:pt x="278025" y="255708"/>
                  </a:lnTo>
                  <a:lnTo>
                    <a:pt x="279387" y="256642"/>
                  </a:lnTo>
                  <a:lnTo>
                    <a:pt x="279835" y="257756"/>
                  </a:lnTo>
                  <a:lnTo>
                    <a:pt x="279739" y="260166"/>
                  </a:lnTo>
                  <a:lnTo>
                    <a:pt x="278606" y="260604"/>
                  </a:lnTo>
                  <a:lnTo>
                    <a:pt x="275406" y="256365"/>
                  </a:lnTo>
                  <a:lnTo>
                    <a:pt x="274425" y="256584"/>
                  </a:lnTo>
                  <a:lnTo>
                    <a:pt x="275158" y="258785"/>
                  </a:lnTo>
                  <a:lnTo>
                    <a:pt x="276987" y="261185"/>
                  </a:lnTo>
                  <a:lnTo>
                    <a:pt x="278044" y="263633"/>
                  </a:lnTo>
                  <a:lnTo>
                    <a:pt x="278968" y="266567"/>
                  </a:lnTo>
                  <a:lnTo>
                    <a:pt x="278787" y="268796"/>
                  </a:lnTo>
                  <a:lnTo>
                    <a:pt x="274806" y="275958"/>
                  </a:lnTo>
                  <a:lnTo>
                    <a:pt x="271300" y="280464"/>
                  </a:lnTo>
                  <a:lnTo>
                    <a:pt x="268691" y="284512"/>
                  </a:lnTo>
                  <a:lnTo>
                    <a:pt x="267148" y="288798"/>
                  </a:lnTo>
                  <a:lnTo>
                    <a:pt x="268938" y="290951"/>
                  </a:lnTo>
                  <a:lnTo>
                    <a:pt x="270920" y="294056"/>
                  </a:lnTo>
                  <a:lnTo>
                    <a:pt x="272319" y="300009"/>
                  </a:lnTo>
                  <a:lnTo>
                    <a:pt x="273987" y="305305"/>
                  </a:lnTo>
                  <a:lnTo>
                    <a:pt x="277349" y="310344"/>
                  </a:lnTo>
                  <a:lnTo>
                    <a:pt x="276673" y="313249"/>
                  </a:lnTo>
                  <a:lnTo>
                    <a:pt x="275891" y="315506"/>
                  </a:lnTo>
                  <a:lnTo>
                    <a:pt x="270300" y="320469"/>
                  </a:lnTo>
                  <a:lnTo>
                    <a:pt x="263957" y="327917"/>
                  </a:lnTo>
                  <a:lnTo>
                    <a:pt x="257117" y="346815"/>
                  </a:lnTo>
                  <a:lnTo>
                    <a:pt x="254841" y="349339"/>
                  </a:lnTo>
                  <a:lnTo>
                    <a:pt x="248860" y="352511"/>
                  </a:lnTo>
                  <a:lnTo>
                    <a:pt x="246659" y="355578"/>
                  </a:lnTo>
                  <a:lnTo>
                    <a:pt x="242202" y="359216"/>
                  </a:lnTo>
                  <a:lnTo>
                    <a:pt x="234419" y="362341"/>
                  </a:lnTo>
                  <a:lnTo>
                    <a:pt x="230895" y="366684"/>
                  </a:lnTo>
                  <a:lnTo>
                    <a:pt x="229305" y="371161"/>
                  </a:lnTo>
                  <a:lnTo>
                    <a:pt x="227533" y="371484"/>
                  </a:lnTo>
                  <a:lnTo>
                    <a:pt x="225771" y="369732"/>
                  </a:lnTo>
                  <a:lnTo>
                    <a:pt x="223428" y="368427"/>
                  </a:lnTo>
                  <a:lnTo>
                    <a:pt x="223123" y="371351"/>
                  </a:lnTo>
                  <a:lnTo>
                    <a:pt x="223228" y="373494"/>
                  </a:lnTo>
                  <a:lnTo>
                    <a:pt x="219475" y="370322"/>
                  </a:lnTo>
                  <a:lnTo>
                    <a:pt x="217703" y="373237"/>
                  </a:lnTo>
                  <a:lnTo>
                    <a:pt x="216322" y="378085"/>
                  </a:lnTo>
                  <a:lnTo>
                    <a:pt x="210921" y="384600"/>
                  </a:lnTo>
                  <a:lnTo>
                    <a:pt x="205101" y="383429"/>
                  </a:lnTo>
                  <a:lnTo>
                    <a:pt x="204454" y="384572"/>
                  </a:lnTo>
                  <a:lnTo>
                    <a:pt x="205997" y="385400"/>
                  </a:lnTo>
                  <a:lnTo>
                    <a:pt x="206235" y="386439"/>
                  </a:lnTo>
                  <a:lnTo>
                    <a:pt x="205178" y="386991"/>
                  </a:lnTo>
                  <a:lnTo>
                    <a:pt x="203578" y="386934"/>
                  </a:lnTo>
                  <a:lnTo>
                    <a:pt x="201111" y="388220"/>
                  </a:lnTo>
                  <a:lnTo>
                    <a:pt x="199491" y="388125"/>
                  </a:lnTo>
                  <a:lnTo>
                    <a:pt x="198720" y="391192"/>
                  </a:lnTo>
                  <a:lnTo>
                    <a:pt x="197462" y="394897"/>
                  </a:lnTo>
                  <a:lnTo>
                    <a:pt x="194177" y="396430"/>
                  </a:lnTo>
                  <a:lnTo>
                    <a:pt x="192481" y="396745"/>
                  </a:lnTo>
                  <a:lnTo>
                    <a:pt x="191643" y="398850"/>
                  </a:lnTo>
                  <a:lnTo>
                    <a:pt x="196701" y="399288"/>
                  </a:lnTo>
                  <a:lnTo>
                    <a:pt x="196301" y="401069"/>
                  </a:lnTo>
                  <a:lnTo>
                    <a:pt x="196186" y="402850"/>
                  </a:lnTo>
                  <a:lnTo>
                    <a:pt x="195662" y="404755"/>
                  </a:lnTo>
                  <a:lnTo>
                    <a:pt x="189909" y="407499"/>
                  </a:lnTo>
                  <a:lnTo>
                    <a:pt x="189023" y="409651"/>
                  </a:lnTo>
                  <a:lnTo>
                    <a:pt x="187823" y="410985"/>
                  </a:lnTo>
                  <a:lnTo>
                    <a:pt x="185261" y="410909"/>
                  </a:lnTo>
                  <a:lnTo>
                    <a:pt x="185356" y="409670"/>
                  </a:lnTo>
                  <a:lnTo>
                    <a:pt x="185775" y="408270"/>
                  </a:lnTo>
                  <a:lnTo>
                    <a:pt x="181966" y="408394"/>
                  </a:lnTo>
                  <a:lnTo>
                    <a:pt x="180775" y="405298"/>
                  </a:lnTo>
                  <a:lnTo>
                    <a:pt x="180051" y="406089"/>
                  </a:lnTo>
                  <a:lnTo>
                    <a:pt x="180480" y="408584"/>
                  </a:lnTo>
                  <a:lnTo>
                    <a:pt x="181470" y="411175"/>
                  </a:lnTo>
                  <a:lnTo>
                    <a:pt x="182585" y="414976"/>
                  </a:lnTo>
                  <a:lnTo>
                    <a:pt x="181680" y="417366"/>
                  </a:lnTo>
                  <a:lnTo>
                    <a:pt x="180680" y="418557"/>
                  </a:lnTo>
                  <a:lnTo>
                    <a:pt x="181413" y="419652"/>
                  </a:lnTo>
                  <a:lnTo>
                    <a:pt x="183442" y="420491"/>
                  </a:lnTo>
                  <a:lnTo>
                    <a:pt x="184261" y="421986"/>
                  </a:lnTo>
                  <a:lnTo>
                    <a:pt x="181851" y="423262"/>
                  </a:lnTo>
                  <a:lnTo>
                    <a:pt x="178841" y="427644"/>
                  </a:lnTo>
                  <a:lnTo>
                    <a:pt x="175717" y="427749"/>
                  </a:lnTo>
                  <a:lnTo>
                    <a:pt x="173812" y="430644"/>
                  </a:lnTo>
                  <a:lnTo>
                    <a:pt x="171783" y="430635"/>
                  </a:lnTo>
                  <a:lnTo>
                    <a:pt x="170136" y="428815"/>
                  </a:lnTo>
                  <a:lnTo>
                    <a:pt x="167497" y="427320"/>
                  </a:lnTo>
                  <a:lnTo>
                    <a:pt x="166649" y="429949"/>
                  </a:lnTo>
                  <a:lnTo>
                    <a:pt x="166516" y="432044"/>
                  </a:lnTo>
                  <a:lnTo>
                    <a:pt x="168002" y="437331"/>
                  </a:lnTo>
                  <a:lnTo>
                    <a:pt x="170840" y="441408"/>
                  </a:lnTo>
                  <a:lnTo>
                    <a:pt x="173469" y="443170"/>
                  </a:lnTo>
                  <a:lnTo>
                    <a:pt x="171574" y="444360"/>
                  </a:lnTo>
                  <a:lnTo>
                    <a:pt x="170164" y="446989"/>
                  </a:lnTo>
                  <a:lnTo>
                    <a:pt x="168459" y="455181"/>
                  </a:lnTo>
                  <a:lnTo>
                    <a:pt x="167535" y="458400"/>
                  </a:lnTo>
                  <a:lnTo>
                    <a:pt x="166535" y="464058"/>
                  </a:lnTo>
                  <a:lnTo>
                    <a:pt x="167164" y="468821"/>
                  </a:lnTo>
                  <a:lnTo>
                    <a:pt x="167678" y="471154"/>
                  </a:lnTo>
                  <a:lnTo>
                    <a:pt x="168964" y="474326"/>
                  </a:lnTo>
                  <a:lnTo>
                    <a:pt x="165468" y="473916"/>
                  </a:lnTo>
                  <a:lnTo>
                    <a:pt x="161773" y="472068"/>
                  </a:lnTo>
                  <a:lnTo>
                    <a:pt x="162287" y="475907"/>
                  </a:lnTo>
                  <a:lnTo>
                    <a:pt x="160020" y="480441"/>
                  </a:lnTo>
                  <a:lnTo>
                    <a:pt x="160439" y="484422"/>
                  </a:lnTo>
                  <a:lnTo>
                    <a:pt x="160915" y="487004"/>
                  </a:lnTo>
                  <a:lnTo>
                    <a:pt x="160211" y="491280"/>
                  </a:lnTo>
                  <a:lnTo>
                    <a:pt x="161277" y="492623"/>
                  </a:lnTo>
                  <a:lnTo>
                    <a:pt x="161858" y="495167"/>
                  </a:lnTo>
                  <a:lnTo>
                    <a:pt x="160896" y="497043"/>
                  </a:lnTo>
                  <a:lnTo>
                    <a:pt x="161315" y="498653"/>
                  </a:lnTo>
                  <a:lnTo>
                    <a:pt x="161477" y="504339"/>
                  </a:lnTo>
                  <a:lnTo>
                    <a:pt x="162201" y="513207"/>
                  </a:lnTo>
                  <a:lnTo>
                    <a:pt x="161934" y="515074"/>
                  </a:lnTo>
                  <a:lnTo>
                    <a:pt x="163963" y="522732"/>
                  </a:lnTo>
                  <a:lnTo>
                    <a:pt x="163496" y="525409"/>
                  </a:lnTo>
                  <a:lnTo>
                    <a:pt x="163220" y="528809"/>
                  </a:lnTo>
                  <a:lnTo>
                    <a:pt x="166135" y="532076"/>
                  </a:lnTo>
                  <a:lnTo>
                    <a:pt x="168726" y="532028"/>
                  </a:lnTo>
                  <a:lnTo>
                    <a:pt x="171355" y="531981"/>
                  </a:lnTo>
                  <a:lnTo>
                    <a:pt x="172355" y="532790"/>
                  </a:lnTo>
                  <a:lnTo>
                    <a:pt x="173364" y="535095"/>
                  </a:lnTo>
                  <a:lnTo>
                    <a:pt x="174174" y="537820"/>
                  </a:lnTo>
                  <a:lnTo>
                    <a:pt x="176336" y="537601"/>
                  </a:lnTo>
                  <a:lnTo>
                    <a:pt x="179794" y="535391"/>
                  </a:lnTo>
                  <a:lnTo>
                    <a:pt x="182042" y="534867"/>
                  </a:lnTo>
                  <a:lnTo>
                    <a:pt x="183528" y="539115"/>
                  </a:lnTo>
                  <a:lnTo>
                    <a:pt x="187566" y="544716"/>
                  </a:lnTo>
                  <a:lnTo>
                    <a:pt x="189919" y="547221"/>
                  </a:lnTo>
                  <a:lnTo>
                    <a:pt x="193910" y="548545"/>
                  </a:lnTo>
                  <a:lnTo>
                    <a:pt x="198120" y="553041"/>
                  </a:lnTo>
                  <a:lnTo>
                    <a:pt x="197529" y="558451"/>
                  </a:lnTo>
                  <a:lnTo>
                    <a:pt x="199282" y="560251"/>
                  </a:lnTo>
                  <a:lnTo>
                    <a:pt x="204245" y="562375"/>
                  </a:lnTo>
                  <a:lnTo>
                    <a:pt x="206007" y="565242"/>
                  </a:lnTo>
                  <a:lnTo>
                    <a:pt x="206854" y="567680"/>
                  </a:lnTo>
                  <a:lnTo>
                    <a:pt x="208159" y="569700"/>
                  </a:lnTo>
                  <a:lnTo>
                    <a:pt x="209693" y="575786"/>
                  </a:lnTo>
                  <a:lnTo>
                    <a:pt x="209159" y="579530"/>
                  </a:lnTo>
                  <a:lnTo>
                    <a:pt x="207159" y="580815"/>
                  </a:lnTo>
                  <a:lnTo>
                    <a:pt x="202425" y="584816"/>
                  </a:lnTo>
                  <a:lnTo>
                    <a:pt x="200320" y="587797"/>
                  </a:lnTo>
                  <a:lnTo>
                    <a:pt x="198672" y="589645"/>
                  </a:lnTo>
                  <a:lnTo>
                    <a:pt x="193977" y="593617"/>
                  </a:lnTo>
                  <a:lnTo>
                    <a:pt x="192252" y="594331"/>
                  </a:lnTo>
                  <a:lnTo>
                    <a:pt x="190605" y="596389"/>
                  </a:lnTo>
                  <a:lnTo>
                    <a:pt x="189014" y="597294"/>
                  </a:lnTo>
                  <a:lnTo>
                    <a:pt x="187585" y="596779"/>
                  </a:lnTo>
                  <a:lnTo>
                    <a:pt x="182251" y="600504"/>
                  </a:lnTo>
                  <a:lnTo>
                    <a:pt x="178651" y="599475"/>
                  </a:lnTo>
                  <a:lnTo>
                    <a:pt x="177136" y="597637"/>
                  </a:lnTo>
                  <a:lnTo>
                    <a:pt x="178098" y="590321"/>
                  </a:lnTo>
                  <a:lnTo>
                    <a:pt x="177498" y="587959"/>
                  </a:lnTo>
                  <a:lnTo>
                    <a:pt x="176803" y="586769"/>
                  </a:lnTo>
                  <a:lnTo>
                    <a:pt x="174441" y="588131"/>
                  </a:lnTo>
                  <a:lnTo>
                    <a:pt x="174860" y="590931"/>
                  </a:lnTo>
                  <a:lnTo>
                    <a:pt x="170774" y="591045"/>
                  </a:lnTo>
                  <a:lnTo>
                    <a:pt x="166925" y="588674"/>
                  </a:lnTo>
                  <a:lnTo>
                    <a:pt x="166430" y="593341"/>
                  </a:lnTo>
                  <a:lnTo>
                    <a:pt x="158162" y="589474"/>
                  </a:lnTo>
                  <a:lnTo>
                    <a:pt x="155886" y="590455"/>
                  </a:lnTo>
                  <a:lnTo>
                    <a:pt x="152238" y="588512"/>
                  </a:lnTo>
                  <a:lnTo>
                    <a:pt x="149866" y="590836"/>
                  </a:lnTo>
                  <a:lnTo>
                    <a:pt x="147047" y="589998"/>
                  </a:lnTo>
                  <a:lnTo>
                    <a:pt x="145094" y="587235"/>
                  </a:lnTo>
                  <a:lnTo>
                    <a:pt x="142389" y="592093"/>
                  </a:lnTo>
                  <a:lnTo>
                    <a:pt x="136484" y="593474"/>
                  </a:lnTo>
                  <a:lnTo>
                    <a:pt x="130930" y="594246"/>
                  </a:lnTo>
                  <a:lnTo>
                    <a:pt x="133607" y="595865"/>
                  </a:lnTo>
                  <a:lnTo>
                    <a:pt x="146066" y="595560"/>
                  </a:lnTo>
                  <a:lnTo>
                    <a:pt x="149590" y="596760"/>
                  </a:lnTo>
                  <a:lnTo>
                    <a:pt x="154171" y="595960"/>
                  </a:lnTo>
                  <a:lnTo>
                    <a:pt x="158229" y="599770"/>
                  </a:lnTo>
                  <a:lnTo>
                    <a:pt x="161154" y="600685"/>
                  </a:lnTo>
                  <a:lnTo>
                    <a:pt x="164611" y="605057"/>
                  </a:lnTo>
                  <a:lnTo>
                    <a:pt x="166382" y="603866"/>
                  </a:lnTo>
                  <a:lnTo>
                    <a:pt x="169164" y="604047"/>
                  </a:lnTo>
                  <a:lnTo>
                    <a:pt x="171735" y="605295"/>
                  </a:lnTo>
                  <a:lnTo>
                    <a:pt x="179898" y="605133"/>
                  </a:lnTo>
                  <a:lnTo>
                    <a:pt x="182670" y="602085"/>
                  </a:lnTo>
                  <a:lnTo>
                    <a:pt x="186757" y="602751"/>
                  </a:lnTo>
                  <a:lnTo>
                    <a:pt x="188843" y="601961"/>
                  </a:lnTo>
                  <a:lnTo>
                    <a:pt x="190442" y="600094"/>
                  </a:lnTo>
                  <a:lnTo>
                    <a:pt x="192195" y="599665"/>
                  </a:lnTo>
                  <a:lnTo>
                    <a:pt x="193786" y="600018"/>
                  </a:lnTo>
                  <a:lnTo>
                    <a:pt x="195482" y="598541"/>
                  </a:lnTo>
                  <a:lnTo>
                    <a:pt x="196815" y="597951"/>
                  </a:lnTo>
                  <a:lnTo>
                    <a:pt x="198187" y="598665"/>
                  </a:lnTo>
                  <a:lnTo>
                    <a:pt x="199720" y="602199"/>
                  </a:lnTo>
                  <a:lnTo>
                    <a:pt x="196539" y="604028"/>
                  </a:lnTo>
                  <a:lnTo>
                    <a:pt x="194281" y="604114"/>
                  </a:lnTo>
                  <a:lnTo>
                    <a:pt x="193177" y="609886"/>
                  </a:lnTo>
                  <a:lnTo>
                    <a:pt x="191814" y="612362"/>
                  </a:lnTo>
                  <a:lnTo>
                    <a:pt x="190833" y="613553"/>
                  </a:lnTo>
                  <a:lnTo>
                    <a:pt x="185833" y="616001"/>
                  </a:lnTo>
                  <a:lnTo>
                    <a:pt x="182527" y="619097"/>
                  </a:lnTo>
                  <a:lnTo>
                    <a:pt x="178632" y="621582"/>
                  </a:lnTo>
                  <a:lnTo>
                    <a:pt x="176936" y="621039"/>
                  </a:lnTo>
                  <a:lnTo>
                    <a:pt x="174374" y="623564"/>
                  </a:lnTo>
                  <a:lnTo>
                    <a:pt x="168687" y="626545"/>
                  </a:lnTo>
                  <a:lnTo>
                    <a:pt x="165764" y="630564"/>
                  </a:lnTo>
                  <a:lnTo>
                    <a:pt x="159220" y="634146"/>
                  </a:lnTo>
                  <a:lnTo>
                    <a:pt x="155886" y="637061"/>
                  </a:lnTo>
                  <a:lnTo>
                    <a:pt x="146828" y="637213"/>
                  </a:lnTo>
                  <a:lnTo>
                    <a:pt x="138179" y="636575"/>
                  </a:lnTo>
                  <a:lnTo>
                    <a:pt x="135464" y="637956"/>
                  </a:lnTo>
                  <a:lnTo>
                    <a:pt x="138246" y="638385"/>
                  </a:lnTo>
                  <a:lnTo>
                    <a:pt x="140189" y="639737"/>
                  </a:lnTo>
                  <a:lnTo>
                    <a:pt x="142523" y="639166"/>
                  </a:lnTo>
                  <a:lnTo>
                    <a:pt x="148009" y="639842"/>
                  </a:lnTo>
                  <a:lnTo>
                    <a:pt x="150828" y="640585"/>
                  </a:lnTo>
                  <a:lnTo>
                    <a:pt x="154448" y="645328"/>
                  </a:lnTo>
                  <a:lnTo>
                    <a:pt x="151790" y="647005"/>
                  </a:lnTo>
                  <a:lnTo>
                    <a:pt x="147180" y="648300"/>
                  </a:lnTo>
                  <a:lnTo>
                    <a:pt x="148914" y="654987"/>
                  </a:lnTo>
                  <a:lnTo>
                    <a:pt x="150333" y="659482"/>
                  </a:lnTo>
                  <a:lnTo>
                    <a:pt x="148466" y="662188"/>
                  </a:lnTo>
                  <a:lnTo>
                    <a:pt x="148323" y="674446"/>
                  </a:lnTo>
                  <a:lnTo>
                    <a:pt x="145704" y="674675"/>
                  </a:lnTo>
                  <a:lnTo>
                    <a:pt x="144589" y="679723"/>
                  </a:lnTo>
                  <a:lnTo>
                    <a:pt x="145409" y="682295"/>
                  </a:lnTo>
                  <a:lnTo>
                    <a:pt x="145342" y="688248"/>
                  </a:lnTo>
                  <a:lnTo>
                    <a:pt x="145885" y="691905"/>
                  </a:lnTo>
                  <a:lnTo>
                    <a:pt x="147171" y="695268"/>
                  </a:lnTo>
                  <a:lnTo>
                    <a:pt x="146599" y="698763"/>
                  </a:lnTo>
                  <a:lnTo>
                    <a:pt x="142456" y="706926"/>
                  </a:lnTo>
                  <a:lnTo>
                    <a:pt x="142541" y="710746"/>
                  </a:lnTo>
                  <a:lnTo>
                    <a:pt x="143294" y="713013"/>
                  </a:lnTo>
                  <a:lnTo>
                    <a:pt x="143846" y="716623"/>
                  </a:lnTo>
                  <a:lnTo>
                    <a:pt x="141961" y="723547"/>
                  </a:lnTo>
                  <a:lnTo>
                    <a:pt x="140637" y="729310"/>
                  </a:lnTo>
                  <a:lnTo>
                    <a:pt x="139055" y="734149"/>
                  </a:lnTo>
                  <a:lnTo>
                    <a:pt x="135521" y="739930"/>
                  </a:lnTo>
                  <a:lnTo>
                    <a:pt x="133759" y="744245"/>
                  </a:lnTo>
                  <a:lnTo>
                    <a:pt x="129644" y="757647"/>
                  </a:lnTo>
                  <a:lnTo>
                    <a:pt x="127606" y="760295"/>
                  </a:lnTo>
                  <a:lnTo>
                    <a:pt x="125101" y="762324"/>
                  </a:lnTo>
                  <a:lnTo>
                    <a:pt x="122311" y="760448"/>
                  </a:lnTo>
                  <a:lnTo>
                    <a:pt x="119748" y="759428"/>
                  </a:lnTo>
                  <a:lnTo>
                    <a:pt x="116624" y="759552"/>
                  </a:lnTo>
                  <a:lnTo>
                    <a:pt x="111728" y="761095"/>
                  </a:lnTo>
                  <a:lnTo>
                    <a:pt x="104365" y="760066"/>
                  </a:lnTo>
                  <a:lnTo>
                    <a:pt x="97174" y="760562"/>
                  </a:lnTo>
                  <a:lnTo>
                    <a:pt x="95355" y="761886"/>
                  </a:lnTo>
                  <a:lnTo>
                    <a:pt x="96450" y="766715"/>
                  </a:lnTo>
                  <a:lnTo>
                    <a:pt x="93793" y="767344"/>
                  </a:lnTo>
                  <a:lnTo>
                    <a:pt x="91202" y="765972"/>
                  </a:lnTo>
                  <a:lnTo>
                    <a:pt x="88916" y="767610"/>
                  </a:lnTo>
                  <a:lnTo>
                    <a:pt x="87011" y="769401"/>
                  </a:lnTo>
                  <a:lnTo>
                    <a:pt x="83268" y="773649"/>
                  </a:lnTo>
                  <a:lnTo>
                    <a:pt x="82010" y="776259"/>
                  </a:lnTo>
                  <a:lnTo>
                    <a:pt x="81686" y="781164"/>
                  </a:lnTo>
                  <a:lnTo>
                    <a:pt x="83658" y="785555"/>
                  </a:lnTo>
                  <a:lnTo>
                    <a:pt x="85401" y="790689"/>
                  </a:lnTo>
                  <a:lnTo>
                    <a:pt x="80915" y="796852"/>
                  </a:lnTo>
                  <a:lnTo>
                    <a:pt x="78410" y="797062"/>
                  </a:lnTo>
                  <a:lnTo>
                    <a:pt x="71095" y="795347"/>
                  </a:lnTo>
                  <a:lnTo>
                    <a:pt x="58131" y="799205"/>
                  </a:lnTo>
                  <a:lnTo>
                    <a:pt x="46491" y="796157"/>
                  </a:lnTo>
                  <a:lnTo>
                    <a:pt x="47949" y="792851"/>
                  </a:lnTo>
                  <a:lnTo>
                    <a:pt x="47901" y="790423"/>
                  </a:lnTo>
                  <a:lnTo>
                    <a:pt x="48558" y="786679"/>
                  </a:lnTo>
                  <a:lnTo>
                    <a:pt x="48949" y="782841"/>
                  </a:lnTo>
                  <a:lnTo>
                    <a:pt x="48844" y="780269"/>
                  </a:lnTo>
                  <a:lnTo>
                    <a:pt x="47987" y="777516"/>
                  </a:lnTo>
                  <a:lnTo>
                    <a:pt x="45120" y="773916"/>
                  </a:lnTo>
                  <a:lnTo>
                    <a:pt x="38652" y="761714"/>
                  </a:lnTo>
                  <a:lnTo>
                    <a:pt x="36738" y="756542"/>
                  </a:lnTo>
                  <a:lnTo>
                    <a:pt x="35404" y="754380"/>
                  </a:lnTo>
                  <a:lnTo>
                    <a:pt x="36366" y="754266"/>
                  </a:lnTo>
                  <a:lnTo>
                    <a:pt x="41700" y="757047"/>
                  </a:lnTo>
                  <a:lnTo>
                    <a:pt x="42939" y="756704"/>
                  </a:lnTo>
                  <a:lnTo>
                    <a:pt x="44244" y="755666"/>
                  </a:lnTo>
                  <a:lnTo>
                    <a:pt x="42653" y="751675"/>
                  </a:lnTo>
                  <a:lnTo>
                    <a:pt x="41281" y="749875"/>
                  </a:lnTo>
                  <a:lnTo>
                    <a:pt x="40357" y="747170"/>
                  </a:lnTo>
                  <a:lnTo>
                    <a:pt x="43472" y="746436"/>
                  </a:lnTo>
                  <a:lnTo>
                    <a:pt x="45729" y="746598"/>
                  </a:lnTo>
                  <a:lnTo>
                    <a:pt x="47387" y="743550"/>
                  </a:lnTo>
                  <a:lnTo>
                    <a:pt x="46425" y="738607"/>
                  </a:lnTo>
                  <a:lnTo>
                    <a:pt x="44005" y="737083"/>
                  </a:lnTo>
                  <a:lnTo>
                    <a:pt x="41986" y="736416"/>
                  </a:lnTo>
                  <a:lnTo>
                    <a:pt x="38109" y="728605"/>
                  </a:lnTo>
                  <a:lnTo>
                    <a:pt x="34071" y="724548"/>
                  </a:lnTo>
                  <a:lnTo>
                    <a:pt x="26860" y="708822"/>
                  </a:lnTo>
                  <a:lnTo>
                    <a:pt x="24222" y="697944"/>
                  </a:lnTo>
                  <a:lnTo>
                    <a:pt x="21774" y="698983"/>
                  </a:lnTo>
                  <a:lnTo>
                    <a:pt x="20583" y="694230"/>
                  </a:lnTo>
                  <a:lnTo>
                    <a:pt x="19726" y="689705"/>
                  </a:lnTo>
                  <a:lnTo>
                    <a:pt x="19555" y="686381"/>
                  </a:lnTo>
                  <a:lnTo>
                    <a:pt x="15707" y="684476"/>
                  </a:lnTo>
                  <a:lnTo>
                    <a:pt x="15554" y="682133"/>
                  </a:lnTo>
                  <a:lnTo>
                    <a:pt x="14859" y="671655"/>
                  </a:lnTo>
                  <a:lnTo>
                    <a:pt x="10735" y="670246"/>
                  </a:lnTo>
                  <a:lnTo>
                    <a:pt x="8068" y="664340"/>
                  </a:lnTo>
                  <a:lnTo>
                    <a:pt x="7591" y="653110"/>
                  </a:lnTo>
                  <a:lnTo>
                    <a:pt x="4877" y="651062"/>
                  </a:lnTo>
                  <a:lnTo>
                    <a:pt x="2695" y="651634"/>
                  </a:lnTo>
                  <a:lnTo>
                    <a:pt x="2800" y="648843"/>
                  </a:lnTo>
                  <a:lnTo>
                    <a:pt x="3324" y="646214"/>
                  </a:lnTo>
                  <a:lnTo>
                    <a:pt x="2048" y="635756"/>
                  </a:lnTo>
                  <a:lnTo>
                    <a:pt x="1619" y="626164"/>
                  </a:lnTo>
                  <a:lnTo>
                    <a:pt x="590" y="623249"/>
                  </a:lnTo>
                  <a:lnTo>
                    <a:pt x="0" y="619839"/>
                  </a:lnTo>
                  <a:lnTo>
                    <a:pt x="524" y="616887"/>
                  </a:lnTo>
                  <a:lnTo>
                    <a:pt x="1305" y="615182"/>
                  </a:lnTo>
                  <a:lnTo>
                    <a:pt x="3962" y="614734"/>
                  </a:lnTo>
                  <a:lnTo>
                    <a:pt x="6448" y="617344"/>
                  </a:lnTo>
                  <a:lnTo>
                    <a:pt x="8649" y="623916"/>
                  </a:lnTo>
                  <a:lnTo>
                    <a:pt x="10592" y="624773"/>
                  </a:lnTo>
                  <a:lnTo>
                    <a:pt x="13240" y="623059"/>
                  </a:lnTo>
                  <a:lnTo>
                    <a:pt x="15097" y="618268"/>
                  </a:lnTo>
                  <a:lnTo>
                    <a:pt x="16154" y="611057"/>
                  </a:lnTo>
                  <a:lnTo>
                    <a:pt x="17393" y="604152"/>
                  </a:lnTo>
                  <a:lnTo>
                    <a:pt x="15926" y="596741"/>
                  </a:lnTo>
                  <a:lnTo>
                    <a:pt x="14364" y="590207"/>
                  </a:lnTo>
                  <a:lnTo>
                    <a:pt x="14249" y="588283"/>
                  </a:lnTo>
                  <a:lnTo>
                    <a:pt x="18355" y="582739"/>
                  </a:lnTo>
                  <a:lnTo>
                    <a:pt x="19612" y="578225"/>
                  </a:lnTo>
                  <a:lnTo>
                    <a:pt x="20974" y="573910"/>
                  </a:lnTo>
                  <a:lnTo>
                    <a:pt x="22479" y="572443"/>
                  </a:lnTo>
                  <a:lnTo>
                    <a:pt x="24708" y="572110"/>
                  </a:lnTo>
                  <a:lnTo>
                    <a:pt x="27308" y="571300"/>
                  </a:lnTo>
                  <a:lnTo>
                    <a:pt x="30585" y="568404"/>
                  </a:lnTo>
                  <a:lnTo>
                    <a:pt x="33528" y="564518"/>
                  </a:lnTo>
                  <a:lnTo>
                    <a:pt x="35776" y="560946"/>
                  </a:lnTo>
                  <a:lnTo>
                    <a:pt x="36538" y="553860"/>
                  </a:lnTo>
                  <a:lnTo>
                    <a:pt x="36566" y="550288"/>
                  </a:lnTo>
                  <a:lnTo>
                    <a:pt x="37557" y="547630"/>
                  </a:lnTo>
                  <a:lnTo>
                    <a:pt x="38510" y="542430"/>
                  </a:lnTo>
                  <a:lnTo>
                    <a:pt x="37576" y="537286"/>
                  </a:lnTo>
                  <a:lnTo>
                    <a:pt x="34671" y="529457"/>
                  </a:lnTo>
                  <a:lnTo>
                    <a:pt x="31175" y="518379"/>
                  </a:lnTo>
                  <a:lnTo>
                    <a:pt x="30632" y="512302"/>
                  </a:lnTo>
                  <a:lnTo>
                    <a:pt x="32223" y="511169"/>
                  </a:lnTo>
                  <a:lnTo>
                    <a:pt x="35262" y="510159"/>
                  </a:lnTo>
                  <a:lnTo>
                    <a:pt x="41024" y="509864"/>
                  </a:lnTo>
                  <a:lnTo>
                    <a:pt x="41634" y="509149"/>
                  </a:lnTo>
                  <a:lnTo>
                    <a:pt x="42215" y="506473"/>
                  </a:lnTo>
                  <a:lnTo>
                    <a:pt x="43520" y="502844"/>
                  </a:lnTo>
                  <a:lnTo>
                    <a:pt x="44901" y="500196"/>
                  </a:lnTo>
                  <a:lnTo>
                    <a:pt x="45853" y="496395"/>
                  </a:lnTo>
                  <a:lnTo>
                    <a:pt x="46311" y="492947"/>
                  </a:lnTo>
                  <a:lnTo>
                    <a:pt x="43015" y="487737"/>
                  </a:lnTo>
                  <a:lnTo>
                    <a:pt x="38700" y="482384"/>
                  </a:lnTo>
                  <a:lnTo>
                    <a:pt x="35776" y="480603"/>
                  </a:lnTo>
                  <a:lnTo>
                    <a:pt x="30575" y="476088"/>
                  </a:lnTo>
                  <a:lnTo>
                    <a:pt x="26918" y="472307"/>
                  </a:lnTo>
                  <a:lnTo>
                    <a:pt x="29013" y="457819"/>
                  </a:lnTo>
                  <a:lnTo>
                    <a:pt x="30575" y="446951"/>
                  </a:lnTo>
                  <a:lnTo>
                    <a:pt x="30823" y="444303"/>
                  </a:lnTo>
                  <a:lnTo>
                    <a:pt x="30880" y="440188"/>
                  </a:lnTo>
                  <a:lnTo>
                    <a:pt x="25832" y="422519"/>
                  </a:lnTo>
                  <a:lnTo>
                    <a:pt x="26032" y="418567"/>
                  </a:lnTo>
                  <a:lnTo>
                    <a:pt x="26508" y="414995"/>
                  </a:lnTo>
                  <a:lnTo>
                    <a:pt x="25965" y="408889"/>
                  </a:lnTo>
                  <a:lnTo>
                    <a:pt x="25670" y="403412"/>
                  </a:lnTo>
                  <a:lnTo>
                    <a:pt x="26536" y="401745"/>
                  </a:lnTo>
                  <a:lnTo>
                    <a:pt x="28594" y="398640"/>
                  </a:lnTo>
                  <a:lnTo>
                    <a:pt x="26622" y="393821"/>
                  </a:lnTo>
                  <a:lnTo>
                    <a:pt x="26460" y="393421"/>
                  </a:lnTo>
                  <a:lnTo>
                    <a:pt x="22746" y="381438"/>
                  </a:lnTo>
                  <a:lnTo>
                    <a:pt x="28422" y="369484"/>
                  </a:lnTo>
                  <a:lnTo>
                    <a:pt x="27432" y="363264"/>
                  </a:lnTo>
                  <a:lnTo>
                    <a:pt x="30813" y="358740"/>
                  </a:lnTo>
                  <a:lnTo>
                    <a:pt x="36986" y="348339"/>
                  </a:lnTo>
                  <a:lnTo>
                    <a:pt x="40452" y="342452"/>
                  </a:lnTo>
                  <a:lnTo>
                    <a:pt x="41186" y="341424"/>
                  </a:lnTo>
                  <a:lnTo>
                    <a:pt x="43929" y="338833"/>
                  </a:lnTo>
                  <a:lnTo>
                    <a:pt x="49139" y="335756"/>
                  </a:lnTo>
                  <a:lnTo>
                    <a:pt x="54912" y="334251"/>
                  </a:lnTo>
                  <a:lnTo>
                    <a:pt x="57483" y="334270"/>
                  </a:lnTo>
                  <a:lnTo>
                    <a:pt x="67408" y="336356"/>
                  </a:lnTo>
                  <a:lnTo>
                    <a:pt x="75152" y="337976"/>
                  </a:lnTo>
                  <a:lnTo>
                    <a:pt x="76285" y="336347"/>
                  </a:lnTo>
                  <a:lnTo>
                    <a:pt x="77905" y="333004"/>
                  </a:lnTo>
                  <a:lnTo>
                    <a:pt x="79991" y="328231"/>
                  </a:lnTo>
                  <a:lnTo>
                    <a:pt x="80172" y="322907"/>
                  </a:lnTo>
                  <a:lnTo>
                    <a:pt x="79420" y="315058"/>
                  </a:lnTo>
                  <a:lnTo>
                    <a:pt x="78286" y="310344"/>
                  </a:lnTo>
                  <a:lnTo>
                    <a:pt x="72837" y="307267"/>
                  </a:lnTo>
                  <a:lnTo>
                    <a:pt x="66865" y="303047"/>
                  </a:lnTo>
                  <a:lnTo>
                    <a:pt x="74209" y="289608"/>
                  </a:lnTo>
                  <a:lnTo>
                    <a:pt x="79296" y="280216"/>
                  </a:lnTo>
                  <a:lnTo>
                    <a:pt x="85639" y="265995"/>
                  </a:lnTo>
                  <a:lnTo>
                    <a:pt x="87611" y="260042"/>
                  </a:lnTo>
                  <a:lnTo>
                    <a:pt x="89039" y="257670"/>
                  </a:lnTo>
                  <a:lnTo>
                    <a:pt x="90907" y="235477"/>
                  </a:lnTo>
                  <a:lnTo>
                    <a:pt x="92145" y="229219"/>
                  </a:lnTo>
                  <a:lnTo>
                    <a:pt x="93183" y="225933"/>
                  </a:lnTo>
                  <a:lnTo>
                    <a:pt x="93193" y="222561"/>
                  </a:lnTo>
                  <a:lnTo>
                    <a:pt x="92516" y="216856"/>
                  </a:lnTo>
                  <a:lnTo>
                    <a:pt x="90735" y="203902"/>
                  </a:lnTo>
                  <a:lnTo>
                    <a:pt x="100755" y="202292"/>
                  </a:lnTo>
                  <a:lnTo>
                    <a:pt x="104013" y="201378"/>
                  </a:lnTo>
                  <a:lnTo>
                    <a:pt x="107042" y="199825"/>
                  </a:lnTo>
                  <a:lnTo>
                    <a:pt x="112966" y="195786"/>
                  </a:lnTo>
                  <a:lnTo>
                    <a:pt x="115871" y="192205"/>
                  </a:lnTo>
                  <a:lnTo>
                    <a:pt x="114252" y="179937"/>
                  </a:lnTo>
                  <a:lnTo>
                    <a:pt x="117834" y="175765"/>
                  </a:lnTo>
                  <a:lnTo>
                    <a:pt x="126578" y="161153"/>
                  </a:lnTo>
                  <a:lnTo>
                    <a:pt x="136027" y="147047"/>
                  </a:lnTo>
                  <a:lnTo>
                    <a:pt x="140455" y="141675"/>
                  </a:lnTo>
                  <a:lnTo>
                    <a:pt x="140913" y="139046"/>
                  </a:lnTo>
                  <a:lnTo>
                    <a:pt x="141275" y="134807"/>
                  </a:lnTo>
                  <a:lnTo>
                    <a:pt x="139303" y="128121"/>
                  </a:lnTo>
                  <a:lnTo>
                    <a:pt x="137189" y="123968"/>
                  </a:lnTo>
                  <a:lnTo>
                    <a:pt x="133064" y="116072"/>
                  </a:lnTo>
                  <a:lnTo>
                    <a:pt x="134836" y="110538"/>
                  </a:lnTo>
                  <a:lnTo>
                    <a:pt x="137874" y="109461"/>
                  </a:lnTo>
                  <a:lnTo>
                    <a:pt x="141884" y="107280"/>
                  </a:lnTo>
                  <a:lnTo>
                    <a:pt x="145018" y="102527"/>
                  </a:lnTo>
                  <a:lnTo>
                    <a:pt x="145323" y="101917"/>
                  </a:lnTo>
                  <a:lnTo>
                    <a:pt x="150619" y="83096"/>
                  </a:lnTo>
                  <a:lnTo>
                    <a:pt x="160954" y="73476"/>
                  </a:lnTo>
                  <a:lnTo>
                    <a:pt x="165078" y="68208"/>
                  </a:lnTo>
                  <a:lnTo>
                    <a:pt x="171498" y="72171"/>
                  </a:lnTo>
                  <a:lnTo>
                    <a:pt x="180908" y="78134"/>
                  </a:lnTo>
                  <a:lnTo>
                    <a:pt x="185090" y="69361"/>
                  </a:lnTo>
                  <a:lnTo>
                    <a:pt x="186471" y="66094"/>
                  </a:lnTo>
                  <a:lnTo>
                    <a:pt x="187852" y="61274"/>
                  </a:lnTo>
                  <a:lnTo>
                    <a:pt x="187300" y="52892"/>
                  </a:lnTo>
                  <a:lnTo>
                    <a:pt x="187061" y="41948"/>
                  </a:lnTo>
                  <a:lnTo>
                    <a:pt x="187480" y="37529"/>
                  </a:lnTo>
                  <a:lnTo>
                    <a:pt x="191233" y="35557"/>
                  </a:lnTo>
                  <a:lnTo>
                    <a:pt x="193253" y="35052"/>
                  </a:lnTo>
                  <a:lnTo>
                    <a:pt x="203711" y="39605"/>
                  </a:lnTo>
                  <a:lnTo>
                    <a:pt x="206340" y="39529"/>
                  </a:lnTo>
                  <a:lnTo>
                    <a:pt x="211274" y="40138"/>
                  </a:lnTo>
                  <a:lnTo>
                    <a:pt x="216789" y="42129"/>
                  </a:lnTo>
                  <a:lnTo>
                    <a:pt x="228342" y="47425"/>
                  </a:lnTo>
                  <a:lnTo>
                    <a:pt x="233115" y="49606"/>
                  </a:lnTo>
                  <a:lnTo>
                    <a:pt x="235782" y="50025"/>
                  </a:lnTo>
                  <a:lnTo>
                    <a:pt x="238087" y="47568"/>
                  </a:lnTo>
                  <a:lnTo>
                    <a:pt x="243011" y="41234"/>
                  </a:lnTo>
                  <a:lnTo>
                    <a:pt x="235763" y="36528"/>
                  </a:lnTo>
                  <a:lnTo>
                    <a:pt x="240535" y="31756"/>
                  </a:lnTo>
                  <a:lnTo>
                    <a:pt x="243011" y="26927"/>
                  </a:lnTo>
                  <a:lnTo>
                    <a:pt x="245135" y="20974"/>
                  </a:lnTo>
                  <a:lnTo>
                    <a:pt x="245907" y="13983"/>
                  </a:lnTo>
                  <a:lnTo>
                    <a:pt x="245612" y="10211"/>
                  </a:lnTo>
                  <a:lnTo>
                    <a:pt x="244144" y="7629"/>
                  </a:lnTo>
                  <a:lnTo>
                    <a:pt x="239716" y="1191"/>
                  </a:lnTo>
                  <a:lnTo>
                    <a:pt x="249745" y="267"/>
                  </a:lnTo>
                  <a:lnTo>
                    <a:pt x="253222" y="0"/>
                  </a:lnTo>
                  <a:lnTo>
                    <a:pt x="260518" y="4248"/>
                  </a:lnTo>
                  <a:lnTo>
                    <a:pt x="260842" y="5172"/>
                  </a:lnTo>
                  <a:lnTo>
                    <a:pt x="260890" y="7382"/>
                  </a:lnTo>
                  <a:lnTo>
                    <a:pt x="261147" y="9668"/>
                  </a:lnTo>
                  <a:lnTo>
                    <a:pt x="268224" y="15449"/>
                  </a:lnTo>
                  <a:lnTo>
                    <a:pt x="270262" y="18507"/>
                  </a:lnTo>
                  <a:lnTo>
                    <a:pt x="274615" y="23136"/>
                  </a:lnTo>
                  <a:lnTo>
                    <a:pt x="275767" y="25632"/>
                  </a:lnTo>
                  <a:lnTo>
                    <a:pt x="279797" y="28546"/>
                  </a:lnTo>
                  <a:lnTo>
                    <a:pt x="282683" y="31661"/>
                  </a:lnTo>
                  <a:lnTo>
                    <a:pt x="286055" y="34176"/>
                  </a:lnTo>
                  <a:lnTo>
                    <a:pt x="289989" y="38081"/>
                  </a:lnTo>
                  <a:lnTo>
                    <a:pt x="295275" y="41186"/>
                  </a:lnTo>
                  <a:lnTo>
                    <a:pt x="299732" y="42196"/>
                  </a:lnTo>
                  <a:lnTo>
                    <a:pt x="310972" y="47501"/>
                  </a:lnTo>
                  <a:lnTo>
                    <a:pt x="312887" y="49216"/>
                  </a:lnTo>
                  <a:lnTo>
                    <a:pt x="316125" y="52902"/>
                  </a:lnTo>
                  <a:lnTo>
                    <a:pt x="319401" y="57150"/>
                  </a:lnTo>
                  <a:lnTo>
                    <a:pt x="321669" y="65856"/>
                  </a:lnTo>
                  <a:lnTo>
                    <a:pt x="325298" y="66304"/>
                  </a:lnTo>
                  <a:lnTo>
                    <a:pt x="326288" y="69285"/>
                  </a:lnTo>
                  <a:lnTo>
                    <a:pt x="329460" y="74381"/>
                  </a:lnTo>
                  <a:lnTo>
                    <a:pt x="333860" y="78867"/>
                  </a:lnTo>
                  <a:lnTo>
                    <a:pt x="333699" y="80372"/>
                  </a:lnTo>
                  <a:lnTo>
                    <a:pt x="330194" y="84487"/>
                  </a:lnTo>
                  <a:lnTo>
                    <a:pt x="329812" y="90049"/>
                  </a:lnTo>
                  <a:lnTo>
                    <a:pt x="330146" y="97126"/>
                  </a:lnTo>
                  <a:lnTo>
                    <a:pt x="331251" y="102879"/>
                  </a:lnTo>
                  <a:lnTo>
                    <a:pt x="331137" y="104556"/>
                  </a:lnTo>
                  <a:lnTo>
                    <a:pt x="330270" y="106537"/>
                  </a:lnTo>
                  <a:lnTo>
                    <a:pt x="329232" y="109633"/>
                  </a:lnTo>
                  <a:lnTo>
                    <a:pt x="328850" y="112328"/>
                  </a:lnTo>
                  <a:lnTo>
                    <a:pt x="328946" y="113643"/>
                  </a:lnTo>
                  <a:lnTo>
                    <a:pt x="329298" y="114367"/>
                  </a:lnTo>
                  <a:lnTo>
                    <a:pt x="331146" y="114424"/>
                  </a:lnTo>
                  <a:lnTo>
                    <a:pt x="334451" y="115062"/>
                  </a:lnTo>
                  <a:lnTo>
                    <a:pt x="336395" y="116253"/>
                  </a:lnTo>
                  <a:lnTo>
                    <a:pt x="337499" y="122796"/>
                  </a:lnTo>
                  <a:lnTo>
                    <a:pt x="337128" y="124054"/>
                  </a:lnTo>
                  <a:lnTo>
                    <a:pt x="334346" y="127006"/>
                  </a:lnTo>
                  <a:lnTo>
                    <a:pt x="333527" y="129350"/>
                  </a:lnTo>
                  <a:lnTo>
                    <a:pt x="333451" y="132779"/>
                  </a:lnTo>
                  <a:lnTo>
                    <a:pt x="333946" y="136550"/>
                  </a:lnTo>
                  <a:lnTo>
                    <a:pt x="334909" y="140751"/>
                  </a:lnTo>
                  <a:lnTo>
                    <a:pt x="337090" y="145237"/>
                  </a:lnTo>
                  <a:lnTo>
                    <a:pt x="340043" y="149914"/>
                  </a:lnTo>
                  <a:lnTo>
                    <a:pt x="341986" y="153743"/>
                  </a:lnTo>
                  <a:lnTo>
                    <a:pt x="342900" y="156429"/>
                  </a:lnTo>
                  <a:lnTo>
                    <a:pt x="343233" y="158315"/>
                  </a:lnTo>
                  <a:lnTo>
                    <a:pt x="341909" y="160677"/>
                  </a:lnTo>
                  <a:lnTo>
                    <a:pt x="340719" y="165335"/>
                  </a:lnTo>
                  <a:lnTo>
                    <a:pt x="340500" y="170650"/>
                  </a:lnTo>
                  <a:lnTo>
                    <a:pt x="339957" y="174107"/>
                  </a:lnTo>
                  <a:lnTo>
                    <a:pt x="337366" y="178860"/>
                  </a:lnTo>
                  <a:lnTo>
                    <a:pt x="335566" y="180537"/>
                  </a:lnTo>
                  <a:lnTo>
                    <a:pt x="335051" y="183032"/>
                  </a:lnTo>
                  <a:lnTo>
                    <a:pt x="334832" y="187214"/>
                  </a:lnTo>
                  <a:lnTo>
                    <a:pt x="335366" y="192300"/>
                  </a:lnTo>
                  <a:lnTo>
                    <a:pt x="335546" y="195729"/>
                  </a:lnTo>
                  <a:lnTo>
                    <a:pt x="336099" y="198196"/>
                  </a:lnTo>
                  <a:lnTo>
                    <a:pt x="336918" y="199806"/>
                  </a:lnTo>
                  <a:lnTo>
                    <a:pt x="341080" y="202635"/>
                  </a:lnTo>
                  <a:lnTo>
                    <a:pt x="343415" y="208426"/>
                  </a:lnTo>
                  <a:lnTo>
                    <a:pt x="344871" y="213065"/>
                  </a:lnTo>
                  <a:lnTo>
                    <a:pt x="347815" y="225095"/>
                  </a:lnTo>
                  <a:close/>
                  <a:moveTo>
                    <a:pt x="199177" y="594627"/>
                  </a:moveTo>
                  <a:lnTo>
                    <a:pt x="198511" y="596370"/>
                  </a:lnTo>
                  <a:lnTo>
                    <a:pt x="197834" y="594236"/>
                  </a:lnTo>
                  <a:lnTo>
                    <a:pt x="198101" y="593817"/>
                  </a:lnTo>
                  <a:lnTo>
                    <a:pt x="198558" y="591712"/>
                  </a:lnTo>
                  <a:lnTo>
                    <a:pt x="199854" y="590559"/>
                  </a:lnTo>
                  <a:lnTo>
                    <a:pt x="201920" y="591255"/>
                  </a:lnTo>
                  <a:lnTo>
                    <a:pt x="201911" y="591779"/>
                  </a:lnTo>
                  <a:lnTo>
                    <a:pt x="199930" y="593484"/>
                  </a:lnTo>
                  <a:lnTo>
                    <a:pt x="199177" y="594627"/>
                  </a:lnTo>
                  <a:close/>
                  <a:moveTo>
                    <a:pt x="194386" y="617658"/>
                  </a:moveTo>
                  <a:lnTo>
                    <a:pt x="193195" y="618154"/>
                  </a:lnTo>
                  <a:lnTo>
                    <a:pt x="192605" y="618001"/>
                  </a:lnTo>
                  <a:lnTo>
                    <a:pt x="193338" y="615591"/>
                  </a:lnTo>
                  <a:lnTo>
                    <a:pt x="193881" y="614553"/>
                  </a:lnTo>
                  <a:lnTo>
                    <a:pt x="195682" y="613581"/>
                  </a:lnTo>
                  <a:lnTo>
                    <a:pt x="196234" y="613753"/>
                  </a:lnTo>
                  <a:lnTo>
                    <a:pt x="194386" y="617658"/>
                  </a:lnTo>
                  <a:close/>
                  <a:moveTo>
                    <a:pt x="214179" y="674122"/>
                  </a:moveTo>
                  <a:lnTo>
                    <a:pt x="213693" y="677256"/>
                  </a:lnTo>
                  <a:lnTo>
                    <a:pt x="212303" y="677018"/>
                  </a:lnTo>
                  <a:lnTo>
                    <a:pt x="211036" y="674703"/>
                  </a:lnTo>
                  <a:lnTo>
                    <a:pt x="213598" y="671170"/>
                  </a:lnTo>
                  <a:lnTo>
                    <a:pt x="217513" y="671360"/>
                  </a:lnTo>
                  <a:lnTo>
                    <a:pt x="218856" y="672103"/>
                  </a:lnTo>
                  <a:lnTo>
                    <a:pt x="214179" y="674122"/>
                  </a:lnTo>
                  <a:close/>
                  <a:moveTo>
                    <a:pt x="212036" y="678475"/>
                  </a:moveTo>
                  <a:lnTo>
                    <a:pt x="209826" y="679666"/>
                  </a:lnTo>
                  <a:lnTo>
                    <a:pt x="208531" y="683200"/>
                  </a:lnTo>
                  <a:lnTo>
                    <a:pt x="206740" y="683800"/>
                  </a:lnTo>
                  <a:lnTo>
                    <a:pt x="205025" y="684971"/>
                  </a:lnTo>
                  <a:lnTo>
                    <a:pt x="204416" y="696078"/>
                  </a:lnTo>
                  <a:lnTo>
                    <a:pt x="207550" y="700278"/>
                  </a:lnTo>
                  <a:lnTo>
                    <a:pt x="205826" y="700869"/>
                  </a:lnTo>
                  <a:lnTo>
                    <a:pt x="204254" y="702126"/>
                  </a:lnTo>
                  <a:lnTo>
                    <a:pt x="203130" y="703983"/>
                  </a:lnTo>
                  <a:lnTo>
                    <a:pt x="201978" y="707974"/>
                  </a:lnTo>
                  <a:lnTo>
                    <a:pt x="197663" y="710232"/>
                  </a:lnTo>
                  <a:lnTo>
                    <a:pt x="196034" y="711898"/>
                  </a:lnTo>
                  <a:lnTo>
                    <a:pt x="193624" y="715604"/>
                  </a:lnTo>
                  <a:lnTo>
                    <a:pt x="192367" y="720966"/>
                  </a:lnTo>
                  <a:lnTo>
                    <a:pt x="189929" y="723252"/>
                  </a:lnTo>
                  <a:lnTo>
                    <a:pt x="187185" y="723795"/>
                  </a:lnTo>
                  <a:lnTo>
                    <a:pt x="188786" y="719414"/>
                  </a:lnTo>
                  <a:lnTo>
                    <a:pt x="190891" y="715832"/>
                  </a:lnTo>
                  <a:lnTo>
                    <a:pt x="188871" y="713365"/>
                  </a:lnTo>
                  <a:lnTo>
                    <a:pt x="187652" y="709508"/>
                  </a:lnTo>
                  <a:lnTo>
                    <a:pt x="186071" y="706536"/>
                  </a:lnTo>
                  <a:lnTo>
                    <a:pt x="187328" y="703212"/>
                  </a:lnTo>
                  <a:lnTo>
                    <a:pt x="186709" y="697763"/>
                  </a:lnTo>
                  <a:lnTo>
                    <a:pt x="186909" y="692420"/>
                  </a:lnTo>
                  <a:lnTo>
                    <a:pt x="188738" y="689724"/>
                  </a:lnTo>
                  <a:lnTo>
                    <a:pt x="190833" y="687524"/>
                  </a:lnTo>
                  <a:lnTo>
                    <a:pt x="194091" y="682447"/>
                  </a:lnTo>
                  <a:lnTo>
                    <a:pt x="197625" y="678752"/>
                  </a:lnTo>
                  <a:lnTo>
                    <a:pt x="202559" y="677094"/>
                  </a:lnTo>
                  <a:lnTo>
                    <a:pt x="204788" y="678628"/>
                  </a:lnTo>
                  <a:lnTo>
                    <a:pt x="205750" y="675265"/>
                  </a:lnTo>
                  <a:lnTo>
                    <a:pt x="207340" y="674494"/>
                  </a:lnTo>
                  <a:lnTo>
                    <a:pt x="208836" y="675275"/>
                  </a:lnTo>
                  <a:lnTo>
                    <a:pt x="212036" y="678475"/>
                  </a:lnTo>
                  <a:close/>
                  <a:moveTo>
                    <a:pt x="143932" y="754323"/>
                  </a:moveTo>
                  <a:lnTo>
                    <a:pt x="142551" y="756742"/>
                  </a:lnTo>
                  <a:lnTo>
                    <a:pt x="141332" y="756571"/>
                  </a:lnTo>
                  <a:lnTo>
                    <a:pt x="140522" y="753342"/>
                  </a:lnTo>
                  <a:lnTo>
                    <a:pt x="140332" y="745017"/>
                  </a:lnTo>
                  <a:lnTo>
                    <a:pt x="140818" y="740883"/>
                  </a:lnTo>
                  <a:lnTo>
                    <a:pt x="146647" y="725910"/>
                  </a:lnTo>
                  <a:lnTo>
                    <a:pt x="149247" y="724681"/>
                  </a:lnTo>
                  <a:lnTo>
                    <a:pt x="152905" y="715442"/>
                  </a:lnTo>
                  <a:lnTo>
                    <a:pt x="153895" y="711308"/>
                  </a:lnTo>
                  <a:lnTo>
                    <a:pt x="155486" y="707584"/>
                  </a:lnTo>
                  <a:lnTo>
                    <a:pt x="156420" y="704240"/>
                  </a:lnTo>
                  <a:lnTo>
                    <a:pt x="157210" y="702888"/>
                  </a:lnTo>
                  <a:lnTo>
                    <a:pt x="158915" y="703516"/>
                  </a:lnTo>
                  <a:lnTo>
                    <a:pt x="159677" y="704136"/>
                  </a:lnTo>
                  <a:lnTo>
                    <a:pt x="157877" y="706079"/>
                  </a:lnTo>
                  <a:lnTo>
                    <a:pt x="158086" y="708603"/>
                  </a:lnTo>
                  <a:lnTo>
                    <a:pt x="157962" y="709641"/>
                  </a:lnTo>
                  <a:lnTo>
                    <a:pt x="153419" y="720585"/>
                  </a:lnTo>
                  <a:lnTo>
                    <a:pt x="152209" y="727653"/>
                  </a:lnTo>
                  <a:lnTo>
                    <a:pt x="150600" y="729377"/>
                  </a:lnTo>
                  <a:lnTo>
                    <a:pt x="143932" y="754323"/>
                  </a:lnTo>
                  <a:close/>
                </a:path>
              </a:pathLst>
            </a:custGeom>
            <a:solidFill>
              <a:srgbClr val="002060"/>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grpSp>
          <p:nvGrpSpPr>
            <p:cNvPr id="4" name="Group 3">
              <a:extLst>
                <a:ext uri="{FF2B5EF4-FFF2-40B4-BE49-F238E27FC236}">
                  <a16:creationId xmlns:a16="http://schemas.microsoft.com/office/drawing/2014/main" id="{5092A1A7-41E1-D725-FC22-E8F40AB88FD9}"/>
                </a:ext>
              </a:extLst>
            </p:cNvPr>
            <p:cNvGrpSpPr/>
            <p:nvPr/>
          </p:nvGrpSpPr>
          <p:grpSpPr>
            <a:xfrm>
              <a:off x="10395545" y="2141957"/>
              <a:ext cx="9719066" cy="7696917"/>
              <a:chOff x="10395545" y="2141957"/>
              <a:chExt cx="9719066" cy="7696917"/>
            </a:xfrm>
          </p:grpSpPr>
          <p:sp>
            <p:nvSpPr>
              <p:cNvPr id="6" name="Freeform: Shape 126">
                <a:extLst>
                  <a:ext uri="{FF2B5EF4-FFF2-40B4-BE49-F238E27FC236}">
                    <a16:creationId xmlns:a16="http://schemas.microsoft.com/office/drawing/2014/main" id="{5EFE768C-D415-CC7E-3D2E-43AD8E7A5D8B}"/>
                  </a:ext>
                </a:extLst>
              </p:cNvPr>
              <p:cNvSpPr/>
              <p:nvPr/>
            </p:nvSpPr>
            <p:spPr>
              <a:xfrm>
                <a:off x="14089194" y="8415001"/>
                <a:ext cx="36748" cy="31795"/>
              </a:xfrm>
              <a:custGeom>
                <a:avLst/>
                <a:gdLst>
                  <a:gd name="connsiteX0" fmla="*/ 7782 w 8696"/>
                  <a:gd name="connsiteY0" fmla="*/ 5039 h 7524"/>
                  <a:gd name="connsiteX1" fmla="*/ 7048 w 8696"/>
                  <a:gd name="connsiteY1" fmla="*/ 5277 h 7524"/>
                  <a:gd name="connsiteX2" fmla="*/ 4591 w 8696"/>
                  <a:gd name="connsiteY2" fmla="*/ 6753 h 7524"/>
                  <a:gd name="connsiteX3" fmla="*/ 3191 w 8696"/>
                  <a:gd name="connsiteY3" fmla="*/ 7268 h 7524"/>
                  <a:gd name="connsiteX4" fmla="*/ 1914 w 8696"/>
                  <a:gd name="connsiteY4" fmla="*/ 7525 h 7524"/>
                  <a:gd name="connsiteX5" fmla="*/ 914 w 8696"/>
                  <a:gd name="connsiteY5" fmla="*/ 7420 h 7524"/>
                  <a:gd name="connsiteX6" fmla="*/ 362 w 8696"/>
                  <a:gd name="connsiteY6" fmla="*/ 6553 h 7524"/>
                  <a:gd name="connsiteX7" fmla="*/ 419 w 8696"/>
                  <a:gd name="connsiteY7" fmla="*/ 5229 h 7524"/>
                  <a:gd name="connsiteX8" fmla="*/ 190 w 8696"/>
                  <a:gd name="connsiteY8" fmla="*/ 4048 h 7524"/>
                  <a:gd name="connsiteX9" fmla="*/ 0 w 8696"/>
                  <a:gd name="connsiteY9" fmla="*/ 3410 h 7524"/>
                  <a:gd name="connsiteX10" fmla="*/ 362 w 8696"/>
                  <a:gd name="connsiteY10" fmla="*/ 1686 h 7524"/>
                  <a:gd name="connsiteX11" fmla="*/ 1181 w 8696"/>
                  <a:gd name="connsiteY11" fmla="*/ 762 h 7524"/>
                  <a:gd name="connsiteX12" fmla="*/ 2314 w 8696"/>
                  <a:gd name="connsiteY12" fmla="*/ 0 h 7524"/>
                  <a:gd name="connsiteX13" fmla="*/ 4105 w 8696"/>
                  <a:gd name="connsiteY13" fmla="*/ 276 h 7524"/>
                  <a:gd name="connsiteX14" fmla="*/ 7896 w 8696"/>
                  <a:gd name="connsiteY14" fmla="*/ 1381 h 7524"/>
                  <a:gd name="connsiteX15" fmla="*/ 8687 w 8696"/>
                  <a:gd name="connsiteY15" fmla="*/ 2420 h 7524"/>
                  <a:gd name="connsiteX16" fmla="*/ 8696 w 8696"/>
                  <a:gd name="connsiteY16" fmla="*/ 3105 h 7524"/>
                  <a:gd name="connsiteX17" fmla="*/ 8001 w 8696"/>
                  <a:gd name="connsiteY17" fmla="*/ 4239 h 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6" h="7524">
                    <a:moveTo>
                      <a:pt x="7782" y="5039"/>
                    </a:moveTo>
                    <a:lnTo>
                      <a:pt x="7048" y="5277"/>
                    </a:lnTo>
                    <a:lnTo>
                      <a:pt x="4591" y="6753"/>
                    </a:lnTo>
                    <a:lnTo>
                      <a:pt x="3191" y="7268"/>
                    </a:lnTo>
                    <a:lnTo>
                      <a:pt x="1914" y="7525"/>
                    </a:lnTo>
                    <a:lnTo>
                      <a:pt x="914" y="7420"/>
                    </a:lnTo>
                    <a:lnTo>
                      <a:pt x="362" y="6553"/>
                    </a:lnTo>
                    <a:lnTo>
                      <a:pt x="419" y="5229"/>
                    </a:lnTo>
                    <a:lnTo>
                      <a:pt x="190" y="4048"/>
                    </a:lnTo>
                    <a:lnTo>
                      <a:pt x="0" y="3410"/>
                    </a:lnTo>
                    <a:lnTo>
                      <a:pt x="362" y="1686"/>
                    </a:lnTo>
                    <a:lnTo>
                      <a:pt x="1181" y="762"/>
                    </a:lnTo>
                    <a:lnTo>
                      <a:pt x="2314" y="0"/>
                    </a:lnTo>
                    <a:lnTo>
                      <a:pt x="4105" y="276"/>
                    </a:lnTo>
                    <a:lnTo>
                      <a:pt x="7896" y="1381"/>
                    </a:lnTo>
                    <a:lnTo>
                      <a:pt x="8687" y="2420"/>
                    </a:lnTo>
                    <a:lnTo>
                      <a:pt x="8696" y="3105"/>
                    </a:lnTo>
                    <a:lnTo>
                      <a:pt x="8001" y="4239"/>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7" name="Freeform: Shape 127">
                <a:extLst>
                  <a:ext uri="{FF2B5EF4-FFF2-40B4-BE49-F238E27FC236}">
                    <a16:creationId xmlns:a16="http://schemas.microsoft.com/office/drawing/2014/main" id="{EFEEABEE-9D91-8674-E12C-5798712C3AAF}"/>
                  </a:ext>
                </a:extLst>
              </p:cNvPr>
              <p:cNvSpPr/>
              <p:nvPr/>
            </p:nvSpPr>
            <p:spPr>
              <a:xfrm>
                <a:off x="16107410" y="8414197"/>
                <a:ext cx="197712" cy="447627"/>
              </a:xfrm>
              <a:custGeom>
                <a:avLst/>
                <a:gdLst>
                  <a:gd name="connsiteX0" fmla="*/ 20936 w 46787"/>
                  <a:gd name="connsiteY0" fmla="*/ 3639 h 105927"/>
                  <a:gd name="connsiteX1" fmla="*/ 21993 w 46787"/>
                  <a:gd name="connsiteY1" fmla="*/ 4458 h 105927"/>
                  <a:gd name="connsiteX2" fmla="*/ 24194 w 46787"/>
                  <a:gd name="connsiteY2" fmla="*/ 8020 h 105927"/>
                  <a:gd name="connsiteX3" fmla="*/ 25651 w 46787"/>
                  <a:gd name="connsiteY3" fmla="*/ 11163 h 105927"/>
                  <a:gd name="connsiteX4" fmla="*/ 28537 w 46787"/>
                  <a:gd name="connsiteY4" fmla="*/ 12249 h 105927"/>
                  <a:gd name="connsiteX5" fmla="*/ 30137 w 46787"/>
                  <a:gd name="connsiteY5" fmla="*/ 13468 h 105927"/>
                  <a:gd name="connsiteX6" fmla="*/ 32204 w 46787"/>
                  <a:gd name="connsiteY6" fmla="*/ 15326 h 105927"/>
                  <a:gd name="connsiteX7" fmla="*/ 33195 w 46787"/>
                  <a:gd name="connsiteY7" fmla="*/ 17183 h 105927"/>
                  <a:gd name="connsiteX8" fmla="*/ 34604 w 46787"/>
                  <a:gd name="connsiteY8" fmla="*/ 22870 h 105927"/>
                  <a:gd name="connsiteX9" fmla="*/ 34766 w 46787"/>
                  <a:gd name="connsiteY9" fmla="*/ 26299 h 105927"/>
                  <a:gd name="connsiteX10" fmla="*/ 34357 w 46787"/>
                  <a:gd name="connsiteY10" fmla="*/ 27861 h 105927"/>
                  <a:gd name="connsiteX11" fmla="*/ 34014 w 46787"/>
                  <a:gd name="connsiteY11" fmla="*/ 28270 h 105927"/>
                  <a:gd name="connsiteX12" fmla="*/ 32728 w 46787"/>
                  <a:gd name="connsiteY12" fmla="*/ 33833 h 105927"/>
                  <a:gd name="connsiteX13" fmla="*/ 33033 w 46787"/>
                  <a:gd name="connsiteY13" fmla="*/ 36662 h 105927"/>
                  <a:gd name="connsiteX14" fmla="*/ 33024 w 46787"/>
                  <a:gd name="connsiteY14" fmla="*/ 38529 h 105927"/>
                  <a:gd name="connsiteX15" fmla="*/ 31938 w 46787"/>
                  <a:gd name="connsiteY15" fmla="*/ 39262 h 105927"/>
                  <a:gd name="connsiteX16" fmla="*/ 31214 w 46787"/>
                  <a:gd name="connsiteY16" fmla="*/ 40434 h 105927"/>
                  <a:gd name="connsiteX17" fmla="*/ 32385 w 46787"/>
                  <a:gd name="connsiteY17" fmla="*/ 45044 h 105927"/>
                  <a:gd name="connsiteX18" fmla="*/ 32242 w 46787"/>
                  <a:gd name="connsiteY18" fmla="*/ 47015 h 105927"/>
                  <a:gd name="connsiteX19" fmla="*/ 32300 w 46787"/>
                  <a:gd name="connsiteY19" fmla="*/ 49263 h 105927"/>
                  <a:gd name="connsiteX20" fmla="*/ 34404 w 46787"/>
                  <a:gd name="connsiteY20" fmla="*/ 54388 h 105927"/>
                  <a:gd name="connsiteX21" fmla="*/ 35652 w 46787"/>
                  <a:gd name="connsiteY21" fmla="*/ 55969 h 105927"/>
                  <a:gd name="connsiteX22" fmla="*/ 36757 w 46787"/>
                  <a:gd name="connsiteY22" fmla="*/ 56722 h 105927"/>
                  <a:gd name="connsiteX23" fmla="*/ 38186 w 46787"/>
                  <a:gd name="connsiteY23" fmla="*/ 61427 h 105927"/>
                  <a:gd name="connsiteX24" fmla="*/ 39024 w 46787"/>
                  <a:gd name="connsiteY24" fmla="*/ 62236 h 105927"/>
                  <a:gd name="connsiteX25" fmla="*/ 42482 w 46787"/>
                  <a:gd name="connsiteY25" fmla="*/ 61789 h 105927"/>
                  <a:gd name="connsiteX26" fmla="*/ 44177 w 46787"/>
                  <a:gd name="connsiteY26" fmla="*/ 62312 h 105927"/>
                  <a:gd name="connsiteX27" fmla="*/ 44854 w 46787"/>
                  <a:gd name="connsiteY27" fmla="*/ 63427 h 105927"/>
                  <a:gd name="connsiteX28" fmla="*/ 45006 w 46787"/>
                  <a:gd name="connsiteY28" fmla="*/ 64189 h 105927"/>
                  <a:gd name="connsiteX29" fmla="*/ 44778 w 46787"/>
                  <a:gd name="connsiteY29" fmla="*/ 66818 h 105927"/>
                  <a:gd name="connsiteX30" fmla="*/ 45634 w 46787"/>
                  <a:gd name="connsiteY30" fmla="*/ 68837 h 105927"/>
                  <a:gd name="connsiteX31" fmla="*/ 46787 w 46787"/>
                  <a:gd name="connsiteY31" fmla="*/ 70914 h 105927"/>
                  <a:gd name="connsiteX32" fmla="*/ 46787 w 46787"/>
                  <a:gd name="connsiteY32" fmla="*/ 72180 h 105927"/>
                  <a:gd name="connsiteX33" fmla="*/ 46006 w 46787"/>
                  <a:gd name="connsiteY33" fmla="*/ 74257 h 105927"/>
                  <a:gd name="connsiteX34" fmla="*/ 44625 w 46787"/>
                  <a:gd name="connsiteY34" fmla="*/ 76667 h 105927"/>
                  <a:gd name="connsiteX35" fmla="*/ 42796 w 46787"/>
                  <a:gd name="connsiteY35" fmla="*/ 77600 h 105927"/>
                  <a:gd name="connsiteX36" fmla="*/ 40777 w 46787"/>
                  <a:gd name="connsiteY36" fmla="*/ 78381 h 105927"/>
                  <a:gd name="connsiteX37" fmla="*/ 39805 w 46787"/>
                  <a:gd name="connsiteY37" fmla="*/ 80258 h 105927"/>
                  <a:gd name="connsiteX38" fmla="*/ 39320 w 46787"/>
                  <a:gd name="connsiteY38" fmla="*/ 82248 h 105927"/>
                  <a:gd name="connsiteX39" fmla="*/ 38415 w 46787"/>
                  <a:gd name="connsiteY39" fmla="*/ 83725 h 105927"/>
                  <a:gd name="connsiteX40" fmla="*/ 37862 w 46787"/>
                  <a:gd name="connsiteY40" fmla="*/ 85344 h 105927"/>
                  <a:gd name="connsiteX41" fmla="*/ 36995 w 46787"/>
                  <a:gd name="connsiteY41" fmla="*/ 88640 h 105927"/>
                  <a:gd name="connsiteX42" fmla="*/ 36795 w 46787"/>
                  <a:gd name="connsiteY42" fmla="*/ 89830 h 105927"/>
                  <a:gd name="connsiteX43" fmla="*/ 35433 w 46787"/>
                  <a:gd name="connsiteY43" fmla="*/ 91040 h 105927"/>
                  <a:gd name="connsiteX44" fmla="*/ 33319 w 46787"/>
                  <a:gd name="connsiteY44" fmla="*/ 91535 h 105927"/>
                  <a:gd name="connsiteX45" fmla="*/ 31414 w 46787"/>
                  <a:gd name="connsiteY45" fmla="*/ 91640 h 105927"/>
                  <a:gd name="connsiteX46" fmla="*/ 30137 w 46787"/>
                  <a:gd name="connsiteY46" fmla="*/ 92202 h 105927"/>
                  <a:gd name="connsiteX47" fmla="*/ 29480 w 46787"/>
                  <a:gd name="connsiteY47" fmla="*/ 93326 h 105927"/>
                  <a:gd name="connsiteX48" fmla="*/ 28270 w 46787"/>
                  <a:gd name="connsiteY48" fmla="*/ 94231 h 105927"/>
                  <a:gd name="connsiteX49" fmla="*/ 27547 w 46787"/>
                  <a:gd name="connsiteY49" fmla="*/ 94631 h 105927"/>
                  <a:gd name="connsiteX50" fmla="*/ 27547 w 46787"/>
                  <a:gd name="connsiteY50" fmla="*/ 95631 h 105927"/>
                  <a:gd name="connsiteX51" fmla="*/ 28423 w 46787"/>
                  <a:gd name="connsiteY51" fmla="*/ 97717 h 105927"/>
                  <a:gd name="connsiteX52" fmla="*/ 29423 w 46787"/>
                  <a:gd name="connsiteY52" fmla="*/ 99413 h 105927"/>
                  <a:gd name="connsiteX53" fmla="*/ 29452 w 46787"/>
                  <a:gd name="connsiteY53" fmla="*/ 100765 h 105927"/>
                  <a:gd name="connsiteX54" fmla="*/ 28956 w 46787"/>
                  <a:gd name="connsiteY54" fmla="*/ 101146 h 105927"/>
                  <a:gd name="connsiteX55" fmla="*/ 27404 w 46787"/>
                  <a:gd name="connsiteY55" fmla="*/ 100975 h 105927"/>
                  <a:gd name="connsiteX56" fmla="*/ 27080 w 46787"/>
                  <a:gd name="connsiteY56" fmla="*/ 101470 h 105927"/>
                  <a:gd name="connsiteX57" fmla="*/ 26908 w 46787"/>
                  <a:gd name="connsiteY57" fmla="*/ 102994 h 105927"/>
                  <a:gd name="connsiteX58" fmla="*/ 26499 w 46787"/>
                  <a:gd name="connsiteY58" fmla="*/ 104280 h 105927"/>
                  <a:gd name="connsiteX59" fmla="*/ 25861 w 46787"/>
                  <a:gd name="connsiteY59" fmla="*/ 105070 h 105927"/>
                  <a:gd name="connsiteX60" fmla="*/ 24755 w 46787"/>
                  <a:gd name="connsiteY60" fmla="*/ 105928 h 105927"/>
                  <a:gd name="connsiteX61" fmla="*/ 22727 w 46787"/>
                  <a:gd name="connsiteY61" fmla="*/ 105651 h 105927"/>
                  <a:gd name="connsiteX62" fmla="*/ 20822 w 46787"/>
                  <a:gd name="connsiteY62" fmla="*/ 104356 h 105927"/>
                  <a:gd name="connsiteX63" fmla="*/ 19831 w 46787"/>
                  <a:gd name="connsiteY63" fmla="*/ 103956 h 105927"/>
                  <a:gd name="connsiteX64" fmla="*/ 19260 w 46787"/>
                  <a:gd name="connsiteY64" fmla="*/ 103994 h 105927"/>
                  <a:gd name="connsiteX65" fmla="*/ 19108 w 46787"/>
                  <a:gd name="connsiteY65" fmla="*/ 100822 h 105927"/>
                  <a:gd name="connsiteX66" fmla="*/ 18279 w 46787"/>
                  <a:gd name="connsiteY66" fmla="*/ 98355 h 105927"/>
                  <a:gd name="connsiteX67" fmla="*/ 15269 w 46787"/>
                  <a:gd name="connsiteY67" fmla="*/ 92402 h 105927"/>
                  <a:gd name="connsiteX68" fmla="*/ 5449 w 46787"/>
                  <a:gd name="connsiteY68" fmla="*/ 86611 h 105927"/>
                  <a:gd name="connsiteX69" fmla="*/ 3134 w 46787"/>
                  <a:gd name="connsiteY69" fmla="*/ 84001 h 105927"/>
                  <a:gd name="connsiteX70" fmla="*/ 2124 w 46787"/>
                  <a:gd name="connsiteY70" fmla="*/ 81801 h 105927"/>
                  <a:gd name="connsiteX71" fmla="*/ 1105 w 46787"/>
                  <a:gd name="connsiteY71" fmla="*/ 79724 h 105927"/>
                  <a:gd name="connsiteX72" fmla="*/ 2077 w 46787"/>
                  <a:gd name="connsiteY72" fmla="*/ 79667 h 105927"/>
                  <a:gd name="connsiteX73" fmla="*/ 3039 w 46787"/>
                  <a:gd name="connsiteY73" fmla="*/ 80191 h 105927"/>
                  <a:gd name="connsiteX74" fmla="*/ 4267 w 46787"/>
                  <a:gd name="connsiteY74" fmla="*/ 80829 h 105927"/>
                  <a:gd name="connsiteX75" fmla="*/ 4772 w 46787"/>
                  <a:gd name="connsiteY75" fmla="*/ 79791 h 105927"/>
                  <a:gd name="connsiteX76" fmla="*/ 4239 w 46787"/>
                  <a:gd name="connsiteY76" fmla="*/ 77514 h 105927"/>
                  <a:gd name="connsiteX77" fmla="*/ 1705 w 46787"/>
                  <a:gd name="connsiteY77" fmla="*/ 72200 h 105927"/>
                  <a:gd name="connsiteX78" fmla="*/ 1514 w 46787"/>
                  <a:gd name="connsiteY78" fmla="*/ 70733 h 105927"/>
                  <a:gd name="connsiteX79" fmla="*/ 2753 w 46787"/>
                  <a:gd name="connsiteY79" fmla="*/ 66275 h 105927"/>
                  <a:gd name="connsiteX80" fmla="*/ 4820 w 46787"/>
                  <a:gd name="connsiteY80" fmla="*/ 61255 h 105927"/>
                  <a:gd name="connsiteX81" fmla="*/ 4686 w 46787"/>
                  <a:gd name="connsiteY81" fmla="*/ 55159 h 105927"/>
                  <a:gd name="connsiteX82" fmla="*/ 5325 w 46787"/>
                  <a:gd name="connsiteY82" fmla="*/ 50540 h 105927"/>
                  <a:gd name="connsiteX83" fmla="*/ 4610 w 46787"/>
                  <a:gd name="connsiteY83" fmla="*/ 47539 h 105927"/>
                  <a:gd name="connsiteX84" fmla="*/ 4267 w 46787"/>
                  <a:gd name="connsiteY84" fmla="*/ 43863 h 105927"/>
                  <a:gd name="connsiteX85" fmla="*/ 5782 w 46787"/>
                  <a:gd name="connsiteY85" fmla="*/ 38957 h 105927"/>
                  <a:gd name="connsiteX86" fmla="*/ 7087 w 46787"/>
                  <a:gd name="connsiteY86" fmla="*/ 37748 h 105927"/>
                  <a:gd name="connsiteX87" fmla="*/ 7887 w 46787"/>
                  <a:gd name="connsiteY87" fmla="*/ 36186 h 105927"/>
                  <a:gd name="connsiteX88" fmla="*/ 7934 w 46787"/>
                  <a:gd name="connsiteY88" fmla="*/ 30947 h 105927"/>
                  <a:gd name="connsiteX89" fmla="*/ 5010 w 46787"/>
                  <a:gd name="connsiteY89" fmla="*/ 28489 h 105927"/>
                  <a:gd name="connsiteX90" fmla="*/ 1648 w 46787"/>
                  <a:gd name="connsiteY90" fmla="*/ 28032 h 105927"/>
                  <a:gd name="connsiteX91" fmla="*/ 1724 w 46787"/>
                  <a:gd name="connsiteY91" fmla="*/ 26251 h 105927"/>
                  <a:gd name="connsiteX92" fmla="*/ 2143 w 46787"/>
                  <a:gd name="connsiteY92" fmla="*/ 23422 h 105927"/>
                  <a:gd name="connsiteX93" fmla="*/ 1905 w 46787"/>
                  <a:gd name="connsiteY93" fmla="*/ 22479 h 105927"/>
                  <a:gd name="connsiteX94" fmla="*/ 2153 w 46787"/>
                  <a:gd name="connsiteY94" fmla="*/ 20860 h 105927"/>
                  <a:gd name="connsiteX95" fmla="*/ 1334 w 46787"/>
                  <a:gd name="connsiteY95" fmla="*/ 18707 h 105927"/>
                  <a:gd name="connsiteX96" fmla="*/ 0 w 46787"/>
                  <a:gd name="connsiteY96" fmla="*/ 17145 h 105927"/>
                  <a:gd name="connsiteX97" fmla="*/ 1286 w 46787"/>
                  <a:gd name="connsiteY97" fmla="*/ 14392 h 105927"/>
                  <a:gd name="connsiteX98" fmla="*/ 3172 w 46787"/>
                  <a:gd name="connsiteY98" fmla="*/ 11049 h 105927"/>
                  <a:gd name="connsiteX99" fmla="*/ 4925 w 46787"/>
                  <a:gd name="connsiteY99" fmla="*/ 8401 h 105927"/>
                  <a:gd name="connsiteX100" fmla="*/ 7049 w 46787"/>
                  <a:gd name="connsiteY100" fmla="*/ 5639 h 105927"/>
                  <a:gd name="connsiteX101" fmla="*/ 8468 w 46787"/>
                  <a:gd name="connsiteY101" fmla="*/ 2991 h 105927"/>
                  <a:gd name="connsiteX102" fmla="*/ 9983 w 46787"/>
                  <a:gd name="connsiteY102" fmla="*/ 695 h 105927"/>
                  <a:gd name="connsiteX103" fmla="*/ 11297 w 46787"/>
                  <a:gd name="connsiteY103" fmla="*/ 0 h 105927"/>
                  <a:gd name="connsiteX104" fmla="*/ 11945 w 46787"/>
                  <a:gd name="connsiteY104" fmla="*/ 486 h 105927"/>
                  <a:gd name="connsiteX105" fmla="*/ 12297 w 46787"/>
                  <a:gd name="connsiteY105" fmla="*/ 1486 h 105927"/>
                  <a:gd name="connsiteX106" fmla="*/ 12211 w 46787"/>
                  <a:gd name="connsiteY106" fmla="*/ 4439 h 105927"/>
                  <a:gd name="connsiteX107" fmla="*/ 12659 w 46787"/>
                  <a:gd name="connsiteY107" fmla="*/ 5458 h 105927"/>
                  <a:gd name="connsiteX108" fmla="*/ 13564 w 46787"/>
                  <a:gd name="connsiteY108" fmla="*/ 6210 h 105927"/>
                  <a:gd name="connsiteX109" fmla="*/ 15478 w 46787"/>
                  <a:gd name="connsiteY109" fmla="*/ 5839 h 105927"/>
                  <a:gd name="connsiteX110" fmla="*/ 17593 w 46787"/>
                  <a:gd name="connsiteY110" fmla="*/ 5106 h 105927"/>
                  <a:gd name="connsiteX111" fmla="*/ 20450 w 46787"/>
                  <a:gd name="connsiteY111" fmla="*/ 3543 h 10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6787" h="105927">
                    <a:moveTo>
                      <a:pt x="20936" y="3639"/>
                    </a:moveTo>
                    <a:lnTo>
                      <a:pt x="21993" y="4458"/>
                    </a:lnTo>
                    <a:lnTo>
                      <a:pt x="24194" y="8020"/>
                    </a:lnTo>
                    <a:lnTo>
                      <a:pt x="25651" y="11163"/>
                    </a:lnTo>
                    <a:lnTo>
                      <a:pt x="28537" y="12249"/>
                    </a:lnTo>
                    <a:lnTo>
                      <a:pt x="30137" y="13468"/>
                    </a:lnTo>
                    <a:lnTo>
                      <a:pt x="32204" y="15326"/>
                    </a:lnTo>
                    <a:lnTo>
                      <a:pt x="33195" y="17183"/>
                    </a:lnTo>
                    <a:lnTo>
                      <a:pt x="34604" y="22870"/>
                    </a:lnTo>
                    <a:lnTo>
                      <a:pt x="34766" y="26299"/>
                    </a:lnTo>
                    <a:lnTo>
                      <a:pt x="34357" y="27861"/>
                    </a:lnTo>
                    <a:lnTo>
                      <a:pt x="34014" y="28270"/>
                    </a:lnTo>
                    <a:lnTo>
                      <a:pt x="32728" y="33833"/>
                    </a:lnTo>
                    <a:lnTo>
                      <a:pt x="33033" y="36662"/>
                    </a:lnTo>
                    <a:lnTo>
                      <a:pt x="33024" y="38529"/>
                    </a:lnTo>
                    <a:lnTo>
                      <a:pt x="31938" y="39262"/>
                    </a:lnTo>
                    <a:lnTo>
                      <a:pt x="31214" y="40434"/>
                    </a:lnTo>
                    <a:lnTo>
                      <a:pt x="32385" y="45044"/>
                    </a:lnTo>
                    <a:lnTo>
                      <a:pt x="32242" y="47015"/>
                    </a:lnTo>
                    <a:lnTo>
                      <a:pt x="32300" y="49263"/>
                    </a:lnTo>
                    <a:lnTo>
                      <a:pt x="34404" y="54388"/>
                    </a:lnTo>
                    <a:lnTo>
                      <a:pt x="35652" y="55969"/>
                    </a:lnTo>
                    <a:lnTo>
                      <a:pt x="36757" y="56722"/>
                    </a:lnTo>
                    <a:lnTo>
                      <a:pt x="38186" y="61427"/>
                    </a:lnTo>
                    <a:lnTo>
                      <a:pt x="39024" y="62236"/>
                    </a:lnTo>
                    <a:lnTo>
                      <a:pt x="42482" y="61789"/>
                    </a:lnTo>
                    <a:lnTo>
                      <a:pt x="44177" y="62312"/>
                    </a:lnTo>
                    <a:lnTo>
                      <a:pt x="44854" y="63427"/>
                    </a:lnTo>
                    <a:lnTo>
                      <a:pt x="45006" y="64189"/>
                    </a:lnTo>
                    <a:lnTo>
                      <a:pt x="44778" y="66818"/>
                    </a:lnTo>
                    <a:lnTo>
                      <a:pt x="45634" y="68837"/>
                    </a:lnTo>
                    <a:lnTo>
                      <a:pt x="46787" y="70914"/>
                    </a:lnTo>
                    <a:lnTo>
                      <a:pt x="46787" y="72180"/>
                    </a:lnTo>
                    <a:lnTo>
                      <a:pt x="46006" y="74257"/>
                    </a:lnTo>
                    <a:lnTo>
                      <a:pt x="44625" y="76667"/>
                    </a:lnTo>
                    <a:lnTo>
                      <a:pt x="42796" y="77600"/>
                    </a:lnTo>
                    <a:lnTo>
                      <a:pt x="40777" y="78381"/>
                    </a:lnTo>
                    <a:lnTo>
                      <a:pt x="39805" y="80258"/>
                    </a:lnTo>
                    <a:lnTo>
                      <a:pt x="39320" y="82248"/>
                    </a:lnTo>
                    <a:lnTo>
                      <a:pt x="38415" y="83725"/>
                    </a:lnTo>
                    <a:lnTo>
                      <a:pt x="37862" y="85344"/>
                    </a:lnTo>
                    <a:lnTo>
                      <a:pt x="36995" y="88640"/>
                    </a:lnTo>
                    <a:lnTo>
                      <a:pt x="36795" y="89830"/>
                    </a:lnTo>
                    <a:lnTo>
                      <a:pt x="35433" y="91040"/>
                    </a:lnTo>
                    <a:lnTo>
                      <a:pt x="33319" y="91535"/>
                    </a:lnTo>
                    <a:lnTo>
                      <a:pt x="31414" y="91640"/>
                    </a:lnTo>
                    <a:lnTo>
                      <a:pt x="30137" y="92202"/>
                    </a:lnTo>
                    <a:lnTo>
                      <a:pt x="29480" y="93326"/>
                    </a:lnTo>
                    <a:lnTo>
                      <a:pt x="28270" y="94231"/>
                    </a:lnTo>
                    <a:lnTo>
                      <a:pt x="27547" y="94631"/>
                    </a:lnTo>
                    <a:lnTo>
                      <a:pt x="27547" y="95631"/>
                    </a:lnTo>
                    <a:lnTo>
                      <a:pt x="28423" y="97717"/>
                    </a:lnTo>
                    <a:lnTo>
                      <a:pt x="29423" y="99413"/>
                    </a:lnTo>
                    <a:lnTo>
                      <a:pt x="29452" y="100765"/>
                    </a:lnTo>
                    <a:lnTo>
                      <a:pt x="28956" y="101146"/>
                    </a:lnTo>
                    <a:lnTo>
                      <a:pt x="27404" y="100975"/>
                    </a:lnTo>
                    <a:lnTo>
                      <a:pt x="27080" y="101470"/>
                    </a:lnTo>
                    <a:lnTo>
                      <a:pt x="26908" y="102994"/>
                    </a:lnTo>
                    <a:lnTo>
                      <a:pt x="26499" y="104280"/>
                    </a:lnTo>
                    <a:lnTo>
                      <a:pt x="25861" y="105070"/>
                    </a:lnTo>
                    <a:lnTo>
                      <a:pt x="24755" y="105928"/>
                    </a:lnTo>
                    <a:lnTo>
                      <a:pt x="22727" y="105651"/>
                    </a:lnTo>
                    <a:lnTo>
                      <a:pt x="20822" y="104356"/>
                    </a:lnTo>
                    <a:lnTo>
                      <a:pt x="19831" y="103956"/>
                    </a:lnTo>
                    <a:lnTo>
                      <a:pt x="19260" y="103994"/>
                    </a:lnTo>
                    <a:lnTo>
                      <a:pt x="19108" y="100822"/>
                    </a:lnTo>
                    <a:lnTo>
                      <a:pt x="18279" y="98355"/>
                    </a:lnTo>
                    <a:lnTo>
                      <a:pt x="15269" y="92402"/>
                    </a:lnTo>
                    <a:lnTo>
                      <a:pt x="5449" y="86611"/>
                    </a:lnTo>
                    <a:lnTo>
                      <a:pt x="3134" y="84001"/>
                    </a:lnTo>
                    <a:lnTo>
                      <a:pt x="2124" y="81801"/>
                    </a:lnTo>
                    <a:lnTo>
                      <a:pt x="1105" y="79724"/>
                    </a:lnTo>
                    <a:lnTo>
                      <a:pt x="2077" y="79667"/>
                    </a:lnTo>
                    <a:lnTo>
                      <a:pt x="3039" y="80191"/>
                    </a:lnTo>
                    <a:lnTo>
                      <a:pt x="4267" y="80829"/>
                    </a:lnTo>
                    <a:lnTo>
                      <a:pt x="4772" y="79791"/>
                    </a:lnTo>
                    <a:lnTo>
                      <a:pt x="4239" y="77514"/>
                    </a:lnTo>
                    <a:lnTo>
                      <a:pt x="1705" y="72200"/>
                    </a:lnTo>
                    <a:lnTo>
                      <a:pt x="1514" y="70733"/>
                    </a:lnTo>
                    <a:lnTo>
                      <a:pt x="2753" y="66275"/>
                    </a:lnTo>
                    <a:lnTo>
                      <a:pt x="4820" y="61255"/>
                    </a:lnTo>
                    <a:lnTo>
                      <a:pt x="4686" y="55159"/>
                    </a:lnTo>
                    <a:lnTo>
                      <a:pt x="5325" y="50540"/>
                    </a:lnTo>
                    <a:lnTo>
                      <a:pt x="4610" y="47539"/>
                    </a:lnTo>
                    <a:lnTo>
                      <a:pt x="4267" y="43863"/>
                    </a:lnTo>
                    <a:lnTo>
                      <a:pt x="5782" y="38957"/>
                    </a:lnTo>
                    <a:lnTo>
                      <a:pt x="7087" y="37748"/>
                    </a:lnTo>
                    <a:lnTo>
                      <a:pt x="7887" y="36186"/>
                    </a:lnTo>
                    <a:lnTo>
                      <a:pt x="7934" y="30947"/>
                    </a:lnTo>
                    <a:lnTo>
                      <a:pt x="5010" y="28489"/>
                    </a:lnTo>
                    <a:lnTo>
                      <a:pt x="1648" y="28032"/>
                    </a:lnTo>
                    <a:lnTo>
                      <a:pt x="1724" y="26251"/>
                    </a:lnTo>
                    <a:lnTo>
                      <a:pt x="2143" y="23422"/>
                    </a:lnTo>
                    <a:lnTo>
                      <a:pt x="1905" y="22479"/>
                    </a:lnTo>
                    <a:lnTo>
                      <a:pt x="2153" y="20860"/>
                    </a:lnTo>
                    <a:lnTo>
                      <a:pt x="1334" y="18707"/>
                    </a:lnTo>
                    <a:lnTo>
                      <a:pt x="0" y="17145"/>
                    </a:lnTo>
                    <a:lnTo>
                      <a:pt x="1286" y="14392"/>
                    </a:lnTo>
                    <a:lnTo>
                      <a:pt x="3172" y="11049"/>
                    </a:lnTo>
                    <a:lnTo>
                      <a:pt x="4925" y="8401"/>
                    </a:lnTo>
                    <a:lnTo>
                      <a:pt x="7049" y="5639"/>
                    </a:lnTo>
                    <a:lnTo>
                      <a:pt x="8468" y="2991"/>
                    </a:lnTo>
                    <a:lnTo>
                      <a:pt x="9983" y="695"/>
                    </a:lnTo>
                    <a:lnTo>
                      <a:pt x="11297" y="0"/>
                    </a:lnTo>
                    <a:lnTo>
                      <a:pt x="11945" y="486"/>
                    </a:lnTo>
                    <a:lnTo>
                      <a:pt x="12297" y="1486"/>
                    </a:lnTo>
                    <a:lnTo>
                      <a:pt x="12211" y="4439"/>
                    </a:lnTo>
                    <a:lnTo>
                      <a:pt x="12659" y="5458"/>
                    </a:lnTo>
                    <a:lnTo>
                      <a:pt x="13564" y="6210"/>
                    </a:lnTo>
                    <a:lnTo>
                      <a:pt x="15478" y="5839"/>
                    </a:lnTo>
                    <a:lnTo>
                      <a:pt x="17593" y="5106"/>
                    </a:lnTo>
                    <a:lnTo>
                      <a:pt x="20450" y="3543"/>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8" name="Freeform: Shape 128">
                <a:extLst>
                  <a:ext uri="{FF2B5EF4-FFF2-40B4-BE49-F238E27FC236}">
                    <a16:creationId xmlns:a16="http://schemas.microsoft.com/office/drawing/2014/main" id="{6374D96F-B3D8-68DD-5859-BFBDB3029A41}"/>
                  </a:ext>
                </a:extLst>
              </p:cNvPr>
              <p:cNvSpPr/>
              <p:nvPr/>
            </p:nvSpPr>
            <p:spPr>
              <a:xfrm>
                <a:off x="15005266" y="7386031"/>
                <a:ext cx="861121" cy="435432"/>
              </a:xfrm>
              <a:custGeom>
                <a:avLst/>
                <a:gdLst>
                  <a:gd name="connsiteX0" fmla="*/ 198587 w 203777"/>
                  <a:gd name="connsiteY0" fmla="*/ 16278 h 103041"/>
                  <a:gd name="connsiteX1" fmla="*/ 198482 w 203777"/>
                  <a:gd name="connsiteY1" fmla="*/ 16688 h 103041"/>
                  <a:gd name="connsiteX2" fmla="*/ 198329 w 203777"/>
                  <a:gd name="connsiteY2" fmla="*/ 18202 h 103041"/>
                  <a:gd name="connsiteX3" fmla="*/ 197292 w 203777"/>
                  <a:gd name="connsiteY3" fmla="*/ 20117 h 103041"/>
                  <a:gd name="connsiteX4" fmla="*/ 196167 w 203777"/>
                  <a:gd name="connsiteY4" fmla="*/ 22613 h 103041"/>
                  <a:gd name="connsiteX5" fmla="*/ 196244 w 203777"/>
                  <a:gd name="connsiteY5" fmla="*/ 24803 h 103041"/>
                  <a:gd name="connsiteX6" fmla="*/ 199111 w 203777"/>
                  <a:gd name="connsiteY6" fmla="*/ 32366 h 103041"/>
                  <a:gd name="connsiteX7" fmla="*/ 201664 w 203777"/>
                  <a:gd name="connsiteY7" fmla="*/ 36947 h 103041"/>
                  <a:gd name="connsiteX8" fmla="*/ 202140 w 203777"/>
                  <a:gd name="connsiteY8" fmla="*/ 38691 h 103041"/>
                  <a:gd name="connsiteX9" fmla="*/ 203778 w 203777"/>
                  <a:gd name="connsiteY9" fmla="*/ 40034 h 103041"/>
                  <a:gd name="connsiteX10" fmla="*/ 202225 w 203777"/>
                  <a:gd name="connsiteY10" fmla="*/ 41720 h 103041"/>
                  <a:gd name="connsiteX11" fmla="*/ 201921 w 203777"/>
                  <a:gd name="connsiteY11" fmla="*/ 44215 h 103041"/>
                  <a:gd name="connsiteX12" fmla="*/ 200911 w 203777"/>
                  <a:gd name="connsiteY12" fmla="*/ 45330 h 103041"/>
                  <a:gd name="connsiteX13" fmla="*/ 200644 w 203777"/>
                  <a:gd name="connsiteY13" fmla="*/ 46749 h 103041"/>
                  <a:gd name="connsiteX14" fmla="*/ 201073 w 203777"/>
                  <a:gd name="connsiteY14" fmla="*/ 48044 h 103041"/>
                  <a:gd name="connsiteX15" fmla="*/ 201064 w 203777"/>
                  <a:gd name="connsiteY15" fmla="*/ 49664 h 103041"/>
                  <a:gd name="connsiteX16" fmla="*/ 201625 w 203777"/>
                  <a:gd name="connsiteY16" fmla="*/ 51883 h 103041"/>
                  <a:gd name="connsiteX17" fmla="*/ 199130 w 203777"/>
                  <a:gd name="connsiteY17" fmla="*/ 52369 h 103041"/>
                  <a:gd name="connsiteX18" fmla="*/ 196167 w 203777"/>
                  <a:gd name="connsiteY18" fmla="*/ 52292 h 103041"/>
                  <a:gd name="connsiteX19" fmla="*/ 195110 w 203777"/>
                  <a:gd name="connsiteY19" fmla="*/ 52426 h 103041"/>
                  <a:gd name="connsiteX20" fmla="*/ 194120 w 203777"/>
                  <a:gd name="connsiteY20" fmla="*/ 53035 h 103041"/>
                  <a:gd name="connsiteX21" fmla="*/ 193101 w 203777"/>
                  <a:gd name="connsiteY21" fmla="*/ 52731 h 103041"/>
                  <a:gd name="connsiteX22" fmla="*/ 190414 w 203777"/>
                  <a:gd name="connsiteY22" fmla="*/ 50645 h 103041"/>
                  <a:gd name="connsiteX23" fmla="*/ 188910 w 203777"/>
                  <a:gd name="connsiteY23" fmla="*/ 50178 h 103041"/>
                  <a:gd name="connsiteX24" fmla="*/ 187843 w 203777"/>
                  <a:gd name="connsiteY24" fmla="*/ 50302 h 103041"/>
                  <a:gd name="connsiteX25" fmla="*/ 187042 w 203777"/>
                  <a:gd name="connsiteY25" fmla="*/ 51216 h 103041"/>
                  <a:gd name="connsiteX26" fmla="*/ 185662 w 203777"/>
                  <a:gd name="connsiteY26" fmla="*/ 52378 h 103041"/>
                  <a:gd name="connsiteX27" fmla="*/ 184376 w 203777"/>
                  <a:gd name="connsiteY27" fmla="*/ 53197 h 103041"/>
                  <a:gd name="connsiteX28" fmla="*/ 184661 w 203777"/>
                  <a:gd name="connsiteY28" fmla="*/ 53912 h 103041"/>
                  <a:gd name="connsiteX29" fmla="*/ 190214 w 203777"/>
                  <a:gd name="connsiteY29" fmla="*/ 55788 h 103041"/>
                  <a:gd name="connsiteX30" fmla="*/ 191196 w 203777"/>
                  <a:gd name="connsiteY30" fmla="*/ 58664 h 103041"/>
                  <a:gd name="connsiteX31" fmla="*/ 190129 w 203777"/>
                  <a:gd name="connsiteY31" fmla="*/ 61008 h 103041"/>
                  <a:gd name="connsiteX32" fmla="*/ 189767 w 203777"/>
                  <a:gd name="connsiteY32" fmla="*/ 62160 h 103041"/>
                  <a:gd name="connsiteX33" fmla="*/ 188462 w 203777"/>
                  <a:gd name="connsiteY33" fmla="*/ 63056 h 103041"/>
                  <a:gd name="connsiteX34" fmla="*/ 186871 w 203777"/>
                  <a:gd name="connsiteY34" fmla="*/ 63846 h 103041"/>
                  <a:gd name="connsiteX35" fmla="*/ 184947 w 203777"/>
                  <a:gd name="connsiteY35" fmla="*/ 64046 h 103041"/>
                  <a:gd name="connsiteX36" fmla="*/ 184719 w 203777"/>
                  <a:gd name="connsiteY36" fmla="*/ 65313 h 103041"/>
                  <a:gd name="connsiteX37" fmla="*/ 185471 w 203777"/>
                  <a:gd name="connsiteY37" fmla="*/ 69018 h 103041"/>
                  <a:gd name="connsiteX38" fmla="*/ 184861 w 203777"/>
                  <a:gd name="connsiteY38" fmla="*/ 69818 h 103041"/>
                  <a:gd name="connsiteX39" fmla="*/ 184252 w 203777"/>
                  <a:gd name="connsiteY39" fmla="*/ 70971 h 103041"/>
                  <a:gd name="connsiteX40" fmla="*/ 184823 w 203777"/>
                  <a:gd name="connsiteY40" fmla="*/ 74009 h 103041"/>
                  <a:gd name="connsiteX41" fmla="*/ 186014 w 203777"/>
                  <a:gd name="connsiteY41" fmla="*/ 74228 h 103041"/>
                  <a:gd name="connsiteX42" fmla="*/ 186281 w 203777"/>
                  <a:gd name="connsiteY42" fmla="*/ 74914 h 103041"/>
                  <a:gd name="connsiteX43" fmla="*/ 186071 w 203777"/>
                  <a:gd name="connsiteY43" fmla="*/ 76153 h 103041"/>
                  <a:gd name="connsiteX44" fmla="*/ 185862 w 203777"/>
                  <a:gd name="connsiteY44" fmla="*/ 77457 h 103041"/>
                  <a:gd name="connsiteX45" fmla="*/ 185442 w 203777"/>
                  <a:gd name="connsiteY45" fmla="*/ 78839 h 103041"/>
                  <a:gd name="connsiteX46" fmla="*/ 185233 w 203777"/>
                  <a:gd name="connsiteY46" fmla="*/ 79458 h 103041"/>
                  <a:gd name="connsiteX47" fmla="*/ 184443 w 203777"/>
                  <a:gd name="connsiteY47" fmla="*/ 79839 h 103041"/>
                  <a:gd name="connsiteX48" fmla="*/ 181985 w 203777"/>
                  <a:gd name="connsiteY48" fmla="*/ 79639 h 103041"/>
                  <a:gd name="connsiteX49" fmla="*/ 179861 w 203777"/>
                  <a:gd name="connsiteY49" fmla="*/ 80820 h 103041"/>
                  <a:gd name="connsiteX50" fmla="*/ 175594 w 203777"/>
                  <a:gd name="connsiteY50" fmla="*/ 85049 h 103041"/>
                  <a:gd name="connsiteX51" fmla="*/ 174108 w 203777"/>
                  <a:gd name="connsiteY51" fmla="*/ 85773 h 103041"/>
                  <a:gd name="connsiteX52" fmla="*/ 172489 w 203777"/>
                  <a:gd name="connsiteY52" fmla="*/ 87468 h 103041"/>
                  <a:gd name="connsiteX53" fmla="*/ 172583 w 203777"/>
                  <a:gd name="connsiteY53" fmla="*/ 91174 h 103041"/>
                  <a:gd name="connsiteX54" fmla="*/ 172365 w 203777"/>
                  <a:gd name="connsiteY54" fmla="*/ 91516 h 103041"/>
                  <a:gd name="connsiteX55" fmla="*/ 171974 w 203777"/>
                  <a:gd name="connsiteY55" fmla="*/ 92278 h 103041"/>
                  <a:gd name="connsiteX56" fmla="*/ 166878 w 203777"/>
                  <a:gd name="connsiteY56" fmla="*/ 90964 h 103041"/>
                  <a:gd name="connsiteX57" fmla="*/ 166707 w 203777"/>
                  <a:gd name="connsiteY57" fmla="*/ 90992 h 103041"/>
                  <a:gd name="connsiteX58" fmla="*/ 163287 w 203777"/>
                  <a:gd name="connsiteY58" fmla="*/ 91469 h 103041"/>
                  <a:gd name="connsiteX59" fmla="*/ 160954 w 203777"/>
                  <a:gd name="connsiteY59" fmla="*/ 93164 h 103041"/>
                  <a:gd name="connsiteX60" fmla="*/ 158125 w 203777"/>
                  <a:gd name="connsiteY60" fmla="*/ 94145 h 103041"/>
                  <a:gd name="connsiteX61" fmla="*/ 152181 w 203777"/>
                  <a:gd name="connsiteY61" fmla="*/ 93621 h 103041"/>
                  <a:gd name="connsiteX62" fmla="*/ 146400 w 203777"/>
                  <a:gd name="connsiteY62" fmla="*/ 94279 h 103041"/>
                  <a:gd name="connsiteX63" fmla="*/ 145028 w 203777"/>
                  <a:gd name="connsiteY63" fmla="*/ 94774 h 103041"/>
                  <a:gd name="connsiteX64" fmla="*/ 143532 w 203777"/>
                  <a:gd name="connsiteY64" fmla="*/ 95060 h 103041"/>
                  <a:gd name="connsiteX65" fmla="*/ 142122 w 203777"/>
                  <a:gd name="connsiteY65" fmla="*/ 96050 h 103041"/>
                  <a:gd name="connsiteX66" fmla="*/ 141313 w 203777"/>
                  <a:gd name="connsiteY66" fmla="*/ 97441 h 103041"/>
                  <a:gd name="connsiteX67" fmla="*/ 139875 w 203777"/>
                  <a:gd name="connsiteY67" fmla="*/ 99193 h 103041"/>
                  <a:gd name="connsiteX68" fmla="*/ 137827 w 203777"/>
                  <a:gd name="connsiteY68" fmla="*/ 100575 h 103041"/>
                  <a:gd name="connsiteX69" fmla="*/ 135608 w 203777"/>
                  <a:gd name="connsiteY69" fmla="*/ 101641 h 103041"/>
                  <a:gd name="connsiteX70" fmla="*/ 135074 w 203777"/>
                  <a:gd name="connsiteY70" fmla="*/ 102527 h 103041"/>
                  <a:gd name="connsiteX71" fmla="*/ 134350 w 203777"/>
                  <a:gd name="connsiteY71" fmla="*/ 103042 h 103041"/>
                  <a:gd name="connsiteX72" fmla="*/ 133103 w 203777"/>
                  <a:gd name="connsiteY72" fmla="*/ 102375 h 103041"/>
                  <a:gd name="connsiteX73" fmla="*/ 132102 w 203777"/>
                  <a:gd name="connsiteY73" fmla="*/ 102413 h 103041"/>
                  <a:gd name="connsiteX74" fmla="*/ 130874 w 203777"/>
                  <a:gd name="connsiteY74" fmla="*/ 101956 h 103041"/>
                  <a:gd name="connsiteX75" fmla="*/ 126787 w 203777"/>
                  <a:gd name="connsiteY75" fmla="*/ 101460 h 103041"/>
                  <a:gd name="connsiteX76" fmla="*/ 122311 w 203777"/>
                  <a:gd name="connsiteY76" fmla="*/ 100641 h 103041"/>
                  <a:gd name="connsiteX77" fmla="*/ 120167 w 203777"/>
                  <a:gd name="connsiteY77" fmla="*/ 99860 h 103041"/>
                  <a:gd name="connsiteX78" fmla="*/ 117748 w 203777"/>
                  <a:gd name="connsiteY78" fmla="*/ 99231 h 103041"/>
                  <a:gd name="connsiteX79" fmla="*/ 115139 w 203777"/>
                  <a:gd name="connsiteY79" fmla="*/ 98727 h 103041"/>
                  <a:gd name="connsiteX80" fmla="*/ 112804 w 203777"/>
                  <a:gd name="connsiteY80" fmla="*/ 98612 h 103041"/>
                  <a:gd name="connsiteX81" fmla="*/ 111624 w 203777"/>
                  <a:gd name="connsiteY81" fmla="*/ 98374 h 103041"/>
                  <a:gd name="connsiteX82" fmla="*/ 106014 w 203777"/>
                  <a:gd name="connsiteY82" fmla="*/ 97012 h 103041"/>
                  <a:gd name="connsiteX83" fmla="*/ 102308 w 203777"/>
                  <a:gd name="connsiteY83" fmla="*/ 96917 h 103041"/>
                  <a:gd name="connsiteX84" fmla="*/ 97422 w 203777"/>
                  <a:gd name="connsiteY84" fmla="*/ 96346 h 103041"/>
                  <a:gd name="connsiteX85" fmla="*/ 87716 w 203777"/>
                  <a:gd name="connsiteY85" fmla="*/ 94288 h 103041"/>
                  <a:gd name="connsiteX86" fmla="*/ 84887 w 203777"/>
                  <a:gd name="connsiteY86" fmla="*/ 93450 h 103041"/>
                  <a:gd name="connsiteX87" fmla="*/ 82191 w 203777"/>
                  <a:gd name="connsiteY87" fmla="*/ 93193 h 103041"/>
                  <a:gd name="connsiteX88" fmla="*/ 78991 w 203777"/>
                  <a:gd name="connsiteY88" fmla="*/ 92478 h 103041"/>
                  <a:gd name="connsiteX89" fmla="*/ 76562 w 203777"/>
                  <a:gd name="connsiteY89" fmla="*/ 91307 h 103041"/>
                  <a:gd name="connsiteX90" fmla="*/ 75009 w 203777"/>
                  <a:gd name="connsiteY90" fmla="*/ 89078 h 103041"/>
                  <a:gd name="connsiteX91" fmla="*/ 73343 w 203777"/>
                  <a:gd name="connsiteY91" fmla="*/ 86125 h 103041"/>
                  <a:gd name="connsiteX92" fmla="*/ 70304 w 203777"/>
                  <a:gd name="connsiteY92" fmla="*/ 82248 h 103041"/>
                  <a:gd name="connsiteX93" fmla="*/ 69675 w 203777"/>
                  <a:gd name="connsiteY93" fmla="*/ 80315 h 103041"/>
                  <a:gd name="connsiteX94" fmla="*/ 70609 w 203777"/>
                  <a:gd name="connsiteY94" fmla="*/ 78619 h 103041"/>
                  <a:gd name="connsiteX95" fmla="*/ 71561 w 203777"/>
                  <a:gd name="connsiteY95" fmla="*/ 77334 h 103041"/>
                  <a:gd name="connsiteX96" fmla="*/ 71457 w 203777"/>
                  <a:gd name="connsiteY96" fmla="*/ 76791 h 103041"/>
                  <a:gd name="connsiteX97" fmla="*/ 70714 w 203777"/>
                  <a:gd name="connsiteY97" fmla="*/ 76505 h 103041"/>
                  <a:gd name="connsiteX98" fmla="*/ 65370 w 203777"/>
                  <a:gd name="connsiteY98" fmla="*/ 78162 h 103041"/>
                  <a:gd name="connsiteX99" fmla="*/ 60188 w 203777"/>
                  <a:gd name="connsiteY99" fmla="*/ 80258 h 103041"/>
                  <a:gd name="connsiteX100" fmla="*/ 58150 w 203777"/>
                  <a:gd name="connsiteY100" fmla="*/ 80315 h 103041"/>
                  <a:gd name="connsiteX101" fmla="*/ 56179 w 203777"/>
                  <a:gd name="connsiteY101" fmla="*/ 79858 h 103041"/>
                  <a:gd name="connsiteX102" fmla="*/ 53550 w 203777"/>
                  <a:gd name="connsiteY102" fmla="*/ 79820 h 103041"/>
                  <a:gd name="connsiteX103" fmla="*/ 51035 w 203777"/>
                  <a:gd name="connsiteY103" fmla="*/ 80381 h 103041"/>
                  <a:gd name="connsiteX104" fmla="*/ 45987 w 203777"/>
                  <a:gd name="connsiteY104" fmla="*/ 80667 h 103041"/>
                  <a:gd name="connsiteX105" fmla="*/ 43034 w 203777"/>
                  <a:gd name="connsiteY105" fmla="*/ 82210 h 103041"/>
                  <a:gd name="connsiteX106" fmla="*/ 41148 w 203777"/>
                  <a:gd name="connsiteY106" fmla="*/ 85211 h 103041"/>
                  <a:gd name="connsiteX107" fmla="*/ 40129 w 203777"/>
                  <a:gd name="connsiteY107" fmla="*/ 87630 h 103041"/>
                  <a:gd name="connsiteX108" fmla="*/ 39272 w 203777"/>
                  <a:gd name="connsiteY108" fmla="*/ 88411 h 103041"/>
                  <a:gd name="connsiteX109" fmla="*/ 37510 w 203777"/>
                  <a:gd name="connsiteY109" fmla="*/ 88707 h 103041"/>
                  <a:gd name="connsiteX110" fmla="*/ 34881 w 203777"/>
                  <a:gd name="connsiteY110" fmla="*/ 88478 h 103041"/>
                  <a:gd name="connsiteX111" fmla="*/ 33033 w 203777"/>
                  <a:gd name="connsiteY111" fmla="*/ 87782 h 103041"/>
                  <a:gd name="connsiteX112" fmla="*/ 31147 w 203777"/>
                  <a:gd name="connsiteY112" fmla="*/ 85716 h 103041"/>
                  <a:gd name="connsiteX113" fmla="*/ 28223 w 203777"/>
                  <a:gd name="connsiteY113" fmla="*/ 85420 h 103041"/>
                  <a:gd name="connsiteX114" fmla="*/ 25537 w 203777"/>
                  <a:gd name="connsiteY114" fmla="*/ 85373 h 103041"/>
                  <a:gd name="connsiteX115" fmla="*/ 24822 w 203777"/>
                  <a:gd name="connsiteY115" fmla="*/ 84992 h 103041"/>
                  <a:gd name="connsiteX116" fmla="*/ 24870 w 203777"/>
                  <a:gd name="connsiteY116" fmla="*/ 83639 h 103041"/>
                  <a:gd name="connsiteX117" fmla="*/ 23813 w 203777"/>
                  <a:gd name="connsiteY117" fmla="*/ 81106 h 103041"/>
                  <a:gd name="connsiteX118" fmla="*/ 22060 w 203777"/>
                  <a:gd name="connsiteY118" fmla="*/ 80315 h 103041"/>
                  <a:gd name="connsiteX119" fmla="*/ 17526 w 203777"/>
                  <a:gd name="connsiteY119" fmla="*/ 85087 h 103041"/>
                  <a:gd name="connsiteX120" fmla="*/ 16288 w 203777"/>
                  <a:gd name="connsiteY120" fmla="*/ 85515 h 103041"/>
                  <a:gd name="connsiteX121" fmla="*/ 12640 w 203777"/>
                  <a:gd name="connsiteY121" fmla="*/ 84192 h 103041"/>
                  <a:gd name="connsiteX122" fmla="*/ 9449 w 203777"/>
                  <a:gd name="connsiteY122" fmla="*/ 82153 h 103041"/>
                  <a:gd name="connsiteX123" fmla="*/ 9106 w 203777"/>
                  <a:gd name="connsiteY123" fmla="*/ 80658 h 103041"/>
                  <a:gd name="connsiteX124" fmla="*/ 8582 w 203777"/>
                  <a:gd name="connsiteY124" fmla="*/ 79429 h 103041"/>
                  <a:gd name="connsiteX125" fmla="*/ 5906 w 203777"/>
                  <a:gd name="connsiteY125" fmla="*/ 78267 h 103041"/>
                  <a:gd name="connsiteX126" fmla="*/ 2562 w 203777"/>
                  <a:gd name="connsiteY126" fmla="*/ 77476 h 103041"/>
                  <a:gd name="connsiteX127" fmla="*/ 1496 w 203777"/>
                  <a:gd name="connsiteY127" fmla="*/ 77476 h 103041"/>
                  <a:gd name="connsiteX128" fmla="*/ 1915 w 203777"/>
                  <a:gd name="connsiteY128" fmla="*/ 76753 h 103041"/>
                  <a:gd name="connsiteX129" fmla="*/ 2305 w 203777"/>
                  <a:gd name="connsiteY129" fmla="*/ 75524 h 103041"/>
                  <a:gd name="connsiteX130" fmla="*/ 2057 w 203777"/>
                  <a:gd name="connsiteY130" fmla="*/ 74552 h 103041"/>
                  <a:gd name="connsiteX131" fmla="*/ 1276 w 203777"/>
                  <a:gd name="connsiteY131" fmla="*/ 73533 h 103041"/>
                  <a:gd name="connsiteX132" fmla="*/ 848 w 203777"/>
                  <a:gd name="connsiteY132" fmla="*/ 72457 h 103041"/>
                  <a:gd name="connsiteX133" fmla="*/ 714 w 203777"/>
                  <a:gd name="connsiteY133" fmla="*/ 71409 h 103041"/>
                  <a:gd name="connsiteX134" fmla="*/ 476 w 203777"/>
                  <a:gd name="connsiteY134" fmla="*/ 70552 h 103041"/>
                  <a:gd name="connsiteX135" fmla="*/ 333 w 203777"/>
                  <a:gd name="connsiteY135" fmla="*/ 69742 h 103041"/>
                  <a:gd name="connsiteX136" fmla="*/ 86 w 203777"/>
                  <a:gd name="connsiteY136" fmla="*/ 69114 h 103041"/>
                  <a:gd name="connsiteX137" fmla="*/ 2267 w 203777"/>
                  <a:gd name="connsiteY137" fmla="*/ 64351 h 103041"/>
                  <a:gd name="connsiteX138" fmla="*/ 2715 w 203777"/>
                  <a:gd name="connsiteY138" fmla="*/ 61389 h 103041"/>
                  <a:gd name="connsiteX139" fmla="*/ 810 w 203777"/>
                  <a:gd name="connsiteY139" fmla="*/ 59646 h 103041"/>
                  <a:gd name="connsiteX140" fmla="*/ 0 w 203777"/>
                  <a:gd name="connsiteY140" fmla="*/ 59131 h 103041"/>
                  <a:gd name="connsiteX141" fmla="*/ 667 w 203777"/>
                  <a:gd name="connsiteY141" fmla="*/ 58741 h 103041"/>
                  <a:gd name="connsiteX142" fmla="*/ 3381 w 203777"/>
                  <a:gd name="connsiteY142" fmla="*/ 59065 h 103041"/>
                  <a:gd name="connsiteX143" fmla="*/ 5106 w 203777"/>
                  <a:gd name="connsiteY143" fmla="*/ 58084 h 103041"/>
                  <a:gd name="connsiteX144" fmla="*/ 6010 w 203777"/>
                  <a:gd name="connsiteY144" fmla="*/ 57103 h 103041"/>
                  <a:gd name="connsiteX145" fmla="*/ 8420 w 203777"/>
                  <a:gd name="connsiteY145" fmla="*/ 58026 h 103041"/>
                  <a:gd name="connsiteX146" fmla="*/ 11964 w 203777"/>
                  <a:gd name="connsiteY146" fmla="*/ 59874 h 103041"/>
                  <a:gd name="connsiteX147" fmla="*/ 13630 w 203777"/>
                  <a:gd name="connsiteY147" fmla="*/ 61131 h 103041"/>
                  <a:gd name="connsiteX148" fmla="*/ 14316 w 203777"/>
                  <a:gd name="connsiteY148" fmla="*/ 62094 h 103041"/>
                  <a:gd name="connsiteX149" fmla="*/ 14707 w 203777"/>
                  <a:gd name="connsiteY149" fmla="*/ 62903 h 103041"/>
                  <a:gd name="connsiteX150" fmla="*/ 14497 w 203777"/>
                  <a:gd name="connsiteY150" fmla="*/ 64294 h 103041"/>
                  <a:gd name="connsiteX151" fmla="*/ 15297 w 203777"/>
                  <a:gd name="connsiteY151" fmla="*/ 64837 h 103041"/>
                  <a:gd name="connsiteX152" fmla="*/ 16964 w 203777"/>
                  <a:gd name="connsiteY152" fmla="*/ 65037 h 103041"/>
                  <a:gd name="connsiteX153" fmla="*/ 18079 w 203777"/>
                  <a:gd name="connsiteY153" fmla="*/ 65465 h 103041"/>
                  <a:gd name="connsiteX154" fmla="*/ 17688 w 203777"/>
                  <a:gd name="connsiteY154" fmla="*/ 67294 h 103041"/>
                  <a:gd name="connsiteX155" fmla="*/ 17612 w 203777"/>
                  <a:gd name="connsiteY155" fmla="*/ 68790 h 103041"/>
                  <a:gd name="connsiteX156" fmla="*/ 19145 w 203777"/>
                  <a:gd name="connsiteY156" fmla="*/ 68580 h 103041"/>
                  <a:gd name="connsiteX157" fmla="*/ 21079 w 203777"/>
                  <a:gd name="connsiteY157" fmla="*/ 67437 h 103041"/>
                  <a:gd name="connsiteX158" fmla="*/ 22584 w 203777"/>
                  <a:gd name="connsiteY158" fmla="*/ 65370 h 103041"/>
                  <a:gd name="connsiteX159" fmla="*/ 23517 w 203777"/>
                  <a:gd name="connsiteY159" fmla="*/ 63360 h 103041"/>
                  <a:gd name="connsiteX160" fmla="*/ 24222 w 203777"/>
                  <a:gd name="connsiteY160" fmla="*/ 58464 h 103041"/>
                  <a:gd name="connsiteX161" fmla="*/ 24470 w 203777"/>
                  <a:gd name="connsiteY161" fmla="*/ 58055 h 103041"/>
                  <a:gd name="connsiteX162" fmla="*/ 25632 w 203777"/>
                  <a:gd name="connsiteY162" fmla="*/ 58436 h 103041"/>
                  <a:gd name="connsiteX163" fmla="*/ 30328 w 203777"/>
                  <a:gd name="connsiteY163" fmla="*/ 58226 h 103041"/>
                  <a:gd name="connsiteX164" fmla="*/ 32547 w 203777"/>
                  <a:gd name="connsiteY164" fmla="*/ 59141 h 103041"/>
                  <a:gd name="connsiteX165" fmla="*/ 36062 w 203777"/>
                  <a:gd name="connsiteY165" fmla="*/ 59293 h 103041"/>
                  <a:gd name="connsiteX166" fmla="*/ 35995 w 203777"/>
                  <a:gd name="connsiteY166" fmla="*/ 60055 h 103041"/>
                  <a:gd name="connsiteX167" fmla="*/ 36614 w 203777"/>
                  <a:gd name="connsiteY167" fmla="*/ 61255 h 103041"/>
                  <a:gd name="connsiteX168" fmla="*/ 38176 w 203777"/>
                  <a:gd name="connsiteY168" fmla="*/ 62979 h 103041"/>
                  <a:gd name="connsiteX169" fmla="*/ 38938 w 203777"/>
                  <a:gd name="connsiteY169" fmla="*/ 64103 h 103041"/>
                  <a:gd name="connsiteX170" fmla="*/ 40567 w 203777"/>
                  <a:gd name="connsiteY170" fmla="*/ 64303 h 103041"/>
                  <a:gd name="connsiteX171" fmla="*/ 43091 w 203777"/>
                  <a:gd name="connsiteY171" fmla="*/ 63684 h 103041"/>
                  <a:gd name="connsiteX172" fmla="*/ 44558 w 203777"/>
                  <a:gd name="connsiteY172" fmla="*/ 63037 h 103041"/>
                  <a:gd name="connsiteX173" fmla="*/ 45120 w 203777"/>
                  <a:gd name="connsiteY173" fmla="*/ 63494 h 103041"/>
                  <a:gd name="connsiteX174" fmla="*/ 47416 w 203777"/>
                  <a:gd name="connsiteY174" fmla="*/ 63046 h 103041"/>
                  <a:gd name="connsiteX175" fmla="*/ 49454 w 203777"/>
                  <a:gd name="connsiteY175" fmla="*/ 61656 h 103041"/>
                  <a:gd name="connsiteX176" fmla="*/ 49959 w 203777"/>
                  <a:gd name="connsiteY176" fmla="*/ 60598 h 103041"/>
                  <a:gd name="connsiteX177" fmla="*/ 52016 w 203777"/>
                  <a:gd name="connsiteY177" fmla="*/ 59846 h 103041"/>
                  <a:gd name="connsiteX178" fmla="*/ 54798 w 203777"/>
                  <a:gd name="connsiteY178" fmla="*/ 58122 h 103041"/>
                  <a:gd name="connsiteX179" fmla="*/ 58617 w 203777"/>
                  <a:gd name="connsiteY179" fmla="*/ 56798 h 103041"/>
                  <a:gd name="connsiteX180" fmla="*/ 71142 w 203777"/>
                  <a:gd name="connsiteY180" fmla="*/ 55369 h 103041"/>
                  <a:gd name="connsiteX181" fmla="*/ 71628 w 203777"/>
                  <a:gd name="connsiteY181" fmla="*/ 54293 h 103041"/>
                  <a:gd name="connsiteX182" fmla="*/ 71447 w 203777"/>
                  <a:gd name="connsiteY182" fmla="*/ 51826 h 103041"/>
                  <a:gd name="connsiteX183" fmla="*/ 71781 w 203777"/>
                  <a:gd name="connsiteY183" fmla="*/ 51464 h 103041"/>
                  <a:gd name="connsiteX184" fmla="*/ 73352 w 203777"/>
                  <a:gd name="connsiteY184" fmla="*/ 52073 h 103041"/>
                  <a:gd name="connsiteX185" fmla="*/ 75886 w 203777"/>
                  <a:gd name="connsiteY185" fmla="*/ 52654 h 103041"/>
                  <a:gd name="connsiteX186" fmla="*/ 77839 w 203777"/>
                  <a:gd name="connsiteY186" fmla="*/ 53521 h 103041"/>
                  <a:gd name="connsiteX187" fmla="*/ 79086 w 203777"/>
                  <a:gd name="connsiteY187" fmla="*/ 54664 h 103041"/>
                  <a:gd name="connsiteX188" fmla="*/ 80258 w 203777"/>
                  <a:gd name="connsiteY188" fmla="*/ 54712 h 103041"/>
                  <a:gd name="connsiteX189" fmla="*/ 82068 w 203777"/>
                  <a:gd name="connsiteY189" fmla="*/ 53912 h 103041"/>
                  <a:gd name="connsiteX190" fmla="*/ 84515 w 203777"/>
                  <a:gd name="connsiteY190" fmla="*/ 53397 h 103041"/>
                  <a:gd name="connsiteX191" fmla="*/ 86801 w 203777"/>
                  <a:gd name="connsiteY191" fmla="*/ 54588 h 103041"/>
                  <a:gd name="connsiteX192" fmla="*/ 87468 w 203777"/>
                  <a:gd name="connsiteY192" fmla="*/ 55864 h 103041"/>
                  <a:gd name="connsiteX193" fmla="*/ 87068 w 203777"/>
                  <a:gd name="connsiteY193" fmla="*/ 56522 h 103041"/>
                  <a:gd name="connsiteX194" fmla="*/ 87106 w 203777"/>
                  <a:gd name="connsiteY194" fmla="*/ 57560 h 103041"/>
                  <a:gd name="connsiteX195" fmla="*/ 87821 w 203777"/>
                  <a:gd name="connsiteY195" fmla="*/ 58426 h 103041"/>
                  <a:gd name="connsiteX196" fmla="*/ 89678 w 203777"/>
                  <a:gd name="connsiteY196" fmla="*/ 59836 h 103041"/>
                  <a:gd name="connsiteX197" fmla="*/ 92059 w 203777"/>
                  <a:gd name="connsiteY197" fmla="*/ 61046 h 103041"/>
                  <a:gd name="connsiteX198" fmla="*/ 93298 w 203777"/>
                  <a:gd name="connsiteY198" fmla="*/ 60951 h 103041"/>
                  <a:gd name="connsiteX199" fmla="*/ 93754 w 203777"/>
                  <a:gd name="connsiteY199" fmla="*/ 59779 h 103041"/>
                  <a:gd name="connsiteX200" fmla="*/ 94193 w 203777"/>
                  <a:gd name="connsiteY200" fmla="*/ 56969 h 103041"/>
                  <a:gd name="connsiteX201" fmla="*/ 94355 w 203777"/>
                  <a:gd name="connsiteY201" fmla="*/ 53959 h 103041"/>
                  <a:gd name="connsiteX202" fmla="*/ 93812 w 203777"/>
                  <a:gd name="connsiteY202" fmla="*/ 52235 h 103041"/>
                  <a:gd name="connsiteX203" fmla="*/ 92526 w 203777"/>
                  <a:gd name="connsiteY203" fmla="*/ 51816 h 103041"/>
                  <a:gd name="connsiteX204" fmla="*/ 90992 w 203777"/>
                  <a:gd name="connsiteY204" fmla="*/ 51673 h 103041"/>
                  <a:gd name="connsiteX205" fmla="*/ 90173 w 203777"/>
                  <a:gd name="connsiteY205" fmla="*/ 51311 h 103041"/>
                  <a:gd name="connsiteX206" fmla="*/ 90469 w 203777"/>
                  <a:gd name="connsiteY206" fmla="*/ 50368 h 103041"/>
                  <a:gd name="connsiteX207" fmla="*/ 91688 w 203777"/>
                  <a:gd name="connsiteY207" fmla="*/ 47911 h 103041"/>
                  <a:gd name="connsiteX208" fmla="*/ 91678 w 203777"/>
                  <a:gd name="connsiteY208" fmla="*/ 44625 h 103041"/>
                  <a:gd name="connsiteX209" fmla="*/ 88906 w 203777"/>
                  <a:gd name="connsiteY209" fmla="*/ 40872 h 103041"/>
                  <a:gd name="connsiteX210" fmla="*/ 86497 w 203777"/>
                  <a:gd name="connsiteY210" fmla="*/ 37243 h 103041"/>
                  <a:gd name="connsiteX211" fmla="*/ 86506 w 203777"/>
                  <a:gd name="connsiteY211" fmla="*/ 36004 h 103041"/>
                  <a:gd name="connsiteX212" fmla="*/ 87954 w 203777"/>
                  <a:gd name="connsiteY212" fmla="*/ 33852 h 103041"/>
                  <a:gd name="connsiteX213" fmla="*/ 90173 w 203777"/>
                  <a:gd name="connsiteY213" fmla="*/ 32138 h 103041"/>
                  <a:gd name="connsiteX214" fmla="*/ 95117 w 203777"/>
                  <a:gd name="connsiteY214" fmla="*/ 29280 h 103041"/>
                  <a:gd name="connsiteX215" fmla="*/ 96669 w 203777"/>
                  <a:gd name="connsiteY215" fmla="*/ 28690 h 103041"/>
                  <a:gd name="connsiteX216" fmla="*/ 98670 w 203777"/>
                  <a:gd name="connsiteY216" fmla="*/ 28213 h 103041"/>
                  <a:gd name="connsiteX217" fmla="*/ 101546 w 203777"/>
                  <a:gd name="connsiteY217" fmla="*/ 27032 h 103041"/>
                  <a:gd name="connsiteX218" fmla="*/ 102927 w 203777"/>
                  <a:gd name="connsiteY218" fmla="*/ 25822 h 103041"/>
                  <a:gd name="connsiteX219" fmla="*/ 103861 w 203777"/>
                  <a:gd name="connsiteY219" fmla="*/ 24508 h 103041"/>
                  <a:gd name="connsiteX220" fmla="*/ 105213 w 203777"/>
                  <a:gd name="connsiteY220" fmla="*/ 17659 h 103041"/>
                  <a:gd name="connsiteX221" fmla="*/ 105528 w 203777"/>
                  <a:gd name="connsiteY221" fmla="*/ 17364 h 103041"/>
                  <a:gd name="connsiteX222" fmla="*/ 105928 w 203777"/>
                  <a:gd name="connsiteY222" fmla="*/ 16964 h 103041"/>
                  <a:gd name="connsiteX223" fmla="*/ 110966 w 203777"/>
                  <a:gd name="connsiteY223" fmla="*/ 19336 h 103041"/>
                  <a:gd name="connsiteX224" fmla="*/ 111414 w 203777"/>
                  <a:gd name="connsiteY224" fmla="*/ 18936 h 103041"/>
                  <a:gd name="connsiteX225" fmla="*/ 112271 w 203777"/>
                  <a:gd name="connsiteY225" fmla="*/ 18555 h 103041"/>
                  <a:gd name="connsiteX226" fmla="*/ 113910 w 203777"/>
                  <a:gd name="connsiteY226" fmla="*/ 16736 h 103041"/>
                  <a:gd name="connsiteX227" fmla="*/ 114272 w 203777"/>
                  <a:gd name="connsiteY227" fmla="*/ 15364 h 103041"/>
                  <a:gd name="connsiteX228" fmla="*/ 114233 w 203777"/>
                  <a:gd name="connsiteY228" fmla="*/ 12745 h 103041"/>
                  <a:gd name="connsiteX229" fmla="*/ 114386 w 203777"/>
                  <a:gd name="connsiteY229" fmla="*/ 10278 h 103041"/>
                  <a:gd name="connsiteX230" fmla="*/ 114700 w 203777"/>
                  <a:gd name="connsiteY230" fmla="*/ 9487 h 103041"/>
                  <a:gd name="connsiteX231" fmla="*/ 115453 w 203777"/>
                  <a:gd name="connsiteY231" fmla="*/ 9782 h 103041"/>
                  <a:gd name="connsiteX232" fmla="*/ 117625 w 203777"/>
                  <a:gd name="connsiteY232" fmla="*/ 11059 h 103041"/>
                  <a:gd name="connsiteX233" fmla="*/ 119348 w 203777"/>
                  <a:gd name="connsiteY233" fmla="*/ 12507 h 103041"/>
                  <a:gd name="connsiteX234" fmla="*/ 120958 w 203777"/>
                  <a:gd name="connsiteY234" fmla="*/ 16135 h 103041"/>
                  <a:gd name="connsiteX235" fmla="*/ 124721 w 203777"/>
                  <a:gd name="connsiteY235" fmla="*/ 17098 h 103041"/>
                  <a:gd name="connsiteX236" fmla="*/ 129473 w 203777"/>
                  <a:gd name="connsiteY236" fmla="*/ 17193 h 103041"/>
                  <a:gd name="connsiteX237" fmla="*/ 131169 w 203777"/>
                  <a:gd name="connsiteY237" fmla="*/ 15573 h 103041"/>
                  <a:gd name="connsiteX238" fmla="*/ 132712 w 203777"/>
                  <a:gd name="connsiteY238" fmla="*/ 15202 h 103041"/>
                  <a:gd name="connsiteX239" fmla="*/ 134455 w 203777"/>
                  <a:gd name="connsiteY239" fmla="*/ 15697 h 103041"/>
                  <a:gd name="connsiteX240" fmla="*/ 138132 w 203777"/>
                  <a:gd name="connsiteY240" fmla="*/ 16259 h 103041"/>
                  <a:gd name="connsiteX241" fmla="*/ 138541 w 203777"/>
                  <a:gd name="connsiteY241" fmla="*/ 13335 h 103041"/>
                  <a:gd name="connsiteX242" fmla="*/ 140656 w 203777"/>
                  <a:gd name="connsiteY242" fmla="*/ 10278 h 103041"/>
                  <a:gd name="connsiteX243" fmla="*/ 141618 w 203777"/>
                  <a:gd name="connsiteY243" fmla="*/ 9211 h 103041"/>
                  <a:gd name="connsiteX244" fmla="*/ 144314 w 203777"/>
                  <a:gd name="connsiteY244" fmla="*/ 9315 h 103041"/>
                  <a:gd name="connsiteX245" fmla="*/ 144971 w 203777"/>
                  <a:gd name="connsiteY245" fmla="*/ 7030 h 103041"/>
                  <a:gd name="connsiteX246" fmla="*/ 145637 w 203777"/>
                  <a:gd name="connsiteY246" fmla="*/ 695 h 103041"/>
                  <a:gd name="connsiteX247" fmla="*/ 146200 w 203777"/>
                  <a:gd name="connsiteY247" fmla="*/ 0 h 103041"/>
                  <a:gd name="connsiteX248" fmla="*/ 148162 w 203777"/>
                  <a:gd name="connsiteY248" fmla="*/ 133 h 103041"/>
                  <a:gd name="connsiteX249" fmla="*/ 150114 w 203777"/>
                  <a:gd name="connsiteY249" fmla="*/ 1286 h 103041"/>
                  <a:gd name="connsiteX250" fmla="*/ 150695 w 203777"/>
                  <a:gd name="connsiteY250" fmla="*/ 2229 h 103041"/>
                  <a:gd name="connsiteX251" fmla="*/ 151714 w 203777"/>
                  <a:gd name="connsiteY251" fmla="*/ 2153 h 103041"/>
                  <a:gd name="connsiteX252" fmla="*/ 153133 w 203777"/>
                  <a:gd name="connsiteY252" fmla="*/ 1505 h 103041"/>
                  <a:gd name="connsiteX253" fmla="*/ 154686 w 203777"/>
                  <a:gd name="connsiteY253" fmla="*/ 1096 h 103041"/>
                  <a:gd name="connsiteX254" fmla="*/ 157153 w 203777"/>
                  <a:gd name="connsiteY254" fmla="*/ 1772 h 103041"/>
                  <a:gd name="connsiteX255" fmla="*/ 162401 w 203777"/>
                  <a:gd name="connsiteY255" fmla="*/ 4648 h 103041"/>
                  <a:gd name="connsiteX256" fmla="*/ 165116 w 203777"/>
                  <a:gd name="connsiteY256" fmla="*/ 5705 h 103041"/>
                  <a:gd name="connsiteX257" fmla="*/ 166830 w 203777"/>
                  <a:gd name="connsiteY257" fmla="*/ 5505 h 103041"/>
                  <a:gd name="connsiteX258" fmla="*/ 168440 w 203777"/>
                  <a:gd name="connsiteY258" fmla="*/ 5544 h 103041"/>
                  <a:gd name="connsiteX259" fmla="*/ 174641 w 203777"/>
                  <a:gd name="connsiteY259" fmla="*/ 9982 h 103041"/>
                  <a:gd name="connsiteX260" fmla="*/ 178975 w 203777"/>
                  <a:gd name="connsiteY260" fmla="*/ 10601 h 103041"/>
                  <a:gd name="connsiteX261" fmla="*/ 182928 w 203777"/>
                  <a:gd name="connsiteY261" fmla="*/ 10621 h 103041"/>
                  <a:gd name="connsiteX262" fmla="*/ 184204 w 203777"/>
                  <a:gd name="connsiteY262" fmla="*/ 9287 h 103041"/>
                  <a:gd name="connsiteX263" fmla="*/ 185880 w 203777"/>
                  <a:gd name="connsiteY263" fmla="*/ 8154 h 103041"/>
                  <a:gd name="connsiteX264" fmla="*/ 187643 w 203777"/>
                  <a:gd name="connsiteY264" fmla="*/ 8306 h 103041"/>
                  <a:gd name="connsiteX265" fmla="*/ 189176 w 203777"/>
                  <a:gd name="connsiteY265" fmla="*/ 8887 h 103041"/>
                  <a:gd name="connsiteX266" fmla="*/ 192167 w 203777"/>
                  <a:gd name="connsiteY266" fmla="*/ 10811 h 103041"/>
                  <a:gd name="connsiteX267" fmla="*/ 193548 w 203777"/>
                  <a:gd name="connsiteY267" fmla="*/ 11306 h 103041"/>
                  <a:gd name="connsiteX268" fmla="*/ 195387 w 203777"/>
                  <a:gd name="connsiteY268" fmla="*/ 11621 h 103041"/>
                  <a:gd name="connsiteX269" fmla="*/ 196730 w 203777"/>
                  <a:gd name="connsiteY269" fmla="*/ 12049 h 103041"/>
                  <a:gd name="connsiteX270" fmla="*/ 197920 w 203777"/>
                  <a:gd name="connsiteY270" fmla="*/ 15383 h 10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203777" h="103041">
                    <a:moveTo>
                      <a:pt x="198587" y="16278"/>
                    </a:moveTo>
                    <a:lnTo>
                      <a:pt x="198482" y="16688"/>
                    </a:lnTo>
                    <a:lnTo>
                      <a:pt x="198329" y="18202"/>
                    </a:lnTo>
                    <a:lnTo>
                      <a:pt x="197292" y="20117"/>
                    </a:lnTo>
                    <a:lnTo>
                      <a:pt x="196167" y="22613"/>
                    </a:lnTo>
                    <a:lnTo>
                      <a:pt x="196244" y="24803"/>
                    </a:lnTo>
                    <a:lnTo>
                      <a:pt x="199111" y="32366"/>
                    </a:lnTo>
                    <a:lnTo>
                      <a:pt x="201664" y="36947"/>
                    </a:lnTo>
                    <a:lnTo>
                      <a:pt x="202140" y="38691"/>
                    </a:lnTo>
                    <a:lnTo>
                      <a:pt x="203778" y="40034"/>
                    </a:lnTo>
                    <a:lnTo>
                      <a:pt x="202225" y="41720"/>
                    </a:lnTo>
                    <a:lnTo>
                      <a:pt x="201921" y="44215"/>
                    </a:lnTo>
                    <a:lnTo>
                      <a:pt x="200911" y="45330"/>
                    </a:lnTo>
                    <a:lnTo>
                      <a:pt x="200644" y="46749"/>
                    </a:lnTo>
                    <a:lnTo>
                      <a:pt x="201073" y="48044"/>
                    </a:lnTo>
                    <a:lnTo>
                      <a:pt x="201064" y="49664"/>
                    </a:lnTo>
                    <a:lnTo>
                      <a:pt x="201625" y="51883"/>
                    </a:lnTo>
                    <a:lnTo>
                      <a:pt x="199130" y="52369"/>
                    </a:lnTo>
                    <a:lnTo>
                      <a:pt x="196167" y="52292"/>
                    </a:lnTo>
                    <a:lnTo>
                      <a:pt x="195110" y="52426"/>
                    </a:lnTo>
                    <a:lnTo>
                      <a:pt x="194120" y="53035"/>
                    </a:lnTo>
                    <a:lnTo>
                      <a:pt x="193101" y="52731"/>
                    </a:lnTo>
                    <a:lnTo>
                      <a:pt x="190414" y="50645"/>
                    </a:lnTo>
                    <a:lnTo>
                      <a:pt x="188910" y="50178"/>
                    </a:lnTo>
                    <a:lnTo>
                      <a:pt x="187843" y="50302"/>
                    </a:lnTo>
                    <a:lnTo>
                      <a:pt x="187042" y="51216"/>
                    </a:lnTo>
                    <a:lnTo>
                      <a:pt x="185662" y="52378"/>
                    </a:lnTo>
                    <a:lnTo>
                      <a:pt x="184376" y="53197"/>
                    </a:lnTo>
                    <a:lnTo>
                      <a:pt x="184661" y="53912"/>
                    </a:lnTo>
                    <a:lnTo>
                      <a:pt x="190214" y="55788"/>
                    </a:lnTo>
                    <a:lnTo>
                      <a:pt x="191196" y="58664"/>
                    </a:lnTo>
                    <a:lnTo>
                      <a:pt x="190129" y="61008"/>
                    </a:lnTo>
                    <a:lnTo>
                      <a:pt x="189767" y="62160"/>
                    </a:lnTo>
                    <a:lnTo>
                      <a:pt x="188462" y="63056"/>
                    </a:lnTo>
                    <a:lnTo>
                      <a:pt x="186871" y="63846"/>
                    </a:lnTo>
                    <a:lnTo>
                      <a:pt x="184947" y="64046"/>
                    </a:lnTo>
                    <a:lnTo>
                      <a:pt x="184719" y="65313"/>
                    </a:lnTo>
                    <a:lnTo>
                      <a:pt x="185471" y="69018"/>
                    </a:lnTo>
                    <a:lnTo>
                      <a:pt x="184861" y="69818"/>
                    </a:lnTo>
                    <a:lnTo>
                      <a:pt x="184252" y="70971"/>
                    </a:lnTo>
                    <a:lnTo>
                      <a:pt x="184823" y="74009"/>
                    </a:lnTo>
                    <a:lnTo>
                      <a:pt x="186014" y="74228"/>
                    </a:lnTo>
                    <a:lnTo>
                      <a:pt x="186281" y="74914"/>
                    </a:lnTo>
                    <a:lnTo>
                      <a:pt x="186071" y="76153"/>
                    </a:lnTo>
                    <a:lnTo>
                      <a:pt x="185862" y="77457"/>
                    </a:lnTo>
                    <a:lnTo>
                      <a:pt x="185442" y="78839"/>
                    </a:lnTo>
                    <a:lnTo>
                      <a:pt x="185233" y="79458"/>
                    </a:lnTo>
                    <a:lnTo>
                      <a:pt x="184443" y="79839"/>
                    </a:lnTo>
                    <a:lnTo>
                      <a:pt x="181985" y="79639"/>
                    </a:lnTo>
                    <a:lnTo>
                      <a:pt x="179861" y="80820"/>
                    </a:lnTo>
                    <a:lnTo>
                      <a:pt x="175594" y="85049"/>
                    </a:lnTo>
                    <a:lnTo>
                      <a:pt x="174108" y="85773"/>
                    </a:lnTo>
                    <a:lnTo>
                      <a:pt x="172489" y="87468"/>
                    </a:lnTo>
                    <a:lnTo>
                      <a:pt x="172583" y="91174"/>
                    </a:lnTo>
                    <a:lnTo>
                      <a:pt x="172365" y="91516"/>
                    </a:lnTo>
                    <a:lnTo>
                      <a:pt x="171974" y="92278"/>
                    </a:lnTo>
                    <a:lnTo>
                      <a:pt x="166878" y="90964"/>
                    </a:lnTo>
                    <a:lnTo>
                      <a:pt x="166707" y="90992"/>
                    </a:lnTo>
                    <a:lnTo>
                      <a:pt x="163287" y="91469"/>
                    </a:lnTo>
                    <a:lnTo>
                      <a:pt x="160954" y="93164"/>
                    </a:lnTo>
                    <a:lnTo>
                      <a:pt x="158125" y="94145"/>
                    </a:lnTo>
                    <a:lnTo>
                      <a:pt x="152181" y="93621"/>
                    </a:lnTo>
                    <a:lnTo>
                      <a:pt x="146400" y="94279"/>
                    </a:lnTo>
                    <a:lnTo>
                      <a:pt x="145028" y="94774"/>
                    </a:lnTo>
                    <a:lnTo>
                      <a:pt x="143532" y="95060"/>
                    </a:lnTo>
                    <a:lnTo>
                      <a:pt x="142122" y="96050"/>
                    </a:lnTo>
                    <a:lnTo>
                      <a:pt x="141313" y="97441"/>
                    </a:lnTo>
                    <a:lnTo>
                      <a:pt x="139875" y="99193"/>
                    </a:lnTo>
                    <a:lnTo>
                      <a:pt x="137827" y="100575"/>
                    </a:lnTo>
                    <a:lnTo>
                      <a:pt x="135608" y="101641"/>
                    </a:lnTo>
                    <a:lnTo>
                      <a:pt x="135074" y="102527"/>
                    </a:lnTo>
                    <a:lnTo>
                      <a:pt x="134350" y="103042"/>
                    </a:lnTo>
                    <a:lnTo>
                      <a:pt x="133103" y="102375"/>
                    </a:lnTo>
                    <a:lnTo>
                      <a:pt x="132102" y="102413"/>
                    </a:lnTo>
                    <a:lnTo>
                      <a:pt x="130874" y="101956"/>
                    </a:lnTo>
                    <a:lnTo>
                      <a:pt x="126787" y="101460"/>
                    </a:lnTo>
                    <a:lnTo>
                      <a:pt x="122311" y="100641"/>
                    </a:lnTo>
                    <a:lnTo>
                      <a:pt x="120167" y="99860"/>
                    </a:lnTo>
                    <a:lnTo>
                      <a:pt x="117748" y="99231"/>
                    </a:lnTo>
                    <a:lnTo>
                      <a:pt x="115139" y="98727"/>
                    </a:lnTo>
                    <a:lnTo>
                      <a:pt x="112804" y="98612"/>
                    </a:lnTo>
                    <a:lnTo>
                      <a:pt x="111624" y="98374"/>
                    </a:lnTo>
                    <a:lnTo>
                      <a:pt x="106014" y="97012"/>
                    </a:lnTo>
                    <a:lnTo>
                      <a:pt x="102308" y="96917"/>
                    </a:lnTo>
                    <a:lnTo>
                      <a:pt x="97422" y="96346"/>
                    </a:lnTo>
                    <a:lnTo>
                      <a:pt x="87716" y="94288"/>
                    </a:lnTo>
                    <a:lnTo>
                      <a:pt x="84887" y="93450"/>
                    </a:lnTo>
                    <a:lnTo>
                      <a:pt x="82191" y="93193"/>
                    </a:lnTo>
                    <a:lnTo>
                      <a:pt x="78991" y="92478"/>
                    </a:lnTo>
                    <a:lnTo>
                      <a:pt x="76562" y="91307"/>
                    </a:lnTo>
                    <a:lnTo>
                      <a:pt x="75009" y="89078"/>
                    </a:lnTo>
                    <a:lnTo>
                      <a:pt x="73343" y="86125"/>
                    </a:lnTo>
                    <a:lnTo>
                      <a:pt x="70304" y="82248"/>
                    </a:lnTo>
                    <a:lnTo>
                      <a:pt x="69675" y="80315"/>
                    </a:lnTo>
                    <a:lnTo>
                      <a:pt x="70609" y="78619"/>
                    </a:lnTo>
                    <a:lnTo>
                      <a:pt x="71561" y="77334"/>
                    </a:lnTo>
                    <a:lnTo>
                      <a:pt x="71457" y="76791"/>
                    </a:lnTo>
                    <a:lnTo>
                      <a:pt x="70714" y="76505"/>
                    </a:lnTo>
                    <a:lnTo>
                      <a:pt x="65370" y="78162"/>
                    </a:lnTo>
                    <a:lnTo>
                      <a:pt x="60188" y="80258"/>
                    </a:lnTo>
                    <a:lnTo>
                      <a:pt x="58150" y="80315"/>
                    </a:lnTo>
                    <a:lnTo>
                      <a:pt x="56179" y="79858"/>
                    </a:lnTo>
                    <a:lnTo>
                      <a:pt x="53550" y="79820"/>
                    </a:lnTo>
                    <a:lnTo>
                      <a:pt x="51035" y="80381"/>
                    </a:lnTo>
                    <a:lnTo>
                      <a:pt x="45987" y="80667"/>
                    </a:lnTo>
                    <a:lnTo>
                      <a:pt x="43034" y="82210"/>
                    </a:lnTo>
                    <a:lnTo>
                      <a:pt x="41148" y="85211"/>
                    </a:lnTo>
                    <a:lnTo>
                      <a:pt x="40129" y="87630"/>
                    </a:lnTo>
                    <a:lnTo>
                      <a:pt x="39272" y="88411"/>
                    </a:lnTo>
                    <a:lnTo>
                      <a:pt x="37510" y="88707"/>
                    </a:lnTo>
                    <a:lnTo>
                      <a:pt x="34881" y="88478"/>
                    </a:lnTo>
                    <a:lnTo>
                      <a:pt x="33033" y="87782"/>
                    </a:lnTo>
                    <a:lnTo>
                      <a:pt x="31147" y="85716"/>
                    </a:lnTo>
                    <a:lnTo>
                      <a:pt x="28223" y="85420"/>
                    </a:lnTo>
                    <a:lnTo>
                      <a:pt x="25537" y="85373"/>
                    </a:lnTo>
                    <a:lnTo>
                      <a:pt x="24822" y="84992"/>
                    </a:lnTo>
                    <a:lnTo>
                      <a:pt x="24870" y="83639"/>
                    </a:lnTo>
                    <a:lnTo>
                      <a:pt x="23813" y="81106"/>
                    </a:lnTo>
                    <a:lnTo>
                      <a:pt x="22060" y="80315"/>
                    </a:lnTo>
                    <a:lnTo>
                      <a:pt x="17526" y="85087"/>
                    </a:lnTo>
                    <a:lnTo>
                      <a:pt x="16288" y="85515"/>
                    </a:lnTo>
                    <a:lnTo>
                      <a:pt x="12640" y="84192"/>
                    </a:lnTo>
                    <a:lnTo>
                      <a:pt x="9449" y="82153"/>
                    </a:lnTo>
                    <a:lnTo>
                      <a:pt x="9106" y="80658"/>
                    </a:lnTo>
                    <a:lnTo>
                      <a:pt x="8582" y="79429"/>
                    </a:lnTo>
                    <a:lnTo>
                      <a:pt x="5906" y="78267"/>
                    </a:lnTo>
                    <a:lnTo>
                      <a:pt x="2562" y="77476"/>
                    </a:lnTo>
                    <a:lnTo>
                      <a:pt x="1496" y="77476"/>
                    </a:lnTo>
                    <a:lnTo>
                      <a:pt x="1915" y="76753"/>
                    </a:lnTo>
                    <a:lnTo>
                      <a:pt x="2305" y="75524"/>
                    </a:lnTo>
                    <a:lnTo>
                      <a:pt x="2057" y="74552"/>
                    </a:lnTo>
                    <a:lnTo>
                      <a:pt x="1276" y="73533"/>
                    </a:lnTo>
                    <a:lnTo>
                      <a:pt x="848" y="72457"/>
                    </a:lnTo>
                    <a:lnTo>
                      <a:pt x="714" y="71409"/>
                    </a:lnTo>
                    <a:lnTo>
                      <a:pt x="476" y="70552"/>
                    </a:lnTo>
                    <a:lnTo>
                      <a:pt x="333" y="69742"/>
                    </a:lnTo>
                    <a:lnTo>
                      <a:pt x="86" y="69114"/>
                    </a:lnTo>
                    <a:lnTo>
                      <a:pt x="2267" y="64351"/>
                    </a:lnTo>
                    <a:lnTo>
                      <a:pt x="2715" y="61389"/>
                    </a:lnTo>
                    <a:lnTo>
                      <a:pt x="810" y="59646"/>
                    </a:lnTo>
                    <a:lnTo>
                      <a:pt x="0" y="59131"/>
                    </a:lnTo>
                    <a:lnTo>
                      <a:pt x="667" y="58741"/>
                    </a:lnTo>
                    <a:lnTo>
                      <a:pt x="3381" y="59065"/>
                    </a:lnTo>
                    <a:lnTo>
                      <a:pt x="5106" y="58084"/>
                    </a:lnTo>
                    <a:lnTo>
                      <a:pt x="6010" y="57103"/>
                    </a:lnTo>
                    <a:lnTo>
                      <a:pt x="8420" y="58026"/>
                    </a:lnTo>
                    <a:lnTo>
                      <a:pt x="11964" y="59874"/>
                    </a:lnTo>
                    <a:lnTo>
                      <a:pt x="13630" y="61131"/>
                    </a:lnTo>
                    <a:lnTo>
                      <a:pt x="14316" y="62094"/>
                    </a:lnTo>
                    <a:lnTo>
                      <a:pt x="14707" y="62903"/>
                    </a:lnTo>
                    <a:lnTo>
                      <a:pt x="14497" y="64294"/>
                    </a:lnTo>
                    <a:lnTo>
                      <a:pt x="15297" y="64837"/>
                    </a:lnTo>
                    <a:lnTo>
                      <a:pt x="16964" y="65037"/>
                    </a:lnTo>
                    <a:lnTo>
                      <a:pt x="18079" y="65465"/>
                    </a:lnTo>
                    <a:lnTo>
                      <a:pt x="17688" y="67294"/>
                    </a:lnTo>
                    <a:lnTo>
                      <a:pt x="17612" y="68790"/>
                    </a:lnTo>
                    <a:lnTo>
                      <a:pt x="19145" y="68580"/>
                    </a:lnTo>
                    <a:lnTo>
                      <a:pt x="21079" y="67437"/>
                    </a:lnTo>
                    <a:lnTo>
                      <a:pt x="22584" y="65370"/>
                    </a:lnTo>
                    <a:lnTo>
                      <a:pt x="23517" y="63360"/>
                    </a:lnTo>
                    <a:lnTo>
                      <a:pt x="24222" y="58464"/>
                    </a:lnTo>
                    <a:lnTo>
                      <a:pt x="24470" y="58055"/>
                    </a:lnTo>
                    <a:lnTo>
                      <a:pt x="25632" y="58436"/>
                    </a:lnTo>
                    <a:lnTo>
                      <a:pt x="30328" y="58226"/>
                    </a:lnTo>
                    <a:lnTo>
                      <a:pt x="32547" y="59141"/>
                    </a:lnTo>
                    <a:lnTo>
                      <a:pt x="36062" y="59293"/>
                    </a:lnTo>
                    <a:lnTo>
                      <a:pt x="35995" y="60055"/>
                    </a:lnTo>
                    <a:lnTo>
                      <a:pt x="36614" y="61255"/>
                    </a:lnTo>
                    <a:lnTo>
                      <a:pt x="38176" y="62979"/>
                    </a:lnTo>
                    <a:lnTo>
                      <a:pt x="38938" y="64103"/>
                    </a:lnTo>
                    <a:lnTo>
                      <a:pt x="40567" y="64303"/>
                    </a:lnTo>
                    <a:lnTo>
                      <a:pt x="43091" y="63684"/>
                    </a:lnTo>
                    <a:lnTo>
                      <a:pt x="44558" y="63037"/>
                    </a:lnTo>
                    <a:lnTo>
                      <a:pt x="45120" y="63494"/>
                    </a:lnTo>
                    <a:lnTo>
                      <a:pt x="47416" y="63046"/>
                    </a:lnTo>
                    <a:lnTo>
                      <a:pt x="49454" y="61656"/>
                    </a:lnTo>
                    <a:lnTo>
                      <a:pt x="49959" y="60598"/>
                    </a:lnTo>
                    <a:lnTo>
                      <a:pt x="52016" y="59846"/>
                    </a:lnTo>
                    <a:lnTo>
                      <a:pt x="54798" y="58122"/>
                    </a:lnTo>
                    <a:lnTo>
                      <a:pt x="58617" y="56798"/>
                    </a:lnTo>
                    <a:lnTo>
                      <a:pt x="71142" y="55369"/>
                    </a:lnTo>
                    <a:lnTo>
                      <a:pt x="71628" y="54293"/>
                    </a:lnTo>
                    <a:lnTo>
                      <a:pt x="71447" y="51826"/>
                    </a:lnTo>
                    <a:lnTo>
                      <a:pt x="71781" y="51464"/>
                    </a:lnTo>
                    <a:lnTo>
                      <a:pt x="73352" y="52073"/>
                    </a:lnTo>
                    <a:lnTo>
                      <a:pt x="75886" y="52654"/>
                    </a:lnTo>
                    <a:lnTo>
                      <a:pt x="77839" y="53521"/>
                    </a:lnTo>
                    <a:lnTo>
                      <a:pt x="79086" y="54664"/>
                    </a:lnTo>
                    <a:lnTo>
                      <a:pt x="80258" y="54712"/>
                    </a:lnTo>
                    <a:lnTo>
                      <a:pt x="82068" y="53912"/>
                    </a:lnTo>
                    <a:lnTo>
                      <a:pt x="84515" y="53397"/>
                    </a:lnTo>
                    <a:lnTo>
                      <a:pt x="86801" y="54588"/>
                    </a:lnTo>
                    <a:lnTo>
                      <a:pt x="87468" y="55864"/>
                    </a:lnTo>
                    <a:lnTo>
                      <a:pt x="87068" y="56522"/>
                    </a:lnTo>
                    <a:lnTo>
                      <a:pt x="87106" y="57560"/>
                    </a:lnTo>
                    <a:lnTo>
                      <a:pt x="87821" y="58426"/>
                    </a:lnTo>
                    <a:lnTo>
                      <a:pt x="89678" y="59836"/>
                    </a:lnTo>
                    <a:lnTo>
                      <a:pt x="92059" y="61046"/>
                    </a:lnTo>
                    <a:lnTo>
                      <a:pt x="93298" y="60951"/>
                    </a:lnTo>
                    <a:lnTo>
                      <a:pt x="93754" y="59779"/>
                    </a:lnTo>
                    <a:lnTo>
                      <a:pt x="94193" y="56969"/>
                    </a:lnTo>
                    <a:lnTo>
                      <a:pt x="94355" y="53959"/>
                    </a:lnTo>
                    <a:lnTo>
                      <a:pt x="93812" y="52235"/>
                    </a:lnTo>
                    <a:lnTo>
                      <a:pt x="92526" y="51816"/>
                    </a:lnTo>
                    <a:lnTo>
                      <a:pt x="90992" y="51673"/>
                    </a:lnTo>
                    <a:lnTo>
                      <a:pt x="90173" y="51311"/>
                    </a:lnTo>
                    <a:lnTo>
                      <a:pt x="90469" y="50368"/>
                    </a:lnTo>
                    <a:lnTo>
                      <a:pt x="91688" y="47911"/>
                    </a:lnTo>
                    <a:lnTo>
                      <a:pt x="91678" y="44625"/>
                    </a:lnTo>
                    <a:lnTo>
                      <a:pt x="88906" y="40872"/>
                    </a:lnTo>
                    <a:lnTo>
                      <a:pt x="86497" y="37243"/>
                    </a:lnTo>
                    <a:lnTo>
                      <a:pt x="86506" y="36004"/>
                    </a:lnTo>
                    <a:lnTo>
                      <a:pt x="87954" y="33852"/>
                    </a:lnTo>
                    <a:lnTo>
                      <a:pt x="90173" y="32138"/>
                    </a:lnTo>
                    <a:lnTo>
                      <a:pt x="95117" y="29280"/>
                    </a:lnTo>
                    <a:lnTo>
                      <a:pt x="96669" y="28690"/>
                    </a:lnTo>
                    <a:lnTo>
                      <a:pt x="98670" y="28213"/>
                    </a:lnTo>
                    <a:lnTo>
                      <a:pt x="101546" y="27032"/>
                    </a:lnTo>
                    <a:lnTo>
                      <a:pt x="102927" y="25822"/>
                    </a:lnTo>
                    <a:lnTo>
                      <a:pt x="103861" y="24508"/>
                    </a:lnTo>
                    <a:lnTo>
                      <a:pt x="105213" y="17659"/>
                    </a:lnTo>
                    <a:lnTo>
                      <a:pt x="105528" y="17364"/>
                    </a:lnTo>
                    <a:lnTo>
                      <a:pt x="105928" y="16964"/>
                    </a:lnTo>
                    <a:lnTo>
                      <a:pt x="110966" y="19336"/>
                    </a:lnTo>
                    <a:lnTo>
                      <a:pt x="111414" y="18936"/>
                    </a:lnTo>
                    <a:lnTo>
                      <a:pt x="112271" y="18555"/>
                    </a:lnTo>
                    <a:lnTo>
                      <a:pt x="113910" y="16736"/>
                    </a:lnTo>
                    <a:lnTo>
                      <a:pt x="114272" y="15364"/>
                    </a:lnTo>
                    <a:lnTo>
                      <a:pt x="114233" y="12745"/>
                    </a:lnTo>
                    <a:lnTo>
                      <a:pt x="114386" y="10278"/>
                    </a:lnTo>
                    <a:lnTo>
                      <a:pt x="114700" y="9487"/>
                    </a:lnTo>
                    <a:lnTo>
                      <a:pt x="115453" y="9782"/>
                    </a:lnTo>
                    <a:lnTo>
                      <a:pt x="117625" y="11059"/>
                    </a:lnTo>
                    <a:lnTo>
                      <a:pt x="119348" y="12507"/>
                    </a:lnTo>
                    <a:lnTo>
                      <a:pt x="120958" y="16135"/>
                    </a:lnTo>
                    <a:lnTo>
                      <a:pt x="124721" y="17098"/>
                    </a:lnTo>
                    <a:lnTo>
                      <a:pt x="129473" y="17193"/>
                    </a:lnTo>
                    <a:lnTo>
                      <a:pt x="131169" y="15573"/>
                    </a:lnTo>
                    <a:lnTo>
                      <a:pt x="132712" y="15202"/>
                    </a:lnTo>
                    <a:lnTo>
                      <a:pt x="134455" y="15697"/>
                    </a:lnTo>
                    <a:lnTo>
                      <a:pt x="138132" y="16259"/>
                    </a:lnTo>
                    <a:lnTo>
                      <a:pt x="138541" y="13335"/>
                    </a:lnTo>
                    <a:lnTo>
                      <a:pt x="140656" y="10278"/>
                    </a:lnTo>
                    <a:lnTo>
                      <a:pt x="141618" y="9211"/>
                    </a:lnTo>
                    <a:lnTo>
                      <a:pt x="144314" y="9315"/>
                    </a:lnTo>
                    <a:lnTo>
                      <a:pt x="144971" y="7030"/>
                    </a:lnTo>
                    <a:lnTo>
                      <a:pt x="145637" y="695"/>
                    </a:lnTo>
                    <a:lnTo>
                      <a:pt x="146200" y="0"/>
                    </a:lnTo>
                    <a:lnTo>
                      <a:pt x="148162" y="133"/>
                    </a:lnTo>
                    <a:lnTo>
                      <a:pt x="150114" y="1286"/>
                    </a:lnTo>
                    <a:lnTo>
                      <a:pt x="150695" y="2229"/>
                    </a:lnTo>
                    <a:lnTo>
                      <a:pt x="151714" y="2153"/>
                    </a:lnTo>
                    <a:lnTo>
                      <a:pt x="153133" y="1505"/>
                    </a:lnTo>
                    <a:lnTo>
                      <a:pt x="154686" y="1096"/>
                    </a:lnTo>
                    <a:lnTo>
                      <a:pt x="157153" y="1772"/>
                    </a:lnTo>
                    <a:lnTo>
                      <a:pt x="162401" y="4648"/>
                    </a:lnTo>
                    <a:lnTo>
                      <a:pt x="165116" y="5705"/>
                    </a:lnTo>
                    <a:lnTo>
                      <a:pt x="166830" y="5505"/>
                    </a:lnTo>
                    <a:lnTo>
                      <a:pt x="168440" y="5544"/>
                    </a:lnTo>
                    <a:lnTo>
                      <a:pt x="174641" y="9982"/>
                    </a:lnTo>
                    <a:lnTo>
                      <a:pt x="178975" y="10601"/>
                    </a:lnTo>
                    <a:lnTo>
                      <a:pt x="182928" y="10621"/>
                    </a:lnTo>
                    <a:lnTo>
                      <a:pt x="184204" y="9287"/>
                    </a:lnTo>
                    <a:lnTo>
                      <a:pt x="185880" y="8154"/>
                    </a:lnTo>
                    <a:lnTo>
                      <a:pt x="187643" y="8306"/>
                    </a:lnTo>
                    <a:lnTo>
                      <a:pt x="189176" y="8887"/>
                    </a:lnTo>
                    <a:lnTo>
                      <a:pt x="192167" y="10811"/>
                    </a:lnTo>
                    <a:lnTo>
                      <a:pt x="193548" y="11306"/>
                    </a:lnTo>
                    <a:lnTo>
                      <a:pt x="195387" y="11621"/>
                    </a:lnTo>
                    <a:lnTo>
                      <a:pt x="196730" y="12049"/>
                    </a:lnTo>
                    <a:lnTo>
                      <a:pt x="197920" y="15383"/>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9" name="Freeform: Shape 133">
                <a:extLst>
                  <a:ext uri="{FF2B5EF4-FFF2-40B4-BE49-F238E27FC236}">
                    <a16:creationId xmlns:a16="http://schemas.microsoft.com/office/drawing/2014/main" id="{CB8E1B67-5D2B-C410-3B54-26DF04FFA773}"/>
                  </a:ext>
                </a:extLst>
              </p:cNvPr>
              <p:cNvSpPr/>
              <p:nvPr/>
            </p:nvSpPr>
            <p:spPr>
              <a:xfrm>
                <a:off x="16134296" y="5142696"/>
                <a:ext cx="123407" cy="89436"/>
              </a:xfrm>
              <a:custGeom>
                <a:avLst/>
                <a:gdLst>
                  <a:gd name="connsiteX0" fmla="*/ 12582 w 29203"/>
                  <a:gd name="connsiteY0" fmla="*/ 2953 h 21164"/>
                  <a:gd name="connsiteX1" fmla="*/ 13402 w 29203"/>
                  <a:gd name="connsiteY1" fmla="*/ 2962 h 21164"/>
                  <a:gd name="connsiteX2" fmla="*/ 13773 w 29203"/>
                  <a:gd name="connsiteY2" fmla="*/ 2505 h 21164"/>
                  <a:gd name="connsiteX3" fmla="*/ 15202 w 29203"/>
                  <a:gd name="connsiteY3" fmla="*/ 2829 h 21164"/>
                  <a:gd name="connsiteX4" fmla="*/ 17355 w 29203"/>
                  <a:gd name="connsiteY4" fmla="*/ 4915 h 21164"/>
                  <a:gd name="connsiteX5" fmla="*/ 17793 w 29203"/>
                  <a:gd name="connsiteY5" fmla="*/ 6048 h 21164"/>
                  <a:gd name="connsiteX6" fmla="*/ 19269 w 29203"/>
                  <a:gd name="connsiteY6" fmla="*/ 6629 h 21164"/>
                  <a:gd name="connsiteX7" fmla="*/ 19784 w 29203"/>
                  <a:gd name="connsiteY7" fmla="*/ 7801 h 21164"/>
                  <a:gd name="connsiteX8" fmla="*/ 18069 w 29203"/>
                  <a:gd name="connsiteY8" fmla="*/ 11440 h 21164"/>
                  <a:gd name="connsiteX9" fmla="*/ 17012 w 29203"/>
                  <a:gd name="connsiteY9" fmla="*/ 11506 h 21164"/>
                  <a:gd name="connsiteX10" fmla="*/ 16221 w 29203"/>
                  <a:gd name="connsiteY10" fmla="*/ 11049 h 21164"/>
                  <a:gd name="connsiteX11" fmla="*/ 14821 w 29203"/>
                  <a:gd name="connsiteY11" fmla="*/ 11449 h 21164"/>
                  <a:gd name="connsiteX12" fmla="*/ 14001 w 29203"/>
                  <a:gd name="connsiteY12" fmla="*/ 12135 h 21164"/>
                  <a:gd name="connsiteX13" fmla="*/ 13725 w 29203"/>
                  <a:gd name="connsiteY13" fmla="*/ 13649 h 21164"/>
                  <a:gd name="connsiteX14" fmla="*/ 13773 w 29203"/>
                  <a:gd name="connsiteY14" fmla="*/ 16812 h 21164"/>
                  <a:gd name="connsiteX15" fmla="*/ 7515 w 29203"/>
                  <a:gd name="connsiteY15" fmla="*/ 17440 h 21164"/>
                  <a:gd name="connsiteX16" fmla="*/ 6077 w 29203"/>
                  <a:gd name="connsiteY16" fmla="*/ 16516 h 21164"/>
                  <a:gd name="connsiteX17" fmla="*/ 4105 w 29203"/>
                  <a:gd name="connsiteY17" fmla="*/ 9325 h 21164"/>
                  <a:gd name="connsiteX18" fmla="*/ 4506 w 29203"/>
                  <a:gd name="connsiteY18" fmla="*/ 7458 h 21164"/>
                  <a:gd name="connsiteX19" fmla="*/ 5829 w 29203"/>
                  <a:gd name="connsiteY19" fmla="*/ 6667 h 21164"/>
                  <a:gd name="connsiteX20" fmla="*/ 6963 w 29203"/>
                  <a:gd name="connsiteY20" fmla="*/ 6496 h 21164"/>
                  <a:gd name="connsiteX21" fmla="*/ 7134 w 29203"/>
                  <a:gd name="connsiteY21" fmla="*/ 10382 h 21164"/>
                  <a:gd name="connsiteX22" fmla="*/ 8801 w 29203"/>
                  <a:gd name="connsiteY22" fmla="*/ 9992 h 21164"/>
                  <a:gd name="connsiteX23" fmla="*/ 9325 w 29203"/>
                  <a:gd name="connsiteY23" fmla="*/ 7429 h 21164"/>
                  <a:gd name="connsiteX24" fmla="*/ 9439 w 29203"/>
                  <a:gd name="connsiteY24" fmla="*/ 5629 h 21164"/>
                  <a:gd name="connsiteX25" fmla="*/ 8991 w 29203"/>
                  <a:gd name="connsiteY25" fmla="*/ 4715 h 21164"/>
                  <a:gd name="connsiteX26" fmla="*/ 7858 w 29203"/>
                  <a:gd name="connsiteY26" fmla="*/ 4010 h 21164"/>
                  <a:gd name="connsiteX27" fmla="*/ 7201 w 29203"/>
                  <a:gd name="connsiteY27" fmla="*/ 2800 h 21164"/>
                  <a:gd name="connsiteX28" fmla="*/ 8144 w 29203"/>
                  <a:gd name="connsiteY28" fmla="*/ 848 h 21164"/>
                  <a:gd name="connsiteX29" fmla="*/ 9887 w 29203"/>
                  <a:gd name="connsiteY29" fmla="*/ 0 h 21164"/>
                  <a:gd name="connsiteX30" fmla="*/ 11392 w 29203"/>
                  <a:gd name="connsiteY30" fmla="*/ 2610 h 21164"/>
                  <a:gd name="connsiteX31" fmla="*/ 12582 w 29203"/>
                  <a:gd name="connsiteY31" fmla="*/ 2953 h 21164"/>
                  <a:gd name="connsiteX32" fmla="*/ 3829 w 29203"/>
                  <a:gd name="connsiteY32" fmla="*/ 11782 h 21164"/>
                  <a:gd name="connsiteX33" fmla="*/ 3972 w 29203"/>
                  <a:gd name="connsiteY33" fmla="*/ 12983 h 21164"/>
                  <a:gd name="connsiteX34" fmla="*/ 2953 w 29203"/>
                  <a:gd name="connsiteY34" fmla="*/ 12678 h 21164"/>
                  <a:gd name="connsiteX35" fmla="*/ 2162 w 29203"/>
                  <a:gd name="connsiteY35" fmla="*/ 13087 h 21164"/>
                  <a:gd name="connsiteX36" fmla="*/ 1629 w 29203"/>
                  <a:gd name="connsiteY36" fmla="*/ 14564 h 21164"/>
                  <a:gd name="connsiteX37" fmla="*/ 467 w 29203"/>
                  <a:gd name="connsiteY37" fmla="*/ 14030 h 21164"/>
                  <a:gd name="connsiteX38" fmla="*/ 0 w 29203"/>
                  <a:gd name="connsiteY38" fmla="*/ 11906 h 21164"/>
                  <a:gd name="connsiteX39" fmla="*/ 867 w 29203"/>
                  <a:gd name="connsiteY39" fmla="*/ 8725 h 21164"/>
                  <a:gd name="connsiteX40" fmla="*/ 2934 w 29203"/>
                  <a:gd name="connsiteY40" fmla="*/ 8601 h 21164"/>
                  <a:gd name="connsiteX41" fmla="*/ 3829 w 29203"/>
                  <a:gd name="connsiteY41" fmla="*/ 11782 h 21164"/>
                  <a:gd name="connsiteX42" fmla="*/ 29203 w 29203"/>
                  <a:gd name="connsiteY42" fmla="*/ 19621 h 21164"/>
                  <a:gd name="connsiteX43" fmla="*/ 28994 w 29203"/>
                  <a:gd name="connsiteY43" fmla="*/ 20888 h 21164"/>
                  <a:gd name="connsiteX44" fmla="*/ 26813 w 29203"/>
                  <a:gd name="connsiteY44" fmla="*/ 21165 h 21164"/>
                  <a:gd name="connsiteX45" fmla="*/ 25898 w 29203"/>
                  <a:gd name="connsiteY45" fmla="*/ 20041 h 21164"/>
                  <a:gd name="connsiteX46" fmla="*/ 23860 w 29203"/>
                  <a:gd name="connsiteY46" fmla="*/ 20184 h 21164"/>
                  <a:gd name="connsiteX47" fmla="*/ 23508 w 29203"/>
                  <a:gd name="connsiteY47" fmla="*/ 19621 h 21164"/>
                  <a:gd name="connsiteX48" fmla="*/ 24355 w 29203"/>
                  <a:gd name="connsiteY48" fmla="*/ 18498 h 21164"/>
                  <a:gd name="connsiteX49" fmla="*/ 25975 w 29203"/>
                  <a:gd name="connsiteY49" fmla="*/ 17793 h 21164"/>
                  <a:gd name="connsiteX50" fmla="*/ 28089 w 29203"/>
                  <a:gd name="connsiteY50" fmla="*/ 18079 h 21164"/>
                  <a:gd name="connsiteX51" fmla="*/ 29203 w 29203"/>
                  <a:gd name="connsiteY51" fmla="*/ 19621 h 2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203" h="21164">
                    <a:moveTo>
                      <a:pt x="12582" y="2953"/>
                    </a:moveTo>
                    <a:lnTo>
                      <a:pt x="13402" y="2962"/>
                    </a:lnTo>
                    <a:lnTo>
                      <a:pt x="13773" y="2505"/>
                    </a:lnTo>
                    <a:lnTo>
                      <a:pt x="15202" y="2829"/>
                    </a:lnTo>
                    <a:lnTo>
                      <a:pt x="17355" y="4915"/>
                    </a:lnTo>
                    <a:lnTo>
                      <a:pt x="17793" y="6048"/>
                    </a:lnTo>
                    <a:lnTo>
                      <a:pt x="19269" y="6629"/>
                    </a:lnTo>
                    <a:lnTo>
                      <a:pt x="19784" y="7801"/>
                    </a:lnTo>
                    <a:lnTo>
                      <a:pt x="18069" y="11440"/>
                    </a:lnTo>
                    <a:lnTo>
                      <a:pt x="17012" y="11506"/>
                    </a:lnTo>
                    <a:lnTo>
                      <a:pt x="16221" y="11049"/>
                    </a:lnTo>
                    <a:lnTo>
                      <a:pt x="14821" y="11449"/>
                    </a:lnTo>
                    <a:lnTo>
                      <a:pt x="14001" y="12135"/>
                    </a:lnTo>
                    <a:lnTo>
                      <a:pt x="13725" y="13649"/>
                    </a:lnTo>
                    <a:lnTo>
                      <a:pt x="13773" y="16812"/>
                    </a:lnTo>
                    <a:lnTo>
                      <a:pt x="7515" y="17440"/>
                    </a:lnTo>
                    <a:lnTo>
                      <a:pt x="6077" y="16516"/>
                    </a:lnTo>
                    <a:lnTo>
                      <a:pt x="4105" y="9325"/>
                    </a:lnTo>
                    <a:lnTo>
                      <a:pt x="4506" y="7458"/>
                    </a:lnTo>
                    <a:lnTo>
                      <a:pt x="5829" y="6667"/>
                    </a:lnTo>
                    <a:lnTo>
                      <a:pt x="6963" y="6496"/>
                    </a:lnTo>
                    <a:lnTo>
                      <a:pt x="7134" y="10382"/>
                    </a:lnTo>
                    <a:lnTo>
                      <a:pt x="8801" y="9992"/>
                    </a:lnTo>
                    <a:lnTo>
                      <a:pt x="9325" y="7429"/>
                    </a:lnTo>
                    <a:lnTo>
                      <a:pt x="9439" y="5629"/>
                    </a:lnTo>
                    <a:lnTo>
                      <a:pt x="8991" y="4715"/>
                    </a:lnTo>
                    <a:lnTo>
                      <a:pt x="7858" y="4010"/>
                    </a:lnTo>
                    <a:lnTo>
                      <a:pt x="7201" y="2800"/>
                    </a:lnTo>
                    <a:lnTo>
                      <a:pt x="8144" y="848"/>
                    </a:lnTo>
                    <a:lnTo>
                      <a:pt x="9887" y="0"/>
                    </a:lnTo>
                    <a:lnTo>
                      <a:pt x="11392" y="2610"/>
                    </a:lnTo>
                    <a:lnTo>
                      <a:pt x="12582" y="2953"/>
                    </a:lnTo>
                    <a:close/>
                    <a:moveTo>
                      <a:pt x="3829" y="11782"/>
                    </a:moveTo>
                    <a:lnTo>
                      <a:pt x="3972" y="12983"/>
                    </a:lnTo>
                    <a:lnTo>
                      <a:pt x="2953" y="12678"/>
                    </a:lnTo>
                    <a:lnTo>
                      <a:pt x="2162" y="13087"/>
                    </a:lnTo>
                    <a:lnTo>
                      <a:pt x="1629" y="14564"/>
                    </a:lnTo>
                    <a:lnTo>
                      <a:pt x="467" y="14030"/>
                    </a:lnTo>
                    <a:lnTo>
                      <a:pt x="0" y="11906"/>
                    </a:lnTo>
                    <a:lnTo>
                      <a:pt x="867" y="8725"/>
                    </a:lnTo>
                    <a:lnTo>
                      <a:pt x="2934" y="8601"/>
                    </a:lnTo>
                    <a:lnTo>
                      <a:pt x="3829" y="11782"/>
                    </a:lnTo>
                    <a:close/>
                    <a:moveTo>
                      <a:pt x="29203" y="19621"/>
                    </a:moveTo>
                    <a:lnTo>
                      <a:pt x="28994" y="20888"/>
                    </a:lnTo>
                    <a:lnTo>
                      <a:pt x="26813" y="21165"/>
                    </a:lnTo>
                    <a:lnTo>
                      <a:pt x="25898" y="20041"/>
                    </a:lnTo>
                    <a:lnTo>
                      <a:pt x="23860" y="20184"/>
                    </a:lnTo>
                    <a:lnTo>
                      <a:pt x="23508" y="19621"/>
                    </a:lnTo>
                    <a:lnTo>
                      <a:pt x="24355" y="18498"/>
                    </a:lnTo>
                    <a:lnTo>
                      <a:pt x="25975" y="17793"/>
                    </a:lnTo>
                    <a:lnTo>
                      <a:pt x="28089" y="18079"/>
                    </a:lnTo>
                    <a:lnTo>
                      <a:pt x="29203" y="19621"/>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0" name="Freeform: Shape 134">
                <a:extLst>
                  <a:ext uri="{FF2B5EF4-FFF2-40B4-BE49-F238E27FC236}">
                    <a16:creationId xmlns:a16="http://schemas.microsoft.com/office/drawing/2014/main" id="{E5DAE9F2-3D42-3676-A96C-6741EABA8897}"/>
                  </a:ext>
                </a:extLst>
              </p:cNvPr>
              <p:cNvSpPr/>
              <p:nvPr/>
            </p:nvSpPr>
            <p:spPr>
              <a:xfrm>
                <a:off x="15707036" y="8002993"/>
                <a:ext cx="434587" cy="424686"/>
              </a:xfrm>
              <a:custGeom>
                <a:avLst/>
                <a:gdLst>
                  <a:gd name="connsiteX0" fmla="*/ 31604 w 102841"/>
                  <a:gd name="connsiteY0" fmla="*/ 0 h 100498"/>
                  <a:gd name="connsiteX1" fmla="*/ 37129 w 102841"/>
                  <a:gd name="connsiteY1" fmla="*/ 3963 h 100498"/>
                  <a:gd name="connsiteX2" fmla="*/ 39405 w 102841"/>
                  <a:gd name="connsiteY2" fmla="*/ 4553 h 100498"/>
                  <a:gd name="connsiteX3" fmla="*/ 40691 w 102841"/>
                  <a:gd name="connsiteY3" fmla="*/ 4010 h 100498"/>
                  <a:gd name="connsiteX4" fmla="*/ 42433 w 102841"/>
                  <a:gd name="connsiteY4" fmla="*/ 4258 h 100498"/>
                  <a:gd name="connsiteX5" fmla="*/ 46320 w 102841"/>
                  <a:gd name="connsiteY5" fmla="*/ 5420 h 100498"/>
                  <a:gd name="connsiteX6" fmla="*/ 47206 w 102841"/>
                  <a:gd name="connsiteY6" fmla="*/ 5905 h 100498"/>
                  <a:gd name="connsiteX7" fmla="*/ 48377 w 102841"/>
                  <a:gd name="connsiteY7" fmla="*/ 5820 h 100498"/>
                  <a:gd name="connsiteX8" fmla="*/ 51245 w 102841"/>
                  <a:gd name="connsiteY8" fmla="*/ 4277 h 100498"/>
                  <a:gd name="connsiteX9" fmla="*/ 52225 w 102841"/>
                  <a:gd name="connsiteY9" fmla="*/ 4467 h 100498"/>
                  <a:gd name="connsiteX10" fmla="*/ 55502 w 102841"/>
                  <a:gd name="connsiteY10" fmla="*/ 7496 h 100498"/>
                  <a:gd name="connsiteX11" fmla="*/ 57150 w 102841"/>
                  <a:gd name="connsiteY11" fmla="*/ 7534 h 100498"/>
                  <a:gd name="connsiteX12" fmla="*/ 59131 w 102841"/>
                  <a:gd name="connsiteY12" fmla="*/ 6230 h 100498"/>
                  <a:gd name="connsiteX13" fmla="*/ 60407 w 102841"/>
                  <a:gd name="connsiteY13" fmla="*/ 5096 h 100498"/>
                  <a:gd name="connsiteX14" fmla="*/ 64179 w 102841"/>
                  <a:gd name="connsiteY14" fmla="*/ 5944 h 100498"/>
                  <a:gd name="connsiteX15" fmla="*/ 66332 w 102841"/>
                  <a:gd name="connsiteY15" fmla="*/ 5429 h 100498"/>
                  <a:gd name="connsiteX16" fmla="*/ 68123 w 102841"/>
                  <a:gd name="connsiteY16" fmla="*/ 5382 h 100498"/>
                  <a:gd name="connsiteX17" fmla="*/ 70065 w 102841"/>
                  <a:gd name="connsiteY17" fmla="*/ 5896 h 100498"/>
                  <a:gd name="connsiteX18" fmla="*/ 71837 w 102841"/>
                  <a:gd name="connsiteY18" fmla="*/ 6601 h 100498"/>
                  <a:gd name="connsiteX19" fmla="*/ 73561 w 102841"/>
                  <a:gd name="connsiteY19" fmla="*/ 7211 h 100498"/>
                  <a:gd name="connsiteX20" fmla="*/ 78219 w 102841"/>
                  <a:gd name="connsiteY20" fmla="*/ 7525 h 100498"/>
                  <a:gd name="connsiteX21" fmla="*/ 80448 w 102841"/>
                  <a:gd name="connsiteY21" fmla="*/ 9449 h 100498"/>
                  <a:gd name="connsiteX22" fmla="*/ 81343 w 102841"/>
                  <a:gd name="connsiteY22" fmla="*/ 11306 h 100498"/>
                  <a:gd name="connsiteX23" fmla="*/ 81362 w 102841"/>
                  <a:gd name="connsiteY23" fmla="*/ 12440 h 100498"/>
                  <a:gd name="connsiteX24" fmla="*/ 81582 w 102841"/>
                  <a:gd name="connsiteY24" fmla="*/ 13649 h 100498"/>
                  <a:gd name="connsiteX25" fmla="*/ 82858 w 102841"/>
                  <a:gd name="connsiteY25" fmla="*/ 14840 h 100498"/>
                  <a:gd name="connsiteX26" fmla="*/ 85667 w 102841"/>
                  <a:gd name="connsiteY26" fmla="*/ 15516 h 100498"/>
                  <a:gd name="connsiteX27" fmla="*/ 87430 w 102841"/>
                  <a:gd name="connsiteY27" fmla="*/ 15373 h 100498"/>
                  <a:gd name="connsiteX28" fmla="*/ 88363 w 102841"/>
                  <a:gd name="connsiteY28" fmla="*/ 15288 h 100498"/>
                  <a:gd name="connsiteX29" fmla="*/ 90754 w 102841"/>
                  <a:gd name="connsiteY29" fmla="*/ 14221 h 100498"/>
                  <a:gd name="connsiteX30" fmla="*/ 93573 w 102841"/>
                  <a:gd name="connsiteY30" fmla="*/ 13668 h 100498"/>
                  <a:gd name="connsiteX31" fmla="*/ 95593 w 102841"/>
                  <a:gd name="connsiteY31" fmla="*/ 14307 h 100498"/>
                  <a:gd name="connsiteX32" fmla="*/ 96555 w 102841"/>
                  <a:gd name="connsiteY32" fmla="*/ 14926 h 100498"/>
                  <a:gd name="connsiteX33" fmla="*/ 96774 w 102841"/>
                  <a:gd name="connsiteY33" fmla="*/ 15773 h 100498"/>
                  <a:gd name="connsiteX34" fmla="*/ 96174 w 102841"/>
                  <a:gd name="connsiteY34" fmla="*/ 18698 h 100498"/>
                  <a:gd name="connsiteX35" fmla="*/ 95040 w 102841"/>
                  <a:gd name="connsiteY35" fmla="*/ 21841 h 100498"/>
                  <a:gd name="connsiteX36" fmla="*/ 93202 w 102841"/>
                  <a:gd name="connsiteY36" fmla="*/ 25108 h 100498"/>
                  <a:gd name="connsiteX37" fmla="*/ 91278 w 102841"/>
                  <a:gd name="connsiteY37" fmla="*/ 28185 h 100498"/>
                  <a:gd name="connsiteX38" fmla="*/ 90783 w 102841"/>
                  <a:gd name="connsiteY38" fmla="*/ 29804 h 100498"/>
                  <a:gd name="connsiteX39" fmla="*/ 90640 w 102841"/>
                  <a:gd name="connsiteY39" fmla="*/ 32395 h 100498"/>
                  <a:gd name="connsiteX40" fmla="*/ 90401 w 102841"/>
                  <a:gd name="connsiteY40" fmla="*/ 34423 h 100498"/>
                  <a:gd name="connsiteX41" fmla="*/ 90668 w 102841"/>
                  <a:gd name="connsiteY41" fmla="*/ 35528 h 100498"/>
                  <a:gd name="connsiteX42" fmla="*/ 91297 w 102841"/>
                  <a:gd name="connsiteY42" fmla="*/ 36567 h 100498"/>
                  <a:gd name="connsiteX43" fmla="*/ 93421 w 102841"/>
                  <a:gd name="connsiteY43" fmla="*/ 37386 h 100498"/>
                  <a:gd name="connsiteX44" fmla="*/ 96298 w 102841"/>
                  <a:gd name="connsiteY44" fmla="*/ 39424 h 100498"/>
                  <a:gd name="connsiteX45" fmla="*/ 98736 w 102841"/>
                  <a:gd name="connsiteY45" fmla="*/ 42072 h 100498"/>
                  <a:gd name="connsiteX46" fmla="*/ 101870 w 102841"/>
                  <a:gd name="connsiteY46" fmla="*/ 45072 h 100498"/>
                  <a:gd name="connsiteX47" fmla="*/ 102841 w 102841"/>
                  <a:gd name="connsiteY47" fmla="*/ 46187 h 100498"/>
                  <a:gd name="connsiteX48" fmla="*/ 102841 w 102841"/>
                  <a:gd name="connsiteY48" fmla="*/ 47387 h 100498"/>
                  <a:gd name="connsiteX49" fmla="*/ 101927 w 102841"/>
                  <a:gd name="connsiteY49" fmla="*/ 48273 h 100498"/>
                  <a:gd name="connsiteX50" fmla="*/ 99250 w 102841"/>
                  <a:gd name="connsiteY50" fmla="*/ 48616 h 100498"/>
                  <a:gd name="connsiteX51" fmla="*/ 96469 w 102841"/>
                  <a:gd name="connsiteY51" fmla="*/ 48349 h 100498"/>
                  <a:gd name="connsiteX52" fmla="*/ 95402 w 102841"/>
                  <a:gd name="connsiteY52" fmla="*/ 48044 h 100498"/>
                  <a:gd name="connsiteX53" fmla="*/ 94402 w 102841"/>
                  <a:gd name="connsiteY53" fmla="*/ 48406 h 100498"/>
                  <a:gd name="connsiteX54" fmla="*/ 93783 w 102841"/>
                  <a:gd name="connsiteY54" fmla="*/ 49092 h 100498"/>
                  <a:gd name="connsiteX55" fmla="*/ 94116 w 102841"/>
                  <a:gd name="connsiteY55" fmla="*/ 49902 h 100498"/>
                  <a:gd name="connsiteX56" fmla="*/ 96964 w 102841"/>
                  <a:gd name="connsiteY56" fmla="*/ 53540 h 100498"/>
                  <a:gd name="connsiteX57" fmla="*/ 100289 w 102841"/>
                  <a:gd name="connsiteY57" fmla="*/ 58750 h 100498"/>
                  <a:gd name="connsiteX58" fmla="*/ 100469 w 102841"/>
                  <a:gd name="connsiteY58" fmla="*/ 60989 h 100498"/>
                  <a:gd name="connsiteX59" fmla="*/ 100069 w 102841"/>
                  <a:gd name="connsiteY59" fmla="*/ 62741 h 100498"/>
                  <a:gd name="connsiteX60" fmla="*/ 99298 w 102841"/>
                  <a:gd name="connsiteY60" fmla="*/ 63960 h 100498"/>
                  <a:gd name="connsiteX61" fmla="*/ 97927 w 102841"/>
                  <a:gd name="connsiteY61" fmla="*/ 63751 h 100498"/>
                  <a:gd name="connsiteX62" fmla="*/ 96869 w 102841"/>
                  <a:gd name="connsiteY62" fmla="*/ 62798 h 100498"/>
                  <a:gd name="connsiteX63" fmla="*/ 95278 w 102841"/>
                  <a:gd name="connsiteY63" fmla="*/ 62865 h 100498"/>
                  <a:gd name="connsiteX64" fmla="*/ 94040 w 102841"/>
                  <a:gd name="connsiteY64" fmla="*/ 63132 h 100498"/>
                  <a:gd name="connsiteX65" fmla="*/ 92430 w 102841"/>
                  <a:gd name="connsiteY65" fmla="*/ 65018 h 100498"/>
                  <a:gd name="connsiteX66" fmla="*/ 91630 w 102841"/>
                  <a:gd name="connsiteY66" fmla="*/ 64932 h 100498"/>
                  <a:gd name="connsiteX67" fmla="*/ 90249 w 102841"/>
                  <a:gd name="connsiteY67" fmla="*/ 65218 h 100498"/>
                  <a:gd name="connsiteX68" fmla="*/ 89382 w 102841"/>
                  <a:gd name="connsiteY68" fmla="*/ 65589 h 100498"/>
                  <a:gd name="connsiteX69" fmla="*/ 88002 w 102841"/>
                  <a:gd name="connsiteY69" fmla="*/ 65037 h 100498"/>
                  <a:gd name="connsiteX70" fmla="*/ 86544 w 102841"/>
                  <a:gd name="connsiteY70" fmla="*/ 64675 h 100498"/>
                  <a:gd name="connsiteX71" fmla="*/ 85915 w 102841"/>
                  <a:gd name="connsiteY71" fmla="*/ 65256 h 100498"/>
                  <a:gd name="connsiteX72" fmla="*/ 85639 w 102841"/>
                  <a:gd name="connsiteY72" fmla="*/ 66361 h 100498"/>
                  <a:gd name="connsiteX73" fmla="*/ 86534 w 102841"/>
                  <a:gd name="connsiteY73" fmla="*/ 68351 h 100498"/>
                  <a:gd name="connsiteX74" fmla="*/ 88220 w 102841"/>
                  <a:gd name="connsiteY74" fmla="*/ 71466 h 100498"/>
                  <a:gd name="connsiteX75" fmla="*/ 87954 w 102841"/>
                  <a:gd name="connsiteY75" fmla="*/ 73848 h 100498"/>
                  <a:gd name="connsiteX76" fmla="*/ 86668 w 102841"/>
                  <a:gd name="connsiteY76" fmla="*/ 74104 h 100498"/>
                  <a:gd name="connsiteX77" fmla="*/ 85487 w 102841"/>
                  <a:gd name="connsiteY77" fmla="*/ 72124 h 100498"/>
                  <a:gd name="connsiteX78" fmla="*/ 84448 w 102841"/>
                  <a:gd name="connsiteY78" fmla="*/ 71799 h 100498"/>
                  <a:gd name="connsiteX79" fmla="*/ 83258 w 102841"/>
                  <a:gd name="connsiteY79" fmla="*/ 71876 h 100498"/>
                  <a:gd name="connsiteX80" fmla="*/ 80533 w 102841"/>
                  <a:gd name="connsiteY80" fmla="*/ 74171 h 100498"/>
                  <a:gd name="connsiteX81" fmla="*/ 78524 w 102841"/>
                  <a:gd name="connsiteY81" fmla="*/ 76105 h 100498"/>
                  <a:gd name="connsiteX82" fmla="*/ 78067 w 102841"/>
                  <a:gd name="connsiteY82" fmla="*/ 77448 h 100498"/>
                  <a:gd name="connsiteX83" fmla="*/ 77343 w 102841"/>
                  <a:gd name="connsiteY83" fmla="*/ 78915 h 100498"/>
                  <a:gd name="connsiteX84" fmla="*/ 77124 w 102841"/>
                  <a:gd name="connsiteY84" fmla="*/ 79981 h 100498"/>
                  <a:gd name="connsiteX85" fmla="*/ 77171 w 102841"/>
                  <a:gd name="connsiteY85" fmla="*/ 83515 h 100498"/>
                  <a:gd name="connsiteX86" fmla="*/ 73561 w 102841"/>
                  <a:gd name="connsiteY86" fmla="*/ 84077 h 100498"/>
                  <a:gd name="connsiteX87" fmla="*/ 72809 w 102841"/>
                  <a:gd name="connsiteY87" fmla="*/ 84601 h 100498"/>
                  <a:gd name="connsiteX88" fmla="*/ 72371 w 102841"/>
                  <a:gd name="connsiteY88" fmla="*/ 85668 h 100498"/>
                  <a:gd name="connsiteX89" fmla="*/ 72666 w 102841"/>
                  <a:gd name="connsiteY89" fmla="*/ 90192 h 100498"/>
                  <a:gd name="connsiteX90" fmla="*/ 72961 w 102841"/>
                  <a:gd name="connsiteY90" fmla="*/ 92621 h 100498"/>
                  <a:gd name="connsiteX91" fmla="*/ 75029 w 102841"/>
                  <a:gd name="connsiteY91" fmla="*/ 96355 h 100498"/>
                  <a:gd name="connsiteX92" fmla="*/ 75105 w 102841"/>
                  <a:gd name="connsiteY92" fmla="*/ 97536 h 100498"/>
                  <a:gd name="connsiteX93" fmla="*/ 74809 w 102841"/>
                  <a:gd name="connsiteY93" fmla="*/ 98317 h 100498"/>
                  <a:gd name="connsiteX94" fmla="*/ 73333 w 102841"/>
                  <a:gd name="connsiteY94" fmla="*/ 99794 h 100498"/>
                  <a:gd name="connsiteX95" fmla="*/ 72637 w 102841"/>
                  <a:gd name="connsiteY95" fmla="*/ 100327 h 100498"/>
                  <a:gd name="connsiteX96" fmla="*/ 72171 w 102841"/>
                  <a:gd name="connsiteY96" fmla="*/ 100498 h 100498"/>
                  <a:gd name="connsiteX97" fmla="*/ 69771 w 102841"/>
                  <a:gd name="connsiteY97" fmla="*/ 99527 h 100498"/>
                  <a:gd name="connsiteX98" fmla="*/ 68627 w 102841"/>
                  <a:gd name="connsiteY98" fmla="*/ 99060 h 100498"/>
                  <a:gd name="connsiteX99" fmla="*/ 63818 w 102841"/>
                  <a:gd name="connsiteY99" fmla="*/ 95765 h 100498"/>
                  <a:gd name="connsiteX100" fmla="*/ 61693 w 102841"/>
                  <a:gd name="connsiteY100" fmla="*/ 93926 h 100498"/>
                  <a:gd name="connsiteX101" fmla="*/ 58331 w 102841"/>
                  <a:gd name="connsiteY101" fmla="*/ 91526 h 100498"/>
                  <a:gd name="connsiteX102" fmla="*/ 56264 w 102841"/>
                  <a:gd name="connsiteY102" fmla="*/ 90154 h 100498"/>
                  <a:gd name="connsiteX103" fmla="*/ 55216 w 102841"/>
                  <a:gd name="connsiteY103" fmla="*/ 88078 h 100498"/>
                  <a:gd name="connsiteX104" fmla="*/ 53559 w 102841"/>
                  <a:gd name="connsiteY104" fmla="*/ 87602 h 100498"/>
                  <a:gd name="connsiteX105" fmla="*/ 51616 w 102841"/>
                  <a:gd name="connsiteY105" fmla="*/ 88268 h 100498"/>
                  <a:gd name="connsiteX106" fmla="*/ 49416 w 102841"/>
                  <a:gd name="connsiteY106" fmla="*/ 86763 h 100498"/>
                  <a:gd name="connsiteX107" fmla="*/ 50978 w 102841"/>
                  <a:gd name="connsiteY107" fmla="*/ 85992 h 100498"/>
                  <a:gd name="connsiteX108" fmla="*/ 51358 w 102841"/>
                  <a:gd name="connsiteY108" fmla="*/ 85249 h 100498"/>
                  <a:gd name="connsiteX109" fmla="*/ 51159 w 102841"/>
                  <a:gd name="connsiteY109" fmla="*/ 84277 h 100498"/>
                  <a:gd name="connsiteX110" fmla="*/ 50473 w 102841"/>
                  <a:gd name="connsiteY110" fmla="*/ 82963 h 100498"/>
                  <a:gd name="connsiteX111" fmla="*/ 44529 w 102841"/>
                  <a:gd name="connsiteY111" fmla="*/ 77267 h 100498"/>
                  <a:gd name="connsiteX112" fmla="*/ 41605 w 102841"/>
                  <a:gd name="connsiteY112" fmla="*/ 73362 h 100498"/>
                  <a:gd name="connsiteX113" fmla="*/ 41138 w 102841"/>
                  <a:gd name="connsiteY113" fmla="*/ 71961 h 100498"/>
                  <a:gd name="connsiteX114" fmla="*/ 41091 w 102841"/>
                  <a:gd name="connsiteY114" fmla="*/ 68228 h 100498"/>
                  <a:gd name="connsiteX115" fmla="*/ 40405 w 102841"/>
                  <a:gd name="connsiteY115" fmla="*/ 67332 h 100498"/>
                  <a:gd name="connsiteX116" fmla="*/ 36033 w 102841"/>
                  <a:gd name="connsiteY116" fmla="*/ 65627 h 100498"/>
                  <a:gd name="connsiteX117" fmla="*/ 31156 w 102841"/>
                  <a:gd name="connsiteY117" fmla="*/ 60760 h 100498"/>
                  <a:gd name="connsiteX118" fmla="*/ 26108 w 102841"/>
                  <a:gd name="connsiteY118" fmla="*/ 55969 h 100498"/>
                  <a:gd name="connsiteX119" fmla="*/ 25422 w 102841"/>
                  <a:gd name="connsiteY119" fmla="*/ 54635 h 100498"/>
                  <a:gd name="connsiteX120" fmla="*/ 22831 w 102841"/>
                  <a:gd name="connsiteY120" fmla="*/ 51006 h 100498"/>
                  <a:gd name="connsiteX121" fmla="*/ 19659 w 102841"/>
                  <a:gd name="connsiteY121" fmla="*/ 47701 h 100498"/>
                  <a:gd name="connsiteX122" fmla="*/ 17136 w 102841"/>
                  <a:gd name="connsiteY122" fmla="*/ 45587 h 100498"/>
                  <a:gd name="connsiteX123" fmla="*/ 15068 w 102841"/>
                  <a:gd name="connsiteY123" fmla="*/ 43186 h 100498"/>
                  <a:gd name="connsiteX124" fmla="*/ 12773 w 102841"/>
                  <a:gd name="connsiteY124" fmla="*/ 39814 h 100498"/>
                  <a:gd name="connsiteX125" fmla="*/ 11582 w 102841"/>
                  <a:gd name="connsiteY125" fmla="*/ 34719 h 100498"/>
                  <a:gd name="connsiteX126" fmla="*/ 10525 w 102841"/>
                  <a:gd name="connsiteY126" fmla="*/ 30185 h 100498"/>
                  <a:gd name="connsiteX127" fmla="*/ 9810 w 102841"/>
                  <a:gd name="connsiteY127" fmla="*/ 28423 h 100498"/>
                  <a:gd name="connsiteX128" fmla="*/ 8354 w 102841"/>
                  <a:gd name="connsiteY128" fmla="*/ 27794 h 100498"/>
                  <a:gd name="connsiteX129" fmla="*/ 3839 w 102841"/>
                  <a:gd name="connsiteY129" fmla="*/ 22393 h 100498"/>
                  <a:gd name="connsiteX130" fmla="*/ 0 w 102841"/>
                  <a:gd name="connsiteY130" fmla="*/ 19250 h 100498"/>
                  <a:gd name="connsiteX131" fmla="*/ 38 w 102841"/>
                  <a:gd name="connsiteY131" fmla="*/ 15850 h 100498"/>
                  <a:gd name="connsiteX132" fmla="*/ 667 w 102841"/>
                  <a:gd name="connsiteY132" fmla="*/ 10163 h 100498"/>
                  <a:gd name="connsiteX133" fmla="*/ 1381 w 102841"/>
                  <a:gd name="connsiteY133" fmla="*/ 3696 h 100498"/>
                  <a:gd name="connsiteX134" fmla="*/ 2305 w 102841"/>
                  <a:gd name="connsiteY134" fmla="*/ 2791 h 100498"/>
                  <a:gd name="connsiteX135" fmla="*/ 4057 w 102841"/>
                  <a:gd name="connsiteY135" fmla="*/ 2305 h 100498"/>
                  <a:gd name="connsiteX136" fmla="*/ 6058 w 102841"/>
                  <a:gd name="connsiteY136" fmla="*/ 2486 h 100498"/>
                  <a:gd name="connsiteX137" fmla="*/ 7801 w 102841"/>
                  <a:gd name="connsiteY137" fmla="*/ 3296 h 100498"/>
                  <a:gd name="connsiteX138" fmla="*/ 11249 w 102841"/>
                  <a:gd name="connsiteY138" fmla="*/ 7725 h 100498"/>
                  <a:gd name="connsiteX139" fmla="*/ 13221 w 102841"/>
                  <a:gd name="connsiteY139" fmla="*/ 9449 h 100498"/>
                  <a:gd name="connsiteX140" fmla="*/ 14887 w 102841"/>
                  <a:gd name="connsiteY140" fmla="*/ 10116 h 100498"/>
                  <a:gd name="connsiteX141" fmla="*/ 16802 w 102841"/>
                  <a:gd name="connsiteY141" fmla="*/ 8249 h 100498"/>
                  <a:gd name="connsiteX142" fmla="*/ 19164 w 102841"/>
                  <a:gd name="connsiteY142" fmla="*/ 4334 h 100498"/>
                  <a:gd name="connsiteX143" fmla="*/ 21231 w 102841"/>
                  <a:gd name="connsiteY143" fmla="*/ 2267 h 100498"/>
                  <a:gd name="connsiteX144" fmla="*/ 28184 w 102841"/>
                  <a:gd name="connsiteY144" fmla="*/ 3020 h 10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02841" h="100498">
                    <a:moveTo>
                      <a:pt x="31604" y="0"/>
                    </a:moveTo>
                    <a:lnTo>
                      <a:pt x="37129" y="3963"/>
                    </a:lnTo>
                    <a:lnTo>
                      <a:pt x="39405" y="4553"/>
                    </a:lnTo>
                    <a:lnTo>
                      <a:pt x="40691" y="4010"/>
                    </a:lnTo>
                    <a:lnTo>
                      <a:pt x="42433" y="4258"/>
                    </a:lnTo>
                    <a:lnTo>
                      <a:pt x="46320" y="5420"/>
                    </a:lnTo>
                    <a:lnTo>
                      <a:pt x="47206" y="5905"/>
                    </a:lnTo>
                    <a:lnTo>
                      <a:pt x="48377" y="5820"/>
                    </a:lnTo>
                    <a:lnTo>
                      <a:pt x="51245" y="4277"/>
                    </a:lnTo>
                    <a:lnTo>
                      <a:pt x="52225" y="4467"/>
                    </a:lnTo>
                    <a:lnTo>
                      <a:pt x="55502" y="7496"/>
                    </a:lnTo>
                    <a:lnTo>
                      <a:pt x="57150" y="7534"/>
                    </a:lnTo>
                    <a:lnTo>
                      <a:pt x="59131" y="6230"/>
                    </a:lnTo>
                    <a:lnTo>
                      <a:pt x="60407" y="5096"/>
                    </a:lnTo>
                    <a:lnTo>
                      <a:pt x="64179" y="5944"/>
                    </a:lnTo>
                    <a:lnTo>
                      <a:pt x="66332" y="5429"/>
                    </a:lnTo>
                    <a:lnTo>
                      <a:pt x="68123" y="5382"/>
                    </a:lnTo>
                    <a:lnTo>
                      <a:pt x="70065" y="5896"/>
                    </a:lnTo>
                    <a:lnTo>
                      <a:pt x="71837" y="6601"/>
                    </a:lnTo>
                    <a:lnTo>
                      <a:pt x="73561" y="7211"/>
                    </a:lnTo>
                    <a:lnTo>
                      <a:pt x="78219" y="7525"/>
                    </a:lnTo>
                    <a:lnTo>
                      <a:pt x="80448" y="9449"/>
                    </a:lnTo>
                    <a:lnTo>
                      <a:pt x="81343" y="11306"/>
                    </a:lnTo>
                    <a:lnTo>
                      <a:pt x="81362" y="12440"/>
                    </a:lnTo>
                    <a:lnTo>
                      <a:pt x="81582" y="13649"/>
                    </a:lnTo>
                    <a:lnTo>
                      <a:pt x="82858" y="14840"/>
                    </a:lnTo>
                    <a:lnTo>
                      <a:pt x="85667" y="15516"/>
                    </a:lnTo>
                    <a:lnTo>
                      <a:pt x="87430" y="15373"/>
                    </a:lnTo>
                    <a:lnTo>
                      <a:pt x="88363" y="15288"/>
                    </a:lnTo>
                    <a:lnTo>
                      <a:pt x="90754" y="14221"/>
                    </a:lnTo>
                    <a:lnTo>
                      <a:pt x="93573" y="13668"/>
                    </a:lnTo>
                    <a:lnTo>
                      <a:pt x="95593" y="14307"/>
                    </a:lnTo>
                    <a:lnTo>
                      <a:pt x="96555" y="14926"/>
                    </a:lnTo>
                    <a:lnTo>
                      <a:pt x="96774" y="15773"/>
                    </a:lnTo>
                    <a:lnTo>
                      <a:pt x="96174" y="18698"/>
                    </a:lnTo>
                    <a:lnTo>
                      <a:pt x="95040" y="21841"/>
                    </a:lnTo>
                    <a:lnTo>
                      <a:pt x="93202" y="25108"/>
                    </a:lnTo>
                    <a:lnTo>
                      <a:pt x="91278" y="28185"/>
                    </a:lnTo>
                    <a:lnTo>
                      <a:pt x="90783" y="29804"/>
                    </a:lnTo>
                    <a:lnTo>
                      <a:pt x="90640" y="32395"/>
                    </a:lnTo>
                    <a:lnTo>
                      <a:pt x="90401" y="34423"/>
                    </a:lnTo>
                    <a:lnTo>
                      <a:pt x="90668" y="35528"/>
                    </a:lnTo>
                    <a:lnTo>
                      <a:pt x="91297" y="36567"/>
                    </a:lnTo>
                    <a:lnTo>
                      <a:pt x="93421" y="37386"/>
                    </a:lnTo>
                    <a:lnTo>
                      <a:pt x="96298" y="39424"/>
                    </a:lnTo>
                    <a:lnTo>
                      <a:pt x="98736" y="42072"/>
                    </a:lnTo>
                    <a:lnTo>
                      <a:pt x="101870" y="45072"/>
                    </a:lnTo>
                    <a:lnTo>
                      <a:pt x="102841" y="46187"/>
                    </a:lnTo>
                    <a:lnTo>
                      <a:pt x="102841" y="47387"/>
                    </a:lnTo>
                    <a:lnTo>
                      <a:pt x="101927" y="48273"/>
                    </a:lnTo>
                    <a:lnTo>
                      <a:pt x="99250" y="48616"/>
                    </a:lnTo>
                    <a:lnTo>
                      <a:pt x="96469" y="48349"/>
                    </a:lnTo>
                    <a:lnTo>
                      <a:pt x="95402" y="48044"/>
                    </a:lnTo>
                    <a:lnTo>
                      <a:pt x="94402" y="48406"/>
                    </a:lnTo>
                    <a:lnTo>
                      <a:pt x="93783" y="49092"/>
                    </a:lnTo>
                    <a:lnTo>
                      <a:pt x="94116" y="49902"/>
                    </a:lnTo>
                    <a:lnTo>
                      <a:pt x="96964" y="53540"/>
                    </a:lnTo>
                    <a:lnTo>
                      <a:pt x="100289" y="58750"/>
                    </a:lnTo>
                    <a:lnTo>
                      <a:pt x="100469" y="60989"/>
                    </a:lnTo>
                    <a:lnTo>
                      <a:pt x="100069" y="62741"/>
                    </a:lnTo>
                    <a:lnTo>
                      <a:pt x="99298" y="63960"/>
                    </a:lnTo>
                    <a:lnTo>
                      <a:pt x="97927" y="63751"/>
                    </a:lnTo>
                    <a:lnTo>
                      <a:pt x="96869" y="62798"/>
                    </a:lnTo>
                    <a:lnTo>
                      <a:pt x="95278" y="62865"/>
                    </a:lnTo>
                    <a:lnTo>
                      <a:pt x="94040" y="63132"/>
                    </a:lnTo>
                    <a:lnTo>
                      <a:pt x="92430" y="65018"/>
                    </a:lnTo>
                    <a:lnTo>
                      <a:pt x="91630" y="64932"/>
                    </a:lnTo>
                    <a:lnTo>
                      <a:pt x="90249" y="65218"/>
                    </a:lnTo>
                    <a:lnTo>
                      <a:pt x="89382" y="65589"/>
                    </a:lnTo>
                    <a:lnTo>
                      <a:pt x="88002" y="65037"/>
                    </a:lnTo>
                    <a:lnTo>
                      <a:pt x="86544" y="64675"/>
                    </a:lnTo>
                    <a:lnTo>
                      <a:pt x="85915" y="65256"/>
                    </a:lnTo>
                    <a:lnTo>
                      <a:pt x="85639" y="66361"/>
                    </a:lnTo>
                    <a:lnTo>
                      <a:pt x="86534" y="68351"/>
                    </a:lnTo>
                    <a:lnTo>
                      <a:pt x="88220" y="71466"/>
                    </a:lnTo>
                    <a:lnTo>
                      <a:pt x="87954" y="73848"/>
                    </a:lnTo>
                    <a:lnTo>
                      <a:pt x="86668" y="74104"/>
                    </a:lnTo>
                    <a:lnTo>
                      <a:pt x="85487" y="72124"/>
                    </a:lnTo>
                    <a:lnTo>
                      <a:pt x="84448" y="71799"/>
                    </a:lnTo>
                    <a:lnTo>
                      <a:pt x="83258" y="71876"/>
                    </a:lnTo>
                    <a:lnTo>
                      <a:pt x="80533" y="74171"/>
                    </a:lnTo>
                    <a:lnTo>
                      <a:pt x="78524" y="76105"/>
                    </a:lnTo>
                    <a:lnTo>
                      <a:pt x="78067" y="77448"/>
                    </a:lnTo>
                    <a:lnTo>
                      <a:pt x="77343" y="78915"/>
                    </a:lnTo>
                    <a:lnTo>
                      <a:pt x="77124" y="79981"/>
                    </a:lnTo>
                    <a:lnTo>
                      <a:pt x="77171" y="83515"/>
                    </a:lnTo>
                    <a:lnTo>
                      <a:pt x="73561" y="84077"/>
                    </a:lnTo>
                    <a:lnTo>
                      <a:pt x="72809" y="84601"/>
                    </a:lnTo>
                    <a:lnTo>
                      <a:pt x="72371" y="85668"/>
                    </a:lnTo>
                    <a:lnTo>
                      <a:pt x="72666" y="90192"/>
                    </a:lnTo>
                    <a:lnTo>
                      <a:pt x="72961" y="92621"/>
                    </a:lnTo>
                    <a:lnTo>
                      <a:pt x="75029" y="96355"/>
                    </a:lnTo>
                    <a:lnTo>
                      <a:pt x="75105" y="97536"/>
                    </a:lnTo>
                    <a:lnTo>
                      <a:pt x="74809" y="98317"/>
                    </a:lnTo>
                    <a:lnTo>
                      <a:pt x="73333" y="99794"/>
                    </a:lnTo>
                    <a:lnTo>
                      <a:pt x="72637" y="100327"/>
                    </a:lnTo>
                    <a:lnTo>
                      <a:pt x="72171" y="100498"/>
                    </a:lnTo>
                    <a:lnTo>
                      <a:pt x="69771" y="99527"/>
                    </a:lnTo>
                    <a:lnTo>
                      <a:pt x="68627" y="99060"/>
                    </a:lnTo>
                    <a:lnTo>
                      <a:pt x="63818" y="95765"/>
                    </a:lnTo>
                    <a:lnTo>
                      <a:pt x="61693" y="93926"/>
                    </a:lnTo>
                    <a:lnTo>
                      <a:pt x="58331" y="91526"/>
                    </a:lnTo>
                    <a:lnTo>
                      <a:pt x="56264" y="90154"/>
                    </a:lnTo>
                    <a:lnTo>
                      <a:pt x="55216" y="88078"/>
                    </a:lnTo>
                    <a:lnTo>
                      <a:pt x="53559" y="87602"/>
                    </a:lnTo>
                    <a:lnTo>
                      <a:pt x="51616" y="88268"/>
                    </a:lnTo>
                    <a:lnTo>
                      <a:pt x="49416" y="86763"/>
                    </a:lnTo>
                    <a:lnTo>
                      <a:pt x="50978" y="85992"/>
                    </a:lnTo>
                    <a:lnTo>
                      <a:pt x="51358" y="85249"/>
                    </a:lnTo>
                    <a:lnTo>
                      <a:pt x="51159" y="84277"/>
                    </a:lnTo>
                    <a:lnTo>
                      <a:pt x="50473" y="82963"/>
                    </a:lnTo>
                    <a:lnTo>
                      <a:pt x="44529" y="77267"/>
                    </a:lnTo>
                    <a:lnTo>
                      <a:pt x="41605" y="73362"/>
                    </a:lnTo>
                    <a:lnTo>
                      <a:pt x="41138" y="71961"/>
                    </a:lnTo>
                    <a:lnTo>
                      <a:pt x="41091" y="68228"/>
                    </a:lnTo>
                    <a:lnTo>
                      <a:pt x="40405" y="67332"/>
                    </a:lnTo>
                    <a:lnTo>
                      <a:pt x="36033" y="65627"/>
                    </a:lnTo>
                    <a:lnTo>
                      <a:pt x="31156" y="60760"/>
                    </a:lnTo>
                    <a:lnTo>
                      <a:pt x="26108" y="55969"/>
                    </a:lnTo>
                    <a:lnTo>
                      <a:pt x="25422" y="54635"/>
                    </a:lnTo>
                    <a:lnTo>
                      <a:pt x="22831" y="51006"/>
                    </a:lnTo>
                    <a:lnTo>
                      <a:pt x="19659" y="47701"/>
                    </a:lnTo>
                    <a:lnTo>
                      <a:pt x="17136" y="45587"/>
                    </a:lnTo>
                    <a:lnTo>
                      <a:pt x="15068" y="43186"/>
                    </a:lnTo>
                    <a:lnTo>
                      <a:pt x="12773" y="39814"/>
                    </a:lnTo>
                    <a:lnTo>
                      <a:pt x="11582" y="34719"/>
                    </a:lnTo>
                    <a:lnTo>
                      <a:pt x="10525" y="30185"/>
                    </a:lnTo>
                    <a:lnTo>
                      <a:pt x="9810" y="28423"/>
                    </a:lnTo>
                    <a:lnTo>
                      <a:pt x="8354" y="27794"/>
                    </a:lnTo>
                    <a:lnTo>
                      <a:pt x="3839" y="22393"/>
                    </a:lnTo>
                    <a:lnTo>
                      <a:pt x="0" y="19250"/>
                    </a:lnTo>
                    <a:lnTo>
                      <a:pt x="38" y="15850"/>
                    </a:lnTo>
                    <a:lnTo>
                      <a:pt x="667" y="10163"/>
                    </a:lnTo>
                    <a:lnTo>
                      <a:pt x="1381" y="3696"/>
                    </a:lnTo>
                    <a:lnTo>
                      <a:pt x="2305" y="2791"/>
                    </a:lnTo>
                    <a:lnTo>
                      <a:pt x="4057" y="2305"/>
                    </a:lnTo>
                    <a:lnTo>
                      <a:pt x="6058" y="2486"/>
                    </a:lnTo>
                    <a:lnTo>
                      <a:pt x="7801" y="3296"/>
                    </a:lnTo>
                    <a:lnTo>
                      <a:pt x="11249" y="7725"/>
                    </a:lnTo>
                    <a:lnTo>
                      <a:pt x="13221" y="9449"/>
                    </a:lnTo>
                    <a:lnTo>
                      <a:pt x="14887" y="10116"/>
                    </a:lnTo>
                    <a:lnTo>
                      <a:pt x="16802" y="8249"/>
                    </a:lnTo>
                    <a:lnTo>
                      <a:pt x="19164" y="4334"/>
                    </a:lnTo>
                    <a:lnTo>
                      <a:pt x="21231" y="2267"/>
                    </a:lnTo>
                    <a:lnTo>
                      <a:pt x="28184" y="302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2" name="Freeform: Shape 138">
                <a:extLst>
                  <a:ext uri="{FF2B5EF4-FFF2-40B4-BE49-F238E27FC236}">
                    <a16:creationId xmlns:a16="http://schemas.microsoft.com/office/drawing/2014/main" id="{2058E0B3-55D0-C9C1-918D-3E113C7470B0}"/>
                  </a:ext>
                </a:extLst>
              </p:cNvPr>
              <p:cNvSpPr/>
              <p:nvPr/>
            </p:nvSpPr>
            <p:spPr>
              <a:xfrm>
                <a:off x="16453446" y="8167701"/>
                <a:ext cx="705028" cy="459018"/>
              </a:xfrm>
              <a:custGeom>
                <a:avLst/>
                <a:gdLst>
                  <a:gd name="connsiteX0" fmla="*/ 166840 w 166839"/>
                  <a:gd name="connsiteY0" fmla="*/ 18345 h 108623"/>
                  <a:gd name="connsiteX1" fmla="*/ 166211 w 166839"/>
                  <a:gd name="connsiteY1" fmla="*/ 27213 h 108623"/>
                  <a:gd name="connsiteX2" fmla="*/ 163630 w 166839"/>
                  <a:gd name="connsiteY2" fmla="*/ 31318 h 108623"/>
                  <a:gd name="connsiteX3" fmla="*/ 159734 w 166839"/>
                  <a:gd name="connsiteY3" fmla="*/ 29946 h 108623"/>
                  <a:gd name="connsiteX4" fmla="*/ 154762 w 166839"/>
                  <a:gd name="connsiteY4" fmla="*/ 31090 h 108623"/>
                  <a:gd name="connsiteX5" fmla="*/ 152133 w 166839"/>
                  <a:gd name="connsiteY5" fmla="*/ 35757 h 108623"/>
                  <a:gd name="connsiteX6" fmla="*/ 150638 w 166839"/>
                  <a:gd name="connsiteY6" fmla="*/ 37138 h 108623"/>
                  <a:gd name="connsiteX7" fmla="*/ 149294 w 166839"/>
                  <a:gd name="connsiteY7" fmla="*/ 38757 h 108623"/>
                  <a:gd name="connsiteX8" fmla="*/ 148428 w 166839"/>
                  <a:gd name="connsiteY8" fmla="*/ 44796 h 108623"/>
                  <a:gd name="connsiteX9" fmla="*/ 148218 w 166839"/>
                  <a:gd name="connsiteY9" fmla="*/ 54645 h 108623"/>
                  <a:gd name="connsiteX10" fmla="*/ 146332 w 166839"/>
                  <a:gd name="connsiteY10" fmla="*/ 55836 h 108623"/>
                  <a:gd name="connsiteX11" fmla="*/ 144609 w 166839"/>
                  <a:gd name="connsiteY11" fmla="*/ 56207 h 108623"/>
                  <a:gd name="connsiteX12" fmla="*/ 137417 w 166839"/>
                  <a:gd name="connsiteY12" fmla="*/ 64837 h 108623"/>
                  <a:gd name="connsiteX13" fmla="*/ 141561 w 166839"/>
                  <a:gd name="connsiteY13" fmla="*/ 67256 h 108623"/>
                  <a:gd name="connsiteX14" fmla="*/ 143389 w 166839"/>
                  <a:gd name="connsiteY14" fmla="*/ 69094 h 108623"/>
                  <a:gd name="connsiteX15" fmla="*/ 146418 w 166839"/>
                  <a:gd name="connsiteY15" fmla="*/ 74209 h 108623"/>
                  <a:gd name="connsiteX16" fmla="*/ 150723 w 166839"/>
                  <a:gd name="connsiteY16" fmla="*/ 79972 h 108623"/>
                  <a:gd name="connsiteX17" fmla="*/ 151581 w 166839"/>
                  <a:gd name="connsiteY17" fmla="*/ 82782 h 108623"/>
                  <a:gd name="connsiteX18" fmla="*/ 147961 w 166839"/>
                  <a:gd name="connsiteY18" fmla="*/ 82153 h 108623"/>
                  <a:gd name="connsiteX19" fmla="*/ 146704 w 166839"/>
                  <a:gd name="connsiteY19" fmla="*/ 82344 h 108623"/>
                  <a:gd name="connsiteX20" fmla="*/ 145894 w 166839"/>
                  <a:gd name="connsiteY20" fmla="*/ 83230 h 108623"/>
                  <a:gd name="connsiteX21" fmla="*/ 144208 w 166839"/>
                  <a:gd name="connsiteY21" fmla="*/ 83048 h 108623"/>
                  <a:gd name="connsiteX22" fmla="*/ 142132 w 166839"/>
                  <a:gd name="connsiteY22" fmla="*/ 83058 h 108623"/>
                  <a:gd name="connsiteX23" fmla="*/ 139960 w 166839"/>
                  <a:gd name="connsiteY23" fmla="*/ 84077 h 108623"/>
                  <a:gd name="connsiteX24" fmla="*/ 138760 w 166839"/>
                  <a:gd name="connsiteY24" fmla="*/ 84506 h 108623"/>
                  <a:gd name="connsiteX25" fmla="*/ 137160 w 166839"/>
                  <a:gd name="connsiteY25" fmla="*/ 83572 h 108623"/>
                  <a:gd name="connsiteX26" fmla="*/ 134159 w 166839"/>
                  <a:gd name="connsiteY26" fmla="*/ 80772 h 108623"/>
                  <a:gd name="connsiteX27" fmla="*/ 132340 w 166839"/>
                  <a:gd name="connsiteY27" fmla="*/ 78819 h 108623"/>
                  <a:gd name="connsiteX28" fmla="*/ 130997 w 166839"/>
                  <a:gd name="connsiteY28" fmla="*/ 78324 h 108623"/>
                  <a:gd name="connsiteX29" fmla="*/ 129635 w 166839"/>
                  <a:gd name="connsiteY29" fmla="*/ 78905 h 108623"/>
                  <a:gd name="connsiteX30" fmla="*/ 124777 w 166839"/>
                  <a:gd name="connsiteY30" fmla="*/ 79572 h 108623"/>
                  <a:gd name="connsiteX31" fmla="*/ 123625 w 166839"/>
                  <a:gd name="connsiteY31" fmla="*/ 80705 h 108623"/>
                  <a:gd name="connsiteX32" fmla="*/ 121377 w 166839"/>
                  <a:gd name="connsiteY32" fmla="*/ 81963 h 108623"/>
                  <a:gd name="connsiteX33" fmla="*/ 119129 w 166839"/>
                  <a:gd name="connsiteY33" fmla="*/ 82563 h 108623"/>
                  <a:gd name="connsiteX34" fmla="*/ 115881 w 166839"/>
                  <a:gd name="connsiteY34" fmla="*/ 82991 h 108623"/>
                  <a:gd name="connsiteX35" fmla="*/ 114176 w 166839"/>
                  <a:gd name="connsiteY35" fmla="*/ 82934 h 108623"/>
                  <a:gd name="connsiteX36" fmla="*/ 113223 w 166839"/>
                  <a:gd name="connsiteY36" fmla="*/ 83534 h 108623"/>
                  <a:gd name="connsiteX37" fmla="*/ 112423 w 166839"/>
                  <a:gd name="connsiteY37" fmla="*/ 85372 h 108623"/>
                  <a:gd name="connsiteX38" fmla="*/ 111880 w 166839"/>
                  <a:gd name="connsiteY38" fmla="*/ 87163 h 108623"/>
                  <a:gd name="connsiteX39" fmla="*/ 111404 w 166839"/>
                  <a:gd name="connsiteY39" fmla="*/ 87887 h 108623"/>
                  <a:gd name="connsiteX40" fmla="*/ 107366 w 166839"/>
                  <a:gd name="connsiteY40" fmla="*/ 88773 h 108623"/>
                  <a:gd name="connsiteX41" fmla="*/ 106470 w 166839"/>
                  <a:gd name="connsiteY41" fmla="*/ 89802 h 108623"/>
                  <a:gd name="connsiteX42" fmla="*/ 106232 w 166839"/>
                  <a:gd name="connsiteY42" fmla="*/ 90802 h 108623"/>
                  <a:gd name="connsiteX43" fmla="*/ 106308 w 166839"/>
                  <a:gd name="connsiteY43" fmla="*/ 91802 h 108623"/>
                  <a:gd name="connsiteX44" fmla="*/ 103089 w 166839"/>
                  <a:gd name="connsiteY44" fmla="*/ 90831 h 108623"/>
                  <a:gd name="connsiteX45" fmla="*/ 100603 w 166839"/>
                  <a:gd name="connsiteY45" fmla="*/ 91488 h 108623"/>
                  <a:gd name="connsiteX46" fmla="*/ 100013 w 166839"/>
                  <a:gd name="connsiteY46" fmla="*/ 92250 h 108623"/>
                  <a:gd name="connsiteX47" fmla="*/ 99498 w 166839"/>
                  <a:gd name="connsiteY47" fmla="*/ 93354 h 108623"/>
                  <a:gd name="connsiteX48" fmla="*/ 99783 w 166839"/>
                  <a:gd name="connsiteY48" fmla="*/ 94526 h 108623"/>
                  <a:gd name="connsiteX49" fmla="*/ 100698 w 166839"/>
                  <a:gd name="connsiteY49" fmla="*/ 95669 h 108623"/>
                  <a:gd name="connsiteX50" fmla="*/ 101565 w 166839"/>
                  <a:gd name="connsiteY50" fmla="*/ 98755 h 108623"/>
                  <a:gd name="connsiteX51" fmla="*/ 101879 w 166839"/>
                  <a:gd name="connsiteY51" fmla="*/ 101832 h 108623"/>
                  <a:gd name="connsiteX52" fmla="*/ 101346 w 166839"/>
                  <a:gd name="connsiteY52" fmla="*/ 103584 h 108623"/>
                  <a:gd name="connsiteX53" fmla="*/ 99498 w 166839"/>
                  <a:gd name="connsiteY53" fmla="*/ 104823 h 108623"/>
                  <a:gd name="connsiteX54" fmla="*/ 95678 w 166839"/>
                  <a:gd name="connsiteY54" fmla="*/ 106204 h 108623"/>
                  <a:gd name="connsiteX55" fmla="*/ 91973 w 166839"/>
                  <a:gd name="connsiteY55" fmla="*/ 105546 h 108623"/>
                  <a:gd name="connsiteX56" fmla="*/ 90354 w 166839"/>
                  <a:gd name="connsiteY56" fmla="*/ 106089 h 108623"/>
                  <a:gd name="connsiteX57" fmla="*/ 87611 w 166839"/>
                  <a:gd name="connsiteY57" fmla="*/ 106261 h 108623"/>
                  <a:gd name="connsiteX58" fmla="*/ 85087 w 166839"/>
                  <a:gd name="connsiteY58" fmla="*/ 106623 h 108623"/>
                  <a:gd name="connsiteX59" fmla="*/ 81210 w 166839"/>
                  <a:gd name="connsiteY59" fmla="*/ 107880 h 108623"/>
                  <a:gd name="connsiteX60" fmla="*/ 77705 w 166839"/>
                  <a:gd name="connsiteY60" fmla="*/ 108623 h 108623"/>
                  <a:gd name="connsiteX61" fmla="*/ 74562 w 166839"/>
                  <a:gd name="connsiteY61" fmla="*/ 106061 h 108623"/>
                  <a:gd name="connsiteX62" fmla="*/ 70828 w 166839"/>
                  <a:gd name="connsiteY62" fmla="*/ 104318 h 108623"/>
                  <a:gd name="connsiteX63" fmla="*/ 66903 w 166839"/>
                  <a:gd name="connsiteY63" fmla="*/ 103279 h 108623"/>
                  <a:gd name="connsiteX64" fmla="*/ 65541 w 166839"/>
                  <a:gd name="connsiteY64" fmla="*/ 104032 h 108623"/>
                  <a:gd name="connsiteX65" fmla="*/ 64951 w 166839"/>
                  <a:gd name="connsiteY65" fmla="*/ 104632 h 108623"/>
                  <a:gd name="connsiteX66" fmla="*/ 61665 w 166839"/>
                  <a:gd name="connsiteY66" fmla="*/ 102365 h 108623"/>
                  <a:gd name="connsiteX67" fmla="*/ 60198 w 166839"/>
                  <a:gd name="connsiteY67" fmla="*/ 101555 h 108623"/>
                  <a:gd name="connsiteX68" fmla="*/ 59484 w 166839"/>
                  <a:gd name="connsiteY68" fmla="*/ 100679 h 108623"/>
                  <a:gd name="connsiteX69" fmla="*/ 58121 w 166839"/>
                  <a:gd name="connsiteY69" fmla="*/ 97650 h 108623"/>
                  <a:gd name="connsiteX70" fmla="*/ 57312 w 166839"/>
                  <a:gd name="connsiteY70" fmla="*/ 97555 h 108623"/>
                  <a:gd name="connsiteX71" fmla="*/ 54607 w 166839"/>
                  <a:gd name="connsiteY71" fmla="*/ 98679 h 108623"/>
                  <a:gd name="connsiteX72" fmla="*/ 51997 w 166839"/>
                  <a:gd name="connsiteY72" fmla="*/ 98631 h 108623"/>
                  <a:gd name="connsiteX73" fmla="*/ 50425 w 166839"/>
                  <a:gd name="connsiteY73" fmla="*/ 98422 h 108623"/>
                  <a:gd name="connsiteX74" fmla="*/ 45758 w 166839"/>
                  <a:gd name="connsiteY74" fmla="*/ 98555 h 108623"/>
                  <a:gd name="connsiteX75" fmla="*/ 45139 w 166839"/>
                  <a:gd name="connsiteY75" fmla="*/ 100622 h 108623"/>
                  <a:gd name="connsiteX76" fmla="*/ 44567 w 166839"/>
                  <a:gd name="connsiteY76" fmla="*/ 100936 h 108623"/>
                  <a:gd name="connsiteX77" fmla="*/ 43558 w 166839"/>
                  <a:gd name="connsiteY77" fmla="*/ 101213 h 108623"/>
                  <a:gd name="connsiteX78" fmla="*/ 41081 w 166839"/>
                  <a:gd name="connsiteY78" fmla="*/ 101079 h 108623"/>
                  <a:gd name="connsiteX79" fmla="*/ 37909 w 166839"/>
                  <a:gd name="connsiteY79" fmla="*/ 102613 h 108623"/>
                  <a:gd name="connsiteX80" fmla="*/ 34509 w 166839"/>
                  <a:gd name="connsiteY80" fmla="*/ 103546 h 108623"/>
                  <a:gd name="connsiteX81" fmla="*/ 31852 w 166839"/>
                  <a:gd name="connsiteY81" fmla="*/ 103565 h 108623"/>
                  <a:gd name="connsiteX82" fmla="*/ 29118 w 166839"/>
                  <a:gd name="connsiteY82" fmla="*/ 103118 h 108623"/>
                  <a:gd name="connsiteX83" fmla="*/ 27480 w 166839"/>
                  <a:gd name="connsiteY83" fmla="*/ 103441 h 108623"/>
                  <a:gd name="connsiteX84" fmla="*/ 23946 w 166839"/>
                  <a:gd name="connsiteY84" fmla="*/ 103603 h 108623"/>
                  <a:gd name="connsiteX85" fmla="*/ 21707 w 166839"/>
                  <a:gd name="connsiteY85" fmla="*/ 105832 h 108623"/>
                  <a:gd name="connsiteX86" fmla="*/ 18221 w 166839"/>
                  <a:gd name="connsiteY86" fmla="*/ 105708 h 108623"/>
                  <a:gd name="connsiteX87" fmla="*/ 15287 w 166839"/>
                  <a:gd name="connsiteY87" fmla="*/ 105337 h 108623"/>
                  <a:gd name="connsiteX88" fmla="*/ 15650 w 166839"/>
                  <a:gd name="connsiteY88" fmla="*/ 104632 h 108623"/>
                  <a:gd name="connsiteX89" fmla="*/ 16240 w 166839"/>
                  <a:gd name="connsiteY89" fmla="*/ 95764 h 108623"/>
                  <a:gd name="connsiteX90" fmla="*/ 17688 w 166839"/>
                  <a:gd name="connsiteY90" fmla="*/ 91792 h 108623"/>
                  <a:gd name="connsiteX91" fmla="*/ 17630 w 166839"/>
                  <a:gd name="connsiteY91" fmla="*/ 90973 h 108623"/>
                  <a:gd name="connsiteX92" fmla="*/ 17316 w 166839"/>
                  <a:gd name="connsiteY92" fmla="*/ 90354 h 108623"/>
                  <a:gd name="connsiteX93" fmla="*/ 16030 w 166839"/>
                  <a:gd name="connsiteY93" fmla="*/ 89716 h 108623"/>
                  <a:gd name="connsiteX94" fmla="*/ 15107 w 166839"/>
                  <a:gd name="connsiteY94" fmla="*/ 87563 h 108623"/>
                  <a:gd name="connsiteX95" fmla="*/ 13173 w 166839"/>
                  <a:gd name="connsiteY95" fmla="*/ 81896 h 108623"/>
                  <a:gd name="connsiteX96" fmla="*/ 12078 w 166839"/>
                  <a:gd name="connsiteY96" fmla="*/ 80753 h 108623"/>
                  <a:gd name="connsiteX97" fmla="*/ 9039 w 166839"/>
                  <a:gd name="connsiteY97" fmla="*/ 79553 h 108623"/>
                  <a:gd name="connsiteX98" fmla="*/ 6382 w 166839"/>
                  <a:gd name="connsiteY98" fmla="*/ 77914 h 108623"/>
                  <a:gd name="connsiteX99" fmla="*/ 4124 w 166839"/>
                  <a:gd name="connsiteY99" fmla="*/ 75743 h 108623"/>
                  <a:gd name="connsiteX100" fmla="*/ 0 w 166839"/>
                  <a:gd name="connsiteY100" fmla="*/ 70390 h 108623"/>
                  <a:gd name="connsiteX101" fmla="*/ 2086 w 166839"/>
                  <a:gd name="connsiteY101" fmla="*/ 69856 h 108623"/>
                  <a:gd name="connsiteX102" fmla="*/ 2714 w 166839"/>
                  <a:gd name="connsiteY102" fmla="*/ 68761 h 108623"/>
                  <a:gd name="connsiteX103" fmla="*/ 4800 w 166839"/>
                  <a:gd name="connsiteY103" fmla="*/ 65808 h 108623"/>
                  <a:gd name="connsiteX104" fmla="*/ 5039 w 166839"/>
                  <a:gd name="connsiteY104" fmla="*/ 64360 h 108623"/>
                  <a:gd name="connsiteX105" fmla="*/ 4819 w 166839"/>
                  <a:gd name="connsiteY105" fmla="*/ 63541 h 108623"/>
                  <a:gd name="connsiteX106" fmla="*/ 3420 w 166839"/>
                  <a:gd name="connsiteY106" fmla="*/ 62122 h 108623"/>
                  <a:gd name="connsiteX107" fmla="*/ 2467 w 166839"/>
                  <a:gd name="connsiteY107" fmla="*/ 59007 h 108623"/>
                  <a:gd name="connsiteX108" fmla="*/ 3181 w 166839"/>
                  <a:gd name="connsiteY108" fmla="*/ 56102 h 108623"/>
                  <a:gd name="connsiteX109" fmla="*/ 3248 w 166839"/>
                  <a:gd name="connsiteY109" fmla="*/ 54607 h 108623"/>
                  <a:gd name="connsiteX110" fmla="*/ 2543 w 166839"/>
                  <a:gd name="connsiteY110" fmla="*/ 53121 h 108623"/>
                  <a:gd name="connsiteX111" fmla="*/ 3277 w 166839"/>
                  <a:gd name="connsiteY111" fmla="*/ 51273 h 108623"/>
                  <a:gd name="connsiteX112" fmla="*/ 4781 w 166839"/>
                  <a:gd name="connsiteY112" fmla="*/ 50264 h 108623"/>
                  <a:gd name="connsiteX113" fmla="*/ 5724 w 166839"/>
                  <a:gd name="connsiteY113" fmla="*/ 49968 h 108623"/>
                  <a:gd name="connsiteX114" fmla="*/ 9677 w 166839"/>
                  <a:gd name="connsiteY114" fmla="*/ 49768 h 108623"/>
                  <a:gd name="connsiteX115" fmla="*/ 12182 w 166839"/>
                  <a:gd name="connsiteY115" fmla="*/ 46063 h 108623"/>
                  <a:gd name="connsiteX116" fmla="*/ 13706 w 166839"/>
                  <a:gd name="connsiteY116" fmla="*/ 44882 h 108623"/>
                  <a:gd name="connsiteX117" fmla="*/ 15268 w 166839"/>
                  <a:gd name="connsiteY117" fmla="*/ 42777 h 108623"/>
                  <a:gd name="connsiteX118" fmla="*/ 15992 w 166839"/>
                  <a:gd name="connsiteY118" fmla="*/ 42005 h 108623"/>
                  <a:gd name="connsiteX119" fmla="*/ 16678 w 166839"/>
                  <a:gd name="connsiteY119" fmla="*/ 40367 h 108623"/>
                  <a:gd name="connsiteX120" fmla="*/ 16916 w 166839"/>
                  <a:gd name="connsiteY120" fmla="*/ 38691 h 108623"/>
                  <a:gd name="connsiteX121" fmla="*/ 13782 w 166839"/>
                  <a:gd name="connsiteY121" fmla="*/ 36338 h 108623"/>
                  <a:gd name="connsiteX122" fmla="*/ 12716 w 166839"/>
                  <a:gd name="connsiteY122" fmla="*/ 34566 h 108623"/>
                  <a:gd name="connsiteX123" fmla="*/ 11316 w 166839"/>
                  <a:gd name="connsiteY123" fmla="*/ 32604 h 108623"/>
                  <a:gd name="connsiteX124" fmla="*/ 9430 w 166839"/>
                  <a:gd name="connsiteY124" fmla="*/ 31252 h 108623"/>
                  <a:gd name="connsiteX125" fmla="*/ 5629 w 166839"/>
                  <a:gd name="connsiteY125" fmla="*/ 28927 h 108623"/>
                  <a:gd name="connsiteX126" fmla="*/ 4143 w 166839"/>
                  <a:gd name="connsiteY126" fmla="*/ 26565 h 108623"/>
                  <a:gd name="connsiteX127" fmla="*/ 3477 w 166839"/>
                  <a:gd name="connsiteY127" fmla="*/ 23498 h 108623"/>
                  <a:gd name="connsiteX128" fmla="*/ 2467 w 166839"/>
                  <a:gd name="connsiteY128" fmla="*/ 21174 h 108623"/>
                  <a:gd name="connsiteX129" fmla="*/ 1352 w 166839"/>
                  <a:gd name="connsiteY129" fmla="*/ 19660 h 108623"/>
                  <a:gd name="connsiteX130" fmla="*/ 1143 w 166839"/>
                  <a:gd name="connsiteY130" fmla="*/ 18421 h 108623"/>
                  <a:gd name="connsiteX131" fmla="*/ 676 w 166839"/>
                  <a:gd name="connsiteY131" fmla="*/ 16907 h 108623"/>
                  <a:gd name="connsiteX132" fmla="*/ 571 w 166839"/>
                  <a:gd name="connsiteY132" fmla="*/ 13926 h 108623"/>
                  <a:gd name="connsiteX133" fmla="*/ 1476 w 166839"/>
                  <a:gd name="connsiteY133" fmla="*/ 9953 h 108623"/>
                  <a:gd name="connsiteX134" fmla="*/ 2057 w 166839"/>
                  <a:gd name="connsiteY134" fmla="*/ 8544 h 108623"/>
                  <a:gd name="connsiteX135" fmla="*/ 3343 w 166839"/>
                  <a:gd name="connsiteY135" fmla="*/ 8153 h 108623"/>
                  <a:gd name="connsiteX136" fmla="*/ 6772 w 166839"/>
                  <a:gd name="connsiteY136" fmla="*/ 6029 h 108623"/>
                  <a:gd name="connsiteX137" fmla="*/ 6934 w 166839"/>
                  <a:gd name="connsiteY137" fmla="*/ 3315 h 108623"/>
                  <a:gd name="connsiteX138" fmla="*/ 7553 w 166839"/>
                  <a:gd name="connsiteY138" fmla="*/ 1619 h 108623"/>
                  <a:gd name="connsiteX139" fmla="*/ 8639 w 166839"/>
                  <a:gd name="connsiteY139" fmla="*/ 648 h 108623"/>
                  <a:gd name="connsiteX140" fmla="*/ 9649 w 166839"/>
                  <a:gd name="connsiteY140" fmla="*/ 0 h 108623"/>
                  <a:gd name="connsiteX141" fmla="*/ 11525 w 166839"/>
                  <a:gd name="connsiteY141" fmla="*/ 1581 h 108623"/>
                  <a:gd name="connsiteX142" fmla="*/ 16078 w 166839"/>
                  <a:gd name="connsiteY142" fmla="*/ 4105 h 108623"/>
                  <a:gd name="connsiteX143" fmla="*/ 18297 w 166839"/>
                  <a:gd name="connsiteY143" fmla="*/ 5934 h 108623"/>
                  <a:gd name="connsiteX144" fmla="*/ 18183 w 166839"/>
                  <a:gd name="connsiteY144" fmla="*/ 7068 h 108623"/>
                  <a:gd name="connsiteX145" fmla="*/ 17145 w 166839"/>
                  <a:gd name="connsiteY145" fmla="*/ 8191 h 108623"/>
                  <a:gd name="connsiteX146" fmla="*/ 15164 w 166839"/>
                  <a:gd name="connsiteY146" fmla="*/ 9296 h 108623"/>
                  <a:gd name="connsiteX147" fmla="*/ 14011 w 166839"/>
                  <a:gd name="connsiteY147" fmla="*/ 10754 h 108623"/>
                  <a:gd name="connsiteX148" fmla="*/ 13697 w 166839"/>
                  <a:gd name="connsiteY148" fmla="*/ 12554 h 108623"/>
                  <a:gd name="connsiteX149" fmla="*/ 13992 w 166839"/>
                  <a:gd name="connsiteY149" fmla="*/ 13830 h 108623"/>
                  <a:gd name="connsiteX150" fmla="*/ 15364 w 166839"/>
                  <a:gd name="connsiteY150" fmla="*/ 14945 h 108623"/>
                  <a:gd name="connsiteX151" fmla="*/ 23536 w 166839"/>
                  <a:gd name="connsiteY151" fmla="*/ 13487 h 108623"/>
                  <a:gd name="connsiteX152" fmla="*/ 31823 w 166839"/>
                  <a:gd name="connsiteY152" fmla="*/ 14240 h 108623"/>
                  <a:gd name="connsiteX153" fmla="*/ 42948 w 166839"/>
                  <a:gd name="connsiteY153" fmla="*/ 16707 h 108623"/>
                  <a:gd name="connsiteX154" fmla="*/ 50320 w 166839"/>
                  <a:gd name="connsiteY154" fmla="*/ 17564 h 108623"/>
                  <a:gd name="connsiteX155" fmla="*/ 55778 w 166839"/>
                  <a:gd name="connsiteY155" fmla="*/ 16421 h 108623"/>
                  <a:gd name="connsiteX156" fmla="*/ 65865 w 166839"/>
                  <a:gd name="connsiteY156" fmla="*/ 18488 h 108623"/>
                  <a:gd name="connsiteX157" fmla="*/ 75266 w 166839"/>
                  <a:gd name="connsiteY157" fmla="*/ 20412 h 108623"/>
                  <a:gd name="connsiteX158" fmla="*/ 84287 w 166839"/>
                  <a:gd name="connsiteY158" fmla="*/ 20974 h 108623"/>
                  <a:gd name="connsiteX159" fmla="*/ 89335 w 166839"/>
                  <a:gd name="connsiteY159" fmla="*/ 19469 h 108623"/>
                  <a:gd name="connsiteX160" fmla="*/ 92887 w 166839"/>
                  <a:gd name="connsiteY160" fmla="*/ 17440 h 108623"/>
                  <a:gd name="connsiteX161" fmla="*/ 95945 w 166839"/>
                  <a:gd name="connsiteY161" fmla="*/ 13611 h 108623"/>
                  <a:gd name="connsiteX162" fmla="*/ 103498 w 166839"/>
                  <a:gd name="connsiteY162" fmla="*/ 8554 h 108623"/>
                  <a:gd name="connsiteX163" fmla="*/ 110804 w 166839"/>
                  <a:gd name="connsiteY163" fmla="*/ 5705 h 108623"/>
                  <a:gd name="connsiteX164" fmla="*/ 120386 w 166839"/>
                  <a:gd name="connsiteY164" fmla="*/ 3400 h 108623"/>
                  <a:gd name="connsiteX165" fmla="*/ 126787 w 166839"/>
                  <a:gd name="connsiteY165" fmla="*/ 2619 h 108623"/>
                  <a:gd name="connsiteX166" fmla="*/ 127682 w 166839"/>
                  <a:gd name="connsiteY166" fmla="*/ 3400 h 108623"/>
                  <a:gd name="connsiteX167" fmla="*/ 135827 w 166839"/>
                  <a:gd name="connsiteY167" fmla="*/ 8058 h 108623"/>
                  <a:gd name="connsiteX168" fmla="*/ 139455 w 166839"/>
                  <a:gd name="connsiteY168" fmla="*/ 8077 h 108623"/>
                  <a:gd name="connsiteX169" fmla="*/ 142389 w 166839"/>
                  <a:gd name="connsiteY169" fmla="*/ 8906 h 108623"/>
                  <a:gd name="connsiteX170" fmla="*/ 143465 w 166839"/>
                  <a:gd name="connsiteY170" fmla="*/ 10135 h 108623"/>
                  <a:gd name="connsiteX171" fmla="*/ 144199 w 166839"/>
                  <a:gd name="connsiteY171" fmla="*/ 10439 h 108623"/>
                  <a:gd name="connsiteX172" fmla="*/ 148104 w 166839"/>
                  <a:gd name="connsiteY172" fmla="*/ 9287 h 108623"/>
                  <a:gd name="connsiteX173" fmla="*/ 149828 w 166839"/>
                  <a:gd name="connsiteY173" fmla="*/ 11830 h 108623"/>
                  <a:gd name="connsiteX174" fmla="*/ 152524 w 166839"/>
                  <a:gd name="connsiteY174" fmla="*/ 15392 h 108623"/>
                  <a:gd name="connsiteX175" fmla="*/ 157124 w 166839"/>
                  <a:gd name="connsiteY175" fmla="*/ 17221 h 108623"/>
                  <a:gd name="connsiteX176" fmla="*/ 161220 w 166839"/>
                  <a:gd name="connsiteY176" fmla="*/ 18250 h 108623"/>
                  <a:gd name="connsiteX177" fmla="*/ 162515 w 166839"/>
                  <a:gd name="connsiteY177" fmla="*/ 18412 h 1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66839" h="108623">
                    <a:moveTo>
                      <a:pt x="166840" y="18345"/>
                    </a:moveTo>
                    <a:lnTo>
                      <a:pt x="166211" y="27213"/>
                    </a:lnTo>
                    <a:lnTo>
                      <a:pt x="163630" y="31318"/>
                    </a:lnTo>
                    <a:lnTo>
                      <a:pt x="159734" y="29946"/>
                    </a:lnTo>
                    <a:lnTo>
                      <a:pt x="154762" y="31090"/>
                    </a:lnTo>
                    <a:lnTo>
                      <a:pt x="152133" y="35757"/>
                    </a:lnTo>
                    <a:lnTo>
                      <a:pt x="150638" y="37138"/>
                    </a:lnTo>
                    <a:lnTo>
                      <a:pt x="149294" y="38757"/>
                    </a:lnTo>
                    <a:lnTo>
                      <a:pt x="148428" y="44796"/>
                    </a:lnTo>
                    <a:lnTo>
                      <a:pt x="148218" y="54645"/>
                    </a:lnTo>
                    <a:lnTo>
                      <a:pt x="146332" y="55836"/>
                    </a:lnTo>
                    <a:lnTo>
                      <a:pt x="144609" y="56207"/>
                    </a:lnTo>
                    <a:lnTo>
                      <a:pt x="137417" y="64837"/>
                    </a:lnTo>
                    <a:lnTo>
                      <a:pt x="141561" y="67256"/>
                    </a:lnTo>
                    <a:lnTo>
                      <a:pt x="143389" y="69094"/>
                    </a:lnTo>
                    <a:lnTo>
                      <a:pt x="146418" y="74209"/>
                    </a:lnTo>
                    <a:lnTo>
                      <a:pt x="150723" y="79972"/>
                    </a:lnTo>
                    <a:lnTo>
                      <a:pt x="151581" y="82782"/>
                    </a:lnTo>
                    <a:lnTo>
                      <a:pt x="147961" y="82153"/>
                    </a:lnTo>
                    <a:lnTo>
                      <a:pt x="146704" y="82344"/>
                    </a:lnTo>
                    <a:lnTo>
                      <a:pt x="145894" y="83230"/>
                    </a:lnTo>
                    <a:lnTo>
                      <a:pt x="144208" y="83048"/>
                    </a:lnTo>
                    <a:lnTo>
                      <a:pt x="142132" y="83058"/>
                    </a:lnTo>
                    <a:lnTo>
                      <a:pt x="139960" y="84077"/>
                    </a:lnTo>
                    <a:lnTo>
                      <a:pt x="138760" y="84506"/>
                    </a:lnTo>
                    <a:lnTo>
                      <a:pt x="137160" y="83572"/>
                    </a:lnTo>
                    <a:lnTo>
                      <a:pt x="134159" y="80772"/>
                    </a:lnTo>
                    <a:lnTo>
                      <a:pt x="132340" y="78819"/>
                    </a:lnTo>
                    <a:lnTo>
                      <a:pt x="130997" y="78324"/>
                    </a:lnTo>
                    <a:lnTo>
                      <a:pt x="129635" y="78905"/>
                    </a:lnTo>
                    <a:lnTo>
                      <a:pt x="124777" y="79572"/>
                    </a:lnTo>
                    <a:lnTo>
                      <a:pt x="123625" y="80705"/>
                    </a:lnTo>
                    <a:lnTo>
                      <a:pt x="121377" y="81963"/>
                    </a:lnTo>
                    <a:lnTo>
                      <a:pt x="119129" y="82563"/>
                    </a:lnTo>
                    <a:lnTo>
                      <a:pt x="115881" y="82991"/>
                    </a:lnTo>
                    <a:lnTo>
                      <a:pt x="114176" y="82934"/>
                    </a:lnTo>
                    <a:lnTo>
                      <a:pt x="113223" y="83534"/>
                    </a:lnTo>
                    <a:lnTo>
                      <a:pt x="112423" y="85372"/>
                    </a:lnTo>
                    <a:lnTo>
                      <a:pt x="111880" y="87163"/>
                    </a:lnTo>
                    <a:lnTo>
                      <a:pt x="111404" y="87887"/>
                    </a:lnTo>
                    <a:lnTo>
                      <a:pt x="107366" y="88773"/>
                    </a:lnTo>
                    <a:lnTo>
                      <a:pt x="106470" y="89802"/>
                    </a:lnTo>
                    <a:lnTo>
                      <a:pt x="106232" y="90802"/>
                    </a:lnTo>
                    <a:lnTo>
                      <a:pt x="106308" y="91802"/>
                    </a:lnTo>
                    <a:lnTo>
                      <a:pt x="103089" y="90831"/>
                    </a:lnTo>
                    <a:lnTo>
                      <a:pt x="100603" y="91488"/>
                    </a:lnTo>
                    <a:lnTo>
                      <a:pt x="100013" y="92250"/>
                    </a:lnTo>
                    <a:lnTo>
                      <a:pt x="99498" y="93354"/>
                    </a:lnTo>
                    <a:lnTo>
                      <a:pt x="99783" y="94526"/>
                    </a:lnTo>
                    <a:lnTo>
                      <a:pt x="100698" y="95669"/>
                    </a:lnTo>
                    <a:lnTo>
                      <a:pt x="101565" y="98755"/>
                    </a:lnTo>
                    <a:lnTo>
                      <a:pt x="101879" y="101832"/>
                    </a:lnTo>
                    <a:lnTo>
                      <a:pt x="101346" y="103584"/>
                    </a:lnTo>
                    <a:lnTo>
                      <a:pt x="99498" y="104823"/>
                    </a:lnTo>
                    <a:lnTo>
                      <a:pt x="95678" y="106204"/>
                    </a:lnTo>
                    <a:lnTo>
                      <a:pt x="91973" y="105546"/>
                    </a:lnTo>
                    <a:lnTo>
                      <a:pt x="90354" y="106089"/>
                    </a:lnTo>
                    <a:lnTo>
                      <a:pt x="87611" y="106261"/>
                    </a:lnTo>
                    <a:lnTo>
                      <a:pt x="85087" y="106623"/>
                    </a:lnTo>
                    <a:lnTo>
                      <a:pt x="81210" y="107880"/>
                    </a:lnTo>
                    <a:lnTo>
                      <a:pt x="77705" y="108623"/>
                    </a:lnTo>
                    <a:lnTo>
                      <a:pt x="74562" y="106061"/>
                    </a:lnTo>
                    <a:lnTo>
                      <a:pt x="70828" y="104318"/>
                    </a:lnTo>
                    <a:lnTo>
                      <a:pt x="66903" y="103279"/>
                    </a:lnTo>
                    <a:lnTo>
                      <a:pt x="65541" y="104032"/>
                    </a:lnTo>
                    <a:lnTo>
                      <a:pt x="64951" y="104632"/>
                    </a:lnTo>
                    <a:lnTo>
                      <a:pt x="61665" y="102365"/>
                    </a:lnTo>
                    <a:lnTo>
                      <a:pt x="60198" y="101555"/>
                    </a:lnTo>
                    <a:lnTo>
                      <a:pt x="59484" y="100679"/>
                    </a:lnTo>
                    <a:lnTo>
                      <a:pt x="58121" y="97650"/>
                    </a:lnTo>
                    <a:lnTo>
                      <a:pt x="57312" y="97555"/>
                    </a:lnTo>
                    <a:lnTo>
                      <a:pt x="54607" y="98679"/>
                    </a:lnTo>
                    <a:lnTo>
                      <a:pt x="51997" y="98631"/>
                    </a:lnTo>
                    <a:lnTo>
                      <a:pt x="50425" y="98422"/>
                    </a:lnTo>
                    <a:lnTo>
                      <a:pt x="45758" y="98555"/>
                    </a:lnTo>
                    <a:lnTo>
                      <a:pt x="45139" y="100622"/>
                    </a:lnTo>
                    <a:lnTo>
                      <a:pt x="44567" y="100936"/>
                    </a:lnTo>
                    <a:lnTo>
                      <a:pt x="43558" y="101213"/>
                    </a:lnTo>
                    <a:lnTo>
                      <a:pt x="41081" y="101079"/>
                    </a:lnTo>
                    <a:lnTo>
                      <a:pt x="37909" y="102613"/>
                    </a:lnTo>
                    <a:lnTo>
                      <a:pt x="34509" y="103546"/>
                    </a:lnTo>
                    <a:lnTo>
                      <a:pt x="31852" y="103565"/>
                    </a:lnTo>
                    <a:lnTo>
                      <a:pt x="29118" y="103118"/>
                    </a:lnTo>
                    <a:lnTo>
                      <a:pt x="27480" y="103441"/>
                    </a:lnTo>
                    <a:lnTo>
                      <a:pt x="23946" y="103603"/>
                    </a:lnTo>
                    <a:lnTo>
                      <a:pt x="21707" y="105832"/>
                    </a:lnTo>
                    <a:lnTo>
                      <a:pt x="18221" y="105708"/>
                    </a:lnTo>
                    <a:lnTo>
                      <a:pt x="15287" y="105337"/>
                    </a:lnTo>
                    <a:lnTo>
                      <a:pt x="15650" y="104632"/>
                    </a:lnTo>
                    <a:lnTo>
                      <a:pt x="16240" y="95764"/>
                    </a:lnTo>
                    <a:lnTo>
                      <a:pt x="17688" y="91792"/>
                    </a:lnTo>
                    <a:lnTo>
                      <a:pt x="17630" y="90973"/>
                    </a:lnTo>
                    <a:lnTo>
                      <a:pt x="17316" y="90354"/>
                    </a:lnTo>
                    <a:lnTo>
                      <a:pt x="16030" y="89716"/>
                    </a:lnTo>
                    <a:lnTo>
                      <a:pt x="15107" y="87563"/>
                    </a:lnTo>
                    <a:lnTo>
                      <a:pt x="13173" y="81896"/>
                    </a:lnTo>
                    <a:lnTo>
                      <a:pt x="12078" y="80753"/>
                    </a:lnTo>
                    <a:lnTo>
                      <a:pt x="9039" y="79553"/>
                    </a:lnTo>
                    <a:lnTo>
                      <a:pt x="6382" y="77914"/>
                    </a:lnTo>
                    <a:lnTo>
                      <a:pt x="4124" y="75743"/>
                    </a:lnTo>
                    <a:lnTo>
                      <a:pt x="0" y="70390"/>
                    </a:lnTo>
                    <a:lnTo>
                      <a:pt x="2086" y="69856"/>
                    </a:lnTo>
                    <a:lnTo>
                      <a:pt x="2714" y="68761"/>
                    </a:lnTo>
                    <a:lnTo>
                      <a:pt x="4800" y="65808"/>
                    </a:lnTo>
                    <a:lnTo>
                      <a:pt x="5039" y="64360"/>
                    </a:lnTo>
                    <a:lnTo>
                      <a:pt x="4819" y="63541"/>
                    </a:lnTo>
                    <a:lnTo>
                      <a:pt x="3420" y="62122"/>
                    </a:lnTo>
                    <a:lnTo>
                      <a:pt x="2467" y="59007"/>
                    </a:lnTo>
                    <a:lnTo>
                      <a:pt x="3181" y="56102"/>
                    </a:lnTo>
                    <a:lnTo>
                      <a:pt x="3248" y="54607"/>
                    </a:lnTo>
                    <a:lnTo>
                      <a:pt x="2543" y="53121"/>
                    </a:lnTo>
                    <a:lnTo>
                      <a:pt x="3277" y="51273"/>
                    </a:lnTo>
                    <a:lnTo>
                      <a:pt x="4781" y="50264"/>
                    </a:lnTo>
                    <a:lnTo>
                      <a:pt x="5724" y="49968"/>
                    </a:lnTo>
                    <a:lnTo>
                      <a:pt x="9677" y="49768"/>
                    </a:lnTo>
                    <a:lnTo>
                      <a:pt x="12182" y="46063"/>
                    </a:lnTo>
                    <a:lnTo>
                      <a:pt x="13706" y="44882"/>
                    </a:lnTo>
                    <a:lnTo>
                      <a:pt x="15268" y="42777"/>
                    </a:lnTo>
                    <a:lnTo>
                      <a:pt x="15992" y="42005"/>
                    </a:lnTo>
                    <a:lnTo>
                      <a:pt x="16678" y="40367"/>
                    </a:lnTo>
                    <a:lnTo>
                      <a:pt x="16916" y="38691"/>
                    </a:lnTo>
                    <a:lnTo>
                      <a:pt x="13782" y="36338"/>
                    </a:lnTo>
                    <a:lnTo>
                      <a:pt x="12716" y="34566"/>
                    </a:lnTo>
                    <a:lnTo>
                      <a:pt x="11316" y="32604"/>
                    </a:lnTo>
                    <a:lnTo>
                      <a:pt x="9430" y="31252"/>
                    </a:lnTo>
                    <a:lnTo>
                      <a:pt x="5629" y="28927"/>
                    </a:lnTo>
                    <a:lnTo>
                      <a:pt x="4143" y="26565"/>
                    </a:lnTo>
                    <a:lnTo>
                      <a:pt x="3477" y="23498"/>
                    </a:lnTo>
                    <a:lnTo>
                      <a:pt x="2467" y="21174"/>
                    </a:lnTo>
                    <a:lnTo>
                      <a:pt x="1352" y="19660"/>
                    </a:lnTo>
                    <a:lnTo>
                      <a:pt x="1143" y="18421"/>
                    </a:lnTo>
                    <a:lnTo>
                      <a:pt x="676" y="16907"/>
                    </a:lnTo>
                    <a:lnTo>
                      <a:pt x="571" y="13926"/>
                    </a:lnTo>
                    <a:lnTo>
                      <a:pt x="1476" y="9953"/>
                    </a:lnTo>
                    <a:lnTo>
                      <a:pt x="2057" y="8544"/>
                    </a:lnTo>
                    <a:lnTo>
                      <a:pt x="3343" y="8153"/>
                    </a:lnTo>
                    <a:lnTo>
                      <a:pt x="6772" y="6029"/>
                    </a:lnTo>
                    <a:lnTo>
                      <a:pt x="6934" y="3315"/>
                    </a:lnTo>
                    <a:lnTo>
                      <a:pt x="7553" y="1619"/>
                    </a:lnTo>
                    <a:lnTo>
                      <a:pt x="8639" y="648"/>
                    </a:lnTo>
                    <a:lnTo>
                      <a:pt x="9649" y="0"/>
                    </a:lnTo>
                    <a:lnTo>
                      <a:pt x="11525" y="1581"/>
                    </a:lnTo>
                    <a:lnTo>
                      <a:pt x="16078" y="4105"/>
                    </a:lnTo>
                    <a:lnTo>
                      <a:pt x="18297" y="5934"/>
                    </a:lnTo>
                    <a:lnTo>
                      <a:pt x="18183" y="7068"/>
                    </a:lnTo>
                    <a:lnTo>
                      <a:pt x="17145" y="8191"/>
                    </a:lnTo>
                    <a:lnTo>
                      <a:pt x="15164" y="9296"/>
                    </a:lnTo>
                    <a:lnTo>
                      <a:pt x="14011" y="10754"/>
                    </a:lnTo>
                    <a:lnTo>
                      <a:pt x="13697" y="12554"/>
                    </a:lnTo>
                    <a:lnTo>
                      <a:pt x="13992" y="13830"/>
                    </a:lnTo>
                    <a:lnTo>
                      <a:pt x="15364" y="14945"/>
                    </a:lnTo>
                    <a:lnTo>
                      <a:pt x="23536" y="13487"/>
                    </a:lnTo>
                    <a:lnTo>
                      <a:pt x="31823" y="14240"/>
                    </a:lnTo>
                    <a:lnTo>
                      <a:pt x="42948" y="16707"/>
                    </a:lnTo>
                    <a:lnTo>
                      <a:pt x="50320" y="17564"/>
                    </a:lnTo>
                    <a:lnTo>
                      <a:pt x="55778" y="16421"/>
                    </a:lnTo>
                    <a:lnTo>
                      <a:pt x="65865" y="18488"/>
                    </a:lnTo>
                    <a:lnTo>
                      <a:pt x="75266" y="20412"/>
                    </a:lnTo>
                    <a:lnTo>
                      <a:pt x="84287" y="20974"/>
                    </a:lnTo>
                    <a:lnTo>
                      <a:pt x="89335" y="19469"/>
                    </a:lnTo>
                    <a:lnTo>
                      <a:pt x="92887" y="17440"/>
                    </a:lnTo>
                    <a:lnTo>
                      <a:pt x="95945" y="13611"/>
                    </a:lnTo>
                    <a:lnTo>
                      <a:pt x="103498" y="8554"/>
                    </a:lnTo>
                    <a:lnTo>
                      <a:pt x="110804" y="5705"/>
                    </a:lnTo>
                    <a:lnTo>
                      <a:pt x="120386" y="3400"/>
                    </a:lnTo>
                    <a:lnTo>
                      <a:pt x="126787" y="2619"/>
                    </a:lnTo>
                    <a:lnTo>
                      <a:pt x="127682" y="3400"/>
                    </a:lnTo>
                    <a:lnTo>
                      <a:pt x="135827" y="8058"/>
                    </a:lnTo>
                    <a:lnTo>
                      <a:pt x="139455" y="8077"/>
                    </a:lnTo>
                    <a:lnTo>
                      <a:pt x="142389" y="8906"/>
                    </a:lnTo>
                    <a:lnTo>
                      <a:pt x="143465" y="10135"/>
                    </a:lnTo>
                    <a:lnTo>
                      <a:pt x="144199" y="10439"/>
                    </a:lnTo>
                    <a:lnTo>
                      <a:pt x="148104" y="9287"/>
                    </a:lnTo>
                    <a:lnTo>
                      <a:pt x="149828" y="11830"/>
                    </a:lnTo>
                    <a:lnTo>
                      <a:pt x="152524" y="15392"/>
                    </a:lnTo>
                    <a:lnTo>
                      <a:pt x="157124" y="17221"/>
                    </a:lnTo>
                    <a:lnTo>
                      <a:pt x="161220" y="18250"/>
                    </a:lnTo>
                    <a:lnTo>
                      <a:pt x="162515" y="18412"/>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3" name="Freeform: Shape 139">
                <a:extLst>
                  <a:ext uri="{FF2B5EF4-FFF2-40B4-BE49-F238E27FC236}">
                    <a16:creationId xmlns:a16="http://schemas.microsoft.com/office/drawing/2014/main" id="{86BA821A-F827-2A44-4C39-44B4C3AAC767}"/>
                  </a:ext>
                </a:extLst>
              </p:cNvPr>
              <p:cNvSpPr/>
              <p:nvPr/>
            </p:nvSpPr>
            <p:spPr>
              <a:xfrm>
                <a:off x="16547310" y="6057472"/>
                <a:ext cx="1077111" cy="930593"/>
              </a:xfrm>
              <a:custGeom>
                <a:avLst/>
                <a:gdLst>
                  <a:gd name="connsiteX0" fmla="*/ 132931 w 254889"/>
                  <a:gd name="connsiteY0" fmla="*/ 143 h 220217"/>
                  <a:gd name="connsiteX1" fmla="*/ 136579 w 254889"/>
                  <a:gd name="connsiteY1" fmla="*/ 4305 h 220217"/>
                  <a:gd name="connsiteX2" fmla="*/ 137436 w 254889"/>
                  <a:gd name="connsiteY2" fmla="*/ 4467 h 220217"/>
                  <a:gd name="connsiteX3" fmla="*/ 139465 w 254889"/>
                  <a:gd name="connsiteY3" fmla="*/ 2829 h 220217"/>
                  <a:gd name="connsiteX4" fmla="*/ 139865 w 254889"/>
                  <a:gd name="connsiteY4" fmla="*/ 2724 h 220217"/>
                  <a:gd name="connsiteX5" fmla="*/ 144056 w 254889"/>
                  <a:gd name="connsiteY5" fmla="*/ 2581 h 220217"/>
                  <a:gd name="connsiteX6" fmla="*/ 145999 w 254889"/>
                  <a:gd name="connsiteY6" fmla="*/ 4029 h 220217"/>
                  <a:gd name="connsiteX7" fmla="*/ 147447 w 254889"/>
                  <a:gd name="connsiteY7" fmla="*/ 6848 h 220217"/>
                  <a:gd name="connsiteX8" fmla="*/ 148780 w 254889"/>
                  <a:gd name="connsiteY8" fmla="*/ 9096 h 220217"/>
                  <a:gd name="connsiteX9" fmla="*/ 150229 w 254889"/>
                  <a:gd name="connsiteY9" fmla="*/ 9706 h 220217"/>
                  <a:gd name="connsiteX10" fmla="*/ 154305 w 254889"/>
                  <a:gd name="connsiteY10" fmla="*/ 6877 h 220217"/>
                  <a:gd name="connsiteX11" fmla="*/ 156563 w 254889"/>
                  <a:gd name="connsiteY11" fmla="*/ 5934 h 220217"/>
                  <a:gd name="connsiteX12" fmla="*/ 158049 w 254889"/>
                  <a:gd name="connsiteY12" fmla="*/ 5963 h 220217"/>
                  <a:gd name="connsiteX13" fmla="*/ 163278 w 254889"/>
                  <a:gd name="connsiteY13" fmla="*/ 8506 h 220217"/>
                  <a:gd name="connsiteX14" fmla="*/ 165735 w 254889"/>
                  <a:gd name="connsiteY14" fmla="*/ 9896 h 220217"/>
                  <a:gd name="connsiteX15" fmla="*/ 166297 w 254889"/>
                  <a:gd name="connsiteY15" fmla="*/ 11154 h 220217"/>
                  <a:gd name="connsiteX16" fmla="*/ 166354 w 254889"/>
                  <a:gd name="connsiteY16" fmla="*/ 12640 h 220217"/>
                  <a:gd name="connsiteX17" fmla="*/ 165688 w 254889"/>
                  <a:gd name="connsiteY17" fmla="*/ 14840 h 220217"/>
                  <a:gd name="connsiteX18" fmla="*/ 165164 w 254889"/>
                  <a:gd name="connsiteY18" fmla="*/ 17231 h 220217"/>
                  <a:gd name="connsiteX19" fmla="*/ 166754 w 254889"/>
                  <a:gd name="connsiteY19" fmla="*/ 20050 h 220217"/>
                  <a:gd name="connsiteX20" fmla="*/ 168602 w 254889"/>
                  <a:gd name="connsiteY20" fmla="*/ 21965 h 220217"/>
                  <a:gd name="connsiteX21" fmla="*/ 172555 w 254889"/>
                  <a:gd name="connsiteY21" fmla="*/ 18802 h 220217"/>
                  <a:gd name="connsiteX22" fmla="*/ 174012 w 254889"/>
                  <a:gd name="connsiteY22" fmla="*/ 17926 h 220217"/>
                  <a:gd name="connsiteX23" fmla="*/ 175603 w 254889"/>
                  <a:gd name="connsiteY23" fmla="*/ 17897 h 220217"/>
                  <a:gd name="connsiteX24" fmla="*/ 177737 w 254889"/>
                  <a:gd name="connsiteY24" fmla="*/ 16726 h 220217"/>
                  <a:gd name="connsiteX25" fmla="*/ 179280 w 254889"/>
                  <a:gd name="connsiteY25" fmla="*/ 14954 h 220217"/>
                  <a:gd name="connsiteX26" fmla="*/ 180756 w 254889"/>
                  <a:gd name="connsiteY26" fmla="*/ 14345 h 220217"/>
                  <a:gd name="connsiteX27" fmla="*/ 183585 w 254889"/>
                  <a:gd name="connsiteY27" fmla="*/ 14764 h 220217"/>
                  <a:gd name="connsiteX28" fmla="*/ 188690 w 254889"/>
                  <a:gd name="connsiteY28" fmla="*/ 14345 h 220217"/>
                  <a:gd name="connsiteX29" fmla="*/ 194643 w 254889"/>
                  <a:gd name="connsiteY29" fmla="*/ 17116 h 220217"/>
                  <a:gd name="connsiteX30" fmla="*/ 195158 w 254889"/>
                  <a:gd name="connsiteY30" fmla="*/ 17974 h 220217"/>
                  <a:gd name="connsiteX31" fmla="*/ 198130 w 254889"/>
                  <a:gd name="connsiteY31" fmla="*/ 21212 h 220217"/>
                  <a:gd name="connsiteX32" fmla="*/ 199168 w 254889"/>
                  <a:gd name="connsiteY32" fmla="*/ 22822 h 220217"/>
                  <a:gd name="connsiteX33" fmla="*/ 200149 w 254889"/>
                  <a:gd name="connsiteY33" fmla="*/ 23336 h 220217"/>
                  <a:gd name="connsiteX34" fmla="*/ 201730 w 254889"/>
                  <a:gd name="connsiteY34" fmla="*/ 24917 h 220217"/>
                  <a:gd name="connsiteX35" fmla="*/ 203854 w 254889"/>
                  <a:gd name="connsiteY35" fmla="*/ 25908 h 220217"/>
                  <a:gd name="connsiteX36" fmla="*/ 205321 w 254889"/>
                  <a:gd name="connsiteY36" fmla="*/ 25603 h 220217"/>
                  <a:gd name="connsiteX37" fmla="*/ 206026 w 254889"/>
                  <a:gd name="connsiteY37" fmla="*/ 26127 h 220217"/>
                  <a:gd name="connsiteX38" fmla="*/ 206683 w 254889"/>
                  <a:gd name="connsiteY38" fmla="*/ 27365 h 220217"/>
                  <a:gd name="connsiteX39" fmla="*/ 206730 w 254889"/>
                  <a:gd name="connsiteY39" fmla="*/ 29480 h 220217"/>
                  <a:gd name="connsiteX40" fmla="*/ 206521 w 254889"/>
                  <a:gd name="connsiteY40" fmla="*/ 35500 h 220217"/>
                  <a:gd name="connsiteX41" fmla="*/ 205483 w 254889"/>
                  <a:gd name="connsiteY41" fmla="*/ 37233 h 220217"/>
                  <a:gd name="connsiteX42" fmla="*/ 204388 w 254889"/>
                  <a:gd name="connsiteY42" fmla="*/ 38643 h 220217"/>
                  <a:gd name="connsiteX43" fmla="*/ 204111 w 254889"/>
                  <a:gd name="connsiteY43" fmla="*/ 39738 h 220217"/>
                  <a:gd name="connsiteX44" fmla="*/ 204216 w 254889"/>
                  <a:gd name="connsiteY44" fmla="*/ 41062 h 220217"/>
                  <a:gd name="connsiteX45" fmla="*/ 205902 w 254889"/>
                  <a:gd name="connsiteY45" fmla="*/ 43653 h 220217"/>
                  <a:gd name="connsiteX46" fmla="*/ 208074 w 254889"/>
                  <a:gd name="connsiteY46" fmla="*/ 47663 h 220217"/>
                  <a:gd name="connsiteX47" fmla="*/ 208579 w 254889"/>
                  <a:gd name="connsiteY47" fmla="*/ 49978 h 220217"/>
                  <a:gd name="connsiteX48" fmla="*/ 208579 w 254889"/>
                  <a:gd name="connsiteY48" fmla="*/ 51721 h 220217"/>
                  <a:gd name="connsiteX49" fmla="*/ 205617 w 254889"/>
                  <a:gd name="connsiteY49" fmla="*/ 56826 h 220217"/>
                  <a:gd name="connsiteX50" fmla="*/ 204635 w 254889"/>
                  <a:gd name="connsiteY50" fmla="*/ 58017 h 220217"/>
                  <a:gd name="connsiteX51" fmla="*/ 203949 w 254889"/>
                  <a:gd name="connsiteY51" fmla="*/ 60522 h 220217"/>
                  <a:gd name="connsiteX52" fmla="*/ 203588 w 254889"/>
                  <a:gd name="connsiteY52" fmla="*/ 63065 h 220217"/>
                  <a:gd name="connsiteX53" fmla="*/ 203797 w 254889"/>
                  <a:gd name="connsiteY53" fmla="*/ 64122 h 220217"/>
                  <a:gd name="connsiteX54" fmla="*/ 208750 w 254889"/>
                  <a:gd name="connsiteY54" fmla="*/ 68161 h 220217"/>
                  <a:gd name="connsiteX55" fmla="*/ 212417 w 254889"/>
                  <a:gd name="connsiteY55" fmla="*/ 70342 h 220217"/>
                  <a:gd name="connsiteX56" fmla="*/ 213236 w 254889"/>
                  <a:gd name="connsiteY56" fmla="*/ 71409 h 220217"/>
                  <a:gd name="connsiteX57" fmla="*/ 213313 w 254889"/>
                  <a:gd name="connsiteY57" fmla="*/ 72076 h 220217"/>
                  <a:gd name="connsiteX58" fmla="*/ 211370 w 254889"/>
                  <a:gd name="connsiteY58" fmla="*/ 76390 h 220217"/>
                  <a:gd name="connsiteX59" fmla="*/ 211179 w 254889"/>
                  <a:gd name="connsiteY59" fmla="*/ 77553 h 220217"/>
                  <a:gd name="connsiteX60" fmla="*/ 214113 w 254889"/>
                  <a:gd name="connsiteY60" fmla="*/ 79334 h 220217"/>
                  <a:gd name="connsiteX61" fmla="*/ 215741 w 254889"/>
                  <a:gd name="connsiteY61" fmla="*/ 82144 h 220217"/>
                  <a:gd name="connsiteX62" fmla="*/ 217170 w 254889"/>
                  <a:gd name="connsiteY62" fmla="*/ 86716 h 220217"/>
                  <a:gd name="connsiteX63" fmla="*/ 219961 w 254889"/>
                  <a:gd name="connsiteY63" fmla="*/ 91087 h 220217"/>
                  <a:gd name="connsiteX64" fmla="*/ 225971 w 254889"/>
                  <a:gd name="connsiteY64" fmla="*/ 94955 h 220217"/>
                  <a:gd name="connsiteX65" fmla="*/ 230343 w 254889"/>
                  <a:gd name="connsiteY65" fmla="*/ 97469 h 220217"/>
                  <a:gd name="connsiteX66" fmla="*/ 231257 w 254889"/>
                  <a:gd name="connsiteY66" fmla="*/ 98612 h 220217"/>
                  <a:gd name="connsiteX67" fmla="*/ 231572 w 254889"/>
                  <a:gd name="connsiteY67" fmla="*/ 99965 h 220217"/>
                  <a:gd name="connsiteX68" fmla="*/ 231239 w 254889"/>
                  <a:gd name="connsiteY68" fmla="*/ 102946 h 220217"/>
                  <a:gd name="connsiteX69" fmla="*/ 230105 w 254889"/>
                  <a:gd name="connsiteY69" fmla="*/ 106575 h 220217"/>
                  <a:gd name="connsiteX70" fmla="*/ 229334 w 254889"/>
                  <a:gd name="connsiteY70" fmla="*/ 108585 h 220217"/>
                  <a:gd name="connsiteX71" fmla="*/ 231115 w 254889"/>
                  <a:gd name="connsiteY71" fmla="*/ 109423 h 220217"/>
                  <a:gd name="connsiteX72" fmla="*/ 235696 w 254889"/>
                  <a:gd name="connsiteY72" fmla="*/ 109195 h 220217"/>
                  <a:gd name="connsiteX73" fmla="*/ 241268 w 254889"/>
                  <a:gd name="connsiteY73" fmla="*/ 109899 h 220217"/>
                  <a:gd name="connsiteX74" fmla="*/ 247945 w 254889"/>
                  <a:gd name="connsiteY74" fmla="*/ 113881 h 220217"/>
                  <a:gd name="connsiteX75" fmla="*/ 247965 w 254889"/>
                  <a:gd name="connsiteY75" fmla="*/ 115662 h 220217"/>
                  <a:gd name="connsiteX76" fmla="*/ 247279 w 254889"/>
                  <a:gd name="connsiteY76" fmla="*/ 117291 h 220217"/>
                  <a:gd name="connsiteX77" fmla="*/ 247736 w 254889"/>
                  <a:gd name="connsiteY77" fmla="*/ 118996 h 220217"/>
                  <a:gd name="connsiteX78" fmla="*/ 248460 w 254889"/>
                  <a:gd name="connsiteY78" fmla="*/ 120444 h 220217"/>
                  <a:gd name="connsiteX79" fmla="*/ 254241 w 254889"/>
                  <a:gd name="connsiteY79" fmla="*/ 124873 h 220217"/>
                  <a:gd name="connsiteX80" fmla="*/ 254794 w 254889"/>
                  <a:gd name="connsiteY80" fmla="*/ 126159 h 220217"/>
                  <a:gd name="connsiteX81" fmla="*/ 254889 w 254889"/>
                  <a:gd name="connsiteY81" fmla="*/ 128311 h 220217"/>
                  <a:gd name="connsiteX82" fmla="*/ 254737 w 254889"/>
                  <a:gd name="connsiteY82" fmla="*/ 129883 h 220217"/>
                  <a:gd name="connsiteX83" fmla="*/ 253136 w 254889"/>
                  <a:gd name="connsiteY83" fmla="*/ 130207 h 220217"/>
                  <a:gd name="connsiteX84" fmla="*/ 251356 w 254889"/>
                  <a:gd name="connsiteY84" fmla="*/ 130940 h 220217"/>
                  <a:gd name="connsiteX85" fmla="*/ 248450 w 254889"/>
                  <a:gd name="connsiteY85" fmla="*/ 132826 h 220217"/>
                  <a:gd name="connsiteX86" fmla="*/ 247307 w 254889"/>
                  <a:gd name="connsiteY86" fmla="*/ 135484 h 220217"/>
                  <a:gd name="connsiteX87" fmla="*/ 242602 w 254889"/>
                  <a:gd name="connsiteY87" fmla="*/ 139141 h 220217"/>
                  <a:gd name="connsiteX88" fmla="*/ 239706 w 254889"/>
                  <a:gd name="connsiteY88" fmla="*/ 140799 h 220217"/>
                  <a:gd name="connsiteX89" fmla="*/ 237392 w 254889"/>
                  <a:gd name="connsiteY89" fmla="*/ 140865 h 220217"/>
                  <a:gd name="connsiteX90" fmla="*/ 231886 w 254889"/>
                  <a:gd name="connsiteY90" fmla="*/ 140122 h 220217"/>
                  <a:gd name="connsiteX91" fmla="*/ 229953 w 254889"/>
                  <a:gd name="connsiteY91" fmla="*/ 138322 h 220217"/>
                  <a:gd name="connsiteX92" fmla="*/ 229152 w 254889"/>
                  <a:gd name="connsiteY92" fmla="*/ 136665 h 220217"/>
                  <a:gd name="connsiteX93" fmla="*/ 227038 w 254889"/>
                  <a:gd name="connsiteY93" fmla="*/ 135912 h 220217"/>
                  <a:gd name="connsiteX94" fmla="*/ 224228 w 254889"/>
                  <a:gd name="connsiteY94" fmla="*/ 135845 h 220217"/>
                  <a:gd name="connsiteX95" fmla="*/ 220352 w 254889"/>
                  <a:gd name="connsiteY95" fmla="*/ 136131 h 220217"/>
                  <a:gd name="connsiteX96" fmla="*/ 219561 w 254889"/>
                  <a:gd name="connsiteY96" fmla="*/ 136636 h 220217"/>
                  <a:gd name="connsiteX97" fmla="*/ 218923 w 254889"/>
                  <a:gd name="connsiteY97" fmla="*/ 138665 h 220217"/>
                  <a:gd name="connsiteX98" fmla="*/ 217275 w 254889"/>
                  <a:gd name="connsiteY98" fmla="*/ 142142 h 220217"/>
                  <a:gd name="connsiteX99" fmla="*/ 216094 w 254889"/>
                  <a:gd name="connsiteY99" fmla="*/ 144094 h 220217"/>
                  <a:gd name="connsiteX100" fmla="*/ 217065 w 254889"/>
                  <a:gd name="connsiteY100" fmla="*/ 145294 h 220217"/>
                  <a:gd name="connsiteX101" fmla="*/ 218608 w 254889"/>
                  <a:gd name="connsiteY101" fmla="*/ 147790 h 220217"/>
                  <a:gd name="connsiteX102" fmla="*/ 221009 w 254889"/>
                  <a:gd name="connsiteY102" fmla="*/ 150952 h 220217"/>
                  <a:gd name="connsiteX103" fmla="*/ 223485 w 254889"/>
                  <a:gd name="connsiteY103" fmla="*/ 153762 h 220217"/>
                  <a:gd name="connsiteX104" fmla="*/ 224276 w 254889"/>
                  <a:gd name="connsiteY104" fmla="*/ 155477 h 220217"/>
                  <a:gd name="connsiteX105" fmla="*/ 224237 w 254889"/>
                  <a:gd name="connsiteY105" fmla="*/ 156705 h 220217"/>
                  <a:gd name="connsiteX106" fmla="*/ 223066 w 254889"/>
                  <a:gd name="connsiteY106" fmla="*/ 158144 h 220217"/>
                  <a:gd name="connsiteX107" fmla="*/ 223238 w 254889"/>
                  <a:gd name="connsiteY107" fmla="*/ 161039 h 220217"/>
                  <a:gd name="connsiteX108" fmla="*/ 225638 w 254889"/>
                  <a:gd name="connsiteY108" fmla="*/ 164840 h 220217"/>
                  <a:gd name="connsiteX109" fmla="*/ 224828 w 254889"/>
                  <a:gd name="connsiteY109" fmla="*/ 165449 h 220217"/>
                  <a:gd name="connsiteX110" fmla="*/ 224580 w 254889"/>
                  <a:gd name="connsiteY110" fmla="*/ 170107 h 220217"/>
                  <a:gd name="connsiteX111" fmla="*/ 224609 w 254889"/>
                  <a:gd name="connsiteY111" fmla="*/ 175070 h 220217"/>
                  <a:gd name="connsiteX112" fmla="*/ 225257 w 254889"/>
                  <a:gd name="connsiteY112" fmla="*/ 176270 h 220217"/>
                  <a:gd name="connsiteX113" fmla="*/ 226543 w 254889"/>
                  <a:gd name="connsiteY113" fmla="*/ 177260 h 220217"/>
                  <a:gd name="connsiteX114" fmla="*/ 227638 w 254889"/>
                  <a:gd name="connsiteY114" fmla="*/ 179070 h 220217"/>
                  <a:gd name="connsiteX115" fmla="*/ 229458 w 254889"/>
                  <a:gd name="connsiteY115" fmla="*/ 183185 h 220217"/>
                  <a:gd name="connsiteX116" fmla="*/ 229581 w 254889"/>
                  <a:gd name="connsiteY116" fmla="*/ 184261 h 220217"/>
                  <a:gd name="connsiteX117" fmla="*/ 224514 w 254889"/>
                  <a:gd name="connsiteY117" fmla="*/ 183956 h 220217"/>
                  <a:gd name="connsiteX118" fmla="*/ 218427 w 254889"/>
                  <a:gd name="connsiteY118" fmla="*/ 184080 h 220217"/>
                  <a:gd name="connsiteX119" fmla="*/ 215008 w 254889"/>
                  <a:gd name="connsiteY119" fmla="*/ 186471 h 220217"/>
                  <a:gd name="connsiteX120" fmla="*/ 213674 w 254889"/>
                  <a:gd name="connsiteY120" fmla="*/ 185919 h 220217"/>
                  <a:gd name="connsiteX121" fmla="*/ 211293 w 254889"/>
                  <a:gd name="connsiteY121" fmla="*/ 185309 h 220217"/>
                  <a:gd name="connsiteX122" fmla="*/ 208655 w 254889"/>
                  <a:gd name="connsiteY122" fmla="*/ 186642 h 220217"/>
                  <a:gd name="connsiteX123" fmla="*/ 205054 w 254889"/>
                  <a:gd name="connsiteY123" fmla="*/ 190672 h 220217"/>
                  <a:gd name="connsiteX124" fmla="*/ 202635 w 254889"/>
                  <a:gd name="connsiteY124" fmla="*/ 193177 h 220217"/>
                  <a:gd name="connsiteX125" fmla="*/ 200283 w 254889"/>
                  <a:gd name="connsiteY125" fmla="*/ 196682 h 220217"/>
                  <a:gd name="connsiteX126" fmla="*/ 199540 w 254889"/>
                  <a:gd name="connsiteY126" fmla="*/ 198577 h 220217"/>
                  <a:gd name="connsiteX127" fmla="*/ 198054 w 254889"/>
                  <a:gd name="connsiteY127" fmla="*/ 202063 h 220217"/>
                  <a:gd name="connsiteX128" fmla="*/ 196691 w 254889"/>
                  <a:gd name="connsiteY128" fmla="*/ 206045 h 220217"/>
                  <a:gd name="connsiteX129" fmla="*/ 197434 w 254889"/>
                  <a:gd name="connsiteY129" fmla="*/ 208826 h 220217"/>
                  <a:gd name="connsiteX130" fmla="*/ 198549 w 254889"/>
                  <a:gd name="connsiteY130" fmla="*/ 211407 h 220217"/>
                  <a:gd name="connsiteX131" fmla="*/ 198797 w 254889"/>
                  <a:gd name="connsiteY131" fmla="*/ 214189 h 220217"/>
                  <a:gd name="connsiteX132" fmla="*/ 199349 w 254889"/>
                  <a:gd name="connsiteY132" fmla="*/ 216360 h 220217"/>
                  <a:gd name="connsiteX133" fmla="*/ 197863 w 254889"/>
                  <a:gd name="connsiteY133" fmla="*/ 217942 h 220217"/>
                  <a:gd name="connsiteX134" fmla="*/ 196996 w 254889"/>
                  <a:gd name="connsiteY134" fmla="*/ 220218 h 220217"/>
                  <a:gd name="connsiteX135" fmla="*/ 194463 w 254889"/>
                  <a:gd name="connsiteY135" fmla="*/ 219818 h 220217"/>
                  <a:gd name="connsiteX136" fmla="*/ 191358 w 254889"/>
                  <a:gd name="connsiteY136" fmla="*/ 217637 h 220217"/>
                  <a:gd name="connsiteX137" fmla="*/ 190700 w 254889"/>
                  <a:gd name="connsiteY137" fmla="*/ 214474 h 220217"/>
                  <a:gd name="connsiteX138" fmla="*/ 188309 w 254889"/>
                  <a:gd name="connsiteY138" fmla="*/ 212274 h 220217"/>
                  <a:gd name="connsiteX139" fmla="*/ 186737 w 254889"/>
                  <a:gd name="connsiteY139" fmla="*/ 211122 h 220217"/>
                  <a:gd name="connsiteX140" fmla="*/ 184147 w 254889"/>
                  <a:gd name="connsiteY140" fmla="*/ 210950 h 220217"/>
                  <a:gd name="connsiteX141" fmla="*/ 180004 w 254889"/>
                  <a:gd name="connsiteY141" fmla="*/ 211979 h 220217"/>
                  <a:gd name="connsiteX142" fmla="*/ 174584 w 254889"/>
                  <a:gd name="connsiteY142" fmla="*/ 212770 h 220217"/>
                  <a:gd name="connsiteX143" fmla="*/ 170498 w 254889"/>
                  <a:gd name="connsiteY143" fmla="*/ 212979 h 220217"/>
                  <a:gd name="connsiteX144" fmla="*/ 168269 w 254889"/>
                  <a:gd name="connsiteY144" fmla="*/ 214103 h 220217"/>
                  <a:gd name="connsiteX145" fmla="*/ 164973 w 254889"/>
                  <a:gd name="connsiteY145" fmla="*/ 215208 h 220217"/>
                  <a:gd name="connsiteX146" fmla="*/ 163697 w 254889"/>
                  <a:gd name="connsiteY146" fmla="*/ 213893 h 220217"/>
                  <a:gd name="connsiteX147" fmla="*/ 161868 w 254889"/>
                  <a:gd name="connsiteY147" fmla="*/ 210303 h 220217"/>
                  <a:gd name="connsiteX148" fmla="*/ 160373 w 254889"/>
                  <a:gd name="connsiteY148" fmla="*/ 206721 h 220217"/>
                  <a:gd name="connsiteX149" fmla="*/ 159334 w 254889"/>
                  <a:gd name="connsiteY149" fmla="*/ 205149 h 220217"/>
                  <a:gd name="connsiteX150" fmla="*/ 158439 w 254889"/>
                  <a:gd name="connsiteY150" fmla="*/ 204711 h 220217"/>
                  <a:gd name="connsiteX151" fmla="*/ 157334 w 254889"/>
                  <a:gd name="connsiteY151" fmla="*/ 204797 h 220217"/>
                  <a:gd name="connsiteX152" fmla="*/ 156067 w 254889"/>
                  <a:gd name="connsiteY152" fmla="*/ 205930 h 220217"/>
                  <a:gd name="connsiteX153" fmla="*/ 155115 w 254889"/>
                  <a:gd name="connsiteY153" fmla="*/ 207102 h 220217"/>
                  <a:gd name="connsiteX154" fmla="*/ 153771 w 254889"/>
                  <a:gd name="connsiteY154" fmla="*/ 207512 h 220217"/>
                  <a:gd name="connsiteX155" fmla="*/ 151695 w 254889"/>
                  <a:gd name="connsiteY155" fmla="*/ 208455 h 220217"/>
                  <a:gd name="connsiteX156" fmla="*/ 150181 w 254889"/>
                  <a:gd name="connsiteY156" fmla="*/ 209731 h 220217"/>
                  <a:gd name="connsiteX157" fmla="*/ 148524 w 254889"/>
                  <a:gd name="connsiteY157" fmla="*/ 213027 h 220217"/>
                  <a:gd name="connsiteX158" fmla="*/ 147428 w 254889"/>
                  <a:gd name="connsiteY158" fmla="*/ 212798 h 220217"/>
                  <a:gd name="connsiteX159" fmla="*/ 146295 w 254889"/>
                  <a:gd name="connsiteY159" fmla="*/ 212036 h 220217"/>
                  <a:gd name="connsiteX160" fmla="*/ 144989 w 254889"/>
                  <a:gd name="connsiteY160" fmla="*/ 208350 h 220217"/>
                  <a:gd name="connsiteX161" fmla="*/ 143199 w 254889"/>
                  <a:gd name="connsiteY161" fmla="*/ 207502 h 220217"/>
                  <a:gd name="connsiteX162" fmla="*/ 140332 w 254889"/>
                  <a:gd name="connsiteY162" fmla="*/ 207454 h 220217"/>
                  <a:gd name="connsiteX163" fmla="*/ 136779 w 254889"/>
                  <a:gd name="connsiteY163" fmla="*/ 206673 h 220217"/>
                  <a:gd name="connsiteX164" fmla="*/ 133893 w 254889"/>
                  <a:gd name="connsiteY164" fmla="*/ 205549 h 220217"/>
                  <a:gd name="connsiteX165" fmla="*/ 132845 w 254889"/>
                  <a:gd name="connsiteY165" fmla="*/ 205816 h 220217"/>
                  <a:gd name="connsiteX166" fmla="*/ 131121 w 254889"/>
                  <a:gd name="connsiteY166" fmla="*/ 207388 h 220217"/>
                  <a:gd name="connsiteX167" fmla="*/ 129274 w 254889"/>
                  <a:gd name="connsiteY167" fmla="*/ 207616 h 220217"/>
                  <a:gd name="connsiteX168" fmla="*/ 125196 w 254889"/>
                  <a:gd name="connsiteY168" fmla="*/ 206216 h 220217"/>
                  <a:gd name="connsiteX169" fmla="*/ 124406 w 254889"/>
                  <a:gd name="connsiteY169" fmla="*/ 206864 h 220217"/>
                  <a:gd name="connsiteX170" fmla="*/ 123330 w 254889"/>
                  <a:gd name="connsiteY170" fmla="*/ 208931 h 220217"/>
                  <a:gd name="connsiteX171" fmla="*/ 122063 w 254889"/>
                  <a:gd name="connsiteY171" fmla="*/ 210922 h 220217"/>
                  <a:gd name="connsiteX172" fmla="*/ 120958 w 254889"/>
                  <a:gd name="connsiteY172" fmla="*/ 211122 h 220217"/>
                  <a:gd name="connsiteX173" fmla="*/ 120339 w 254889"/>
                  <a:gd name="connsiteY173" fmla="*/ 210607 h 220217"/>
                  <a:gd name="connsiteX174" fmla="*/ 120682 w 254889"/>
                  <a:gd name="connsiteY174" fmla="*/ 207073 h 220217"/>
                  <a:gd name="connsiteX175" fmla="*/ 118320 w 254889"/>
                  <a:gd name="connsiteY175" fmla="*/ 205826 h 220217"/>
                  <a:gd name="connsiteX176" fmla="*/ 114338 w 254889"/>
                  <a:gd name="connsiteY176" fmla="*/ 205626 h 220217"/>
                  <a:gd name="connsiteX177" fmla="*/ 111538 w 254889"/>
                  <a:gd name="connsiteY177" fmla="*/ 206140 h 220217"/>
                  <a:gd name="connsiteX178" fmla="*/ 110176 w 254889"/>
                  <a:gd name="connsiteY178" fmla="*/ 205997 h 220217"/>
                  <a:gd name="connsiteX179" fmla="*/ 109471 w 254889"/>
                  <a:gd name="connsiteY179" fmla="*/ 205311 h 220217"/>
                  <a:gd name="connsiteX180" fmla="*/ 106042 w 254889"/>
                  <a:gd name="connsiteY180" fmla="*/ 199358 h 220217"/>
                  <a:gd name="connsiteX181" fmla="*/ 104232 w 254889"/>
                  <a:gd name="connsiteY181" fmla="*/ 198977 h 220217"/>
                  <a:gd name="connsiteX182" fmla="*/ 100984 w 254889"/>
                  <a:gd name="connsiteY182" fmla="*/ 199272 h 220217"/>
                  <a:gd name="connsiteX183" fmla="*/ 96193 w 254889"/>
                  <a:gd name="connsiteY183" fmla="*/ 198549 h 220217"/>
                  <a:gd name="connsiteX184" fmla="*/ 90668 w 254889"/>
                  <a:gd name="connsiteY184" fmla="*/ 197206 h 220217"/>
                  <a:gd name="connsiteX185" fmla="*/ 87630 w 254889"/>
                  <a:gd name="connsiteY185" fmla="*/ 196710 h 220217"/>
                  <a:gd name="connsiteX186" fmla="*/ 86059 w 254889"/>
                  <a:gd name="connsiteY186" fmla="*/ 195367 h 220217"/>
                  <a:gd name="connsiteX187" fmla="*/ 82658 w 254889"/>
                  <a:gd name="connsiteY187" fmla="*/ 194910 h 220217"/>
                  <a:gd name="connsiteX188" fmla="*/ 73514 w 254889"/>
                  <a:gd name="connsiteY188" fmla="*/ 192386 h 220217"/>
                  <a:gd name="connsiteX189" fmla="*/ 69790 w 254889"/>
                  <a:gd name="connsiteY189" fmla="*/ 191938 h 220217"/>
                  <a:gd name="connsiteX190" fmla="*/ 64294 w 254889"/>
                  <a:gd name="connsiteY190" fmla="*/ 191900 h 220217"/>
                  <a:gd name="connsiteX191" fmla="*/ 55931 w 254889"/>
                  <a:gd name="connsiteY191" fmla="*/ 191338 h 220217"/>
                  <a:gd name="connsiteX192" fmla="*/ 50568 w 254889"/>
                  <a:gd name="connsiteY192" fmla="*/ 191653 h 220217"/>
                  <a:gd name="connsiteX193" fmla="*/ 48083 w 254889"/>
                  <a:gd name="connsiteY193" fmla="*/ 192491 h 220217"/>
                  <a:gd name="connsiteX194" fmla="*/ 45215 w 254889"/>
                  <a:gd name="connsiteY194" fmla="*/ 193015 h 220217"/>
                  <a:gd name="connsiteX195" fmla="*/ 40367 w 254889"/>
                  <a:gd name="connsiteY195" fmla="*/ 193472 h 220217"/>
                  <a:gd name="connsiteX196" fmla="*/ 38395 w 254889"/>
                  <a:gd name="connsiteY196" fmla="*/ 193424 h 220217"/>
                  <a:gd name="connsiteX197" fmla="*/ 35290 w 254889"/>
                  <a:gd name="connsiteY197" fmla="*/ 193700 h 220217"/>
                  <a:gd name="connsiteX198" fmla="*/ 31728 w 254889"/>
                  <a:gd name="connsiteY198" fmla="*/ 194377 h 220217"/>
                  <a:gd name="connsiteX199" fmla="*/ 30709 w 254889"/>
                  <a:gd name="connsiteY199" fmla="*/ 195624 h 220217"/>
                  <a:gd name="connsiteX200" fmla="*/ 29537 w 254889"/>
                  <a:gd name="connsiteY200" fmla="*/ 198377 h 220217"/>
                  <a:gd name="connsiteX201" fmla="*/ 25441 w 254889"/>
                  <a:gd name="connsiteY201" fmla="*/ 203121 h 220217"/>
                  <a:gd name="connsiteX202" fmla="*/ 21470 w 254889"/>
                  <a:gd name="connsiteY202" fmla="*/ 206264 h 220217"/>
                  <a:gd name="connsiteX203" fmla="*/ 20746 w 254889"/>
                  <a:gd name="connsiteY203" fmla="*/ 206531 h 220217"/>
                  <a:gd name="connsiteX204" fmla="*/ 18422 w 254889"/>
                  <a:gd name="connsiteY204" fmla="*/ 204864 h 220217"/>
                  <a:gd name="connsiteX205" fmla="*/ 16488 w 254889"/>
                  <a:gd name="connsiteY205" fmla="*/ 204302 h 220217"/>
                  <a:gd name="connsiteX206" fmla="*/ 14211 w 254889"/>
                  <a:gd name="connsiteY206" fmla="*/ 204121 h 220217"/>
                  <a:gd name="connsiteX207" fmla="*/ 12602 w 254889"/>
                  <a:gd name="connsiteY207" fmla="*/ 204654 h 220217"/>
                  <a:gd name="connsiteX208" fmla="*/ 11592 w 254889"/>
                  <a:gd name="connsiteY208" fmla="*/ 205445 h 220217"/>
                  <a:gd name="connsiteX209" fmla="*/ 11725 w 254889"/>
                  <a:gd name="connsiteY209" fmla="*/ 209093 h 220217"/>
                  <a:gd name="connsiteX210" fmla="*/ 11497 w 254889"/>
                  <a:gd name="connsiteY210" fmla="*/ 209407 h 220217"/>
                  <a:gd name="connsiteX211" fmla="*/ 9744 w 254889"/>
                  <a:gd name="connsiteY211" fmla="*/ 205083 h 220217"/>
                  <a:gd name="connsiteX212" fmla="*/ 9887 w 254889"/>
                  <a:gd name="connsiteY212" fmla="*/ 201158 h 220217"/>
                  <a:gd name="connsiteX213" fmla="*/ 10859 w 254889"/>
                  <a:gd name="connsiteY213" fmla="*/ 198911 h 220217"/>
                  <a:gd name="connsiteX214" fmla="*/ 12049 w 254889"/>
                  <a:gd name="connsiteY214" fmla="*/ 196882 h 220217"/>
                  <a:gd name="connsiteX215" fmla="*/ 11563 w 254889"/>
                  <a:gd name="connsiteY215" fmla="*/ 193843 h 220217"/>
                  <a:gd name="connsiteX216" fmla="*/ 12725 w 254889"/>
                  <a:gd name="connsiteY216" fmla="*/ 189814 h 220217"/>
                  <a:gd name="connsiteX217" fmla="*/ 12764 w 254889"/>
                  <a:gd name="connsiteY217" fmla="*/ 186890 h 220217"/>
                  <a:gd name="connsiteX218" fmla="*/ 12249 w 254889"/>
                  <a:gd name="connsiteY218" fmla="*/ 185633 h 220217"/>
                  <a:gd name="connsiteX219" fmla="*/ 11306 w 254889"/>
                  <a:gd name="connsiteY219" fmla="*/ 184175 h 220217"/>
                  <a:gd name="connsiteX220" fmla="*/ 8716 w 254889"/>
                  <a:gd name="connsiteY220" fmla="*/ 182556 h 220217"/>
                  <a:gd name="connsiteX221" fmla="*/ 7572 w 254889"/>
                  <a:gd name="connsiteY221" fmla="*/ 181289 h 220217"/>
                  <a:gd name="connsiteX222" fmla="*/ 4067 w 254889"/>
                  <a:gd name="connsiteY222" fmla="*/ 179594 h 220217"/>
                  <a:gd name="connsiteX223" fmla="*/ 591 w 254889"/>
                  <a:gd name="connsiteY223" fmla="*/ 177489 h 220217"/>
                  <a:gd name="connsiteX224" fmla="*/ 0 w 254889"/>
                  <a:gd name="connsiteY224" fmla="*/ 176193 h 220217"/>
                  <a:gd name="connsiteX225" fmla="*/ 162 w 254889"/>
                  <a:gd name="connsiteY225" fmla="*/ 175308 h 220217"/>
                  <a:gd name="connsiteX226" fmla="*/ 771 w 254889"/>
                  <a:gd name="connsiteY226" fmla="*/ 173955 h 220217"/>
                  <a:gd name="connsiteX227" fmla="*/ 3429 w 254889"/>
                  <a:gd name="connsiteY227" fmla="*/ 170002 h 220217"/>
                  <a:gd name="connsiteX228" fmla="*/ 6305 w 254889"/>
                  <a:gd name="connsiteY228" fmla="*/ 166154 h 220217"/>
                  <a:gd name="connsiteX229" fmla="*/ 8144 w 254889"/>
                  <a:gd name="connsiteY229" fmla="*/ 164611 h 220217"/>
                  <a:gd name="connsiteX230" fmla="*/ 17907 w 254889"/>
                  <a:gd name="connsiteY230" fmla="*/ 159658 h 220217"/>
                  <a:gd name="connsiteX231" fmla="*/ 19412 w 254889"/>
                  <a:gd name="connsiteY231" fmla="*/ 157924 h 220217"/>
                  <a:gd name="connsiteX232" fmla="*/ 19793 w 254889"/>
                  <a:gd name="connsiteY232" fmla="*/ 154991 h 220217"/>
                  <a:gd name="connsiteX233" fmla="*/ 19812 w 254889"/>
                  <a:gd name="connsiteY233" fmla="*/ 152857 h 220217"/>
                  <a:gd name="connsiteX234" fmla="*/ 19631 w 254889"/>
                  <a:gd name="connsiteY234" fmla="*/ 149047 h 220217"/>
                  <a:gd name="connsiteX235" fmla="*/ 19031 w 254889"/>
                  <a:gd name="connsiteY235" fmla="*/ 143618 h 220217"/>
                  <a:gd name="connsiteX236" fmla="*/ 18288 w 254889"/>
                  <a:gd name="connsiteY236" fmla="*/ 139865 h 220217"/>
                  <a:gd name="connsiteX237" fmla="*/ 16421 w 254889"/>
                  <a:gd name="connsiteY237" fmla="*/ 132797 h 220217"/>
                  <a:gd name="connsiteX238" fmla="*/ 11335 w 254889"/>
                  <a:gd name="connsiteY238" fmla="*/ 118100 h 220217"/>
                  <a:gd name="connsiteX239" fmla="*/ 8277 w 254889"/>
                  <a:gd name="connsiteY239" fmla="*/ 102737 h 220217"/>
                  <a:gd name="connsiteX240" fmla="*/ 10268 w 254889"/>
                  <a:gd name="connsiteY240" fmla="*/ 103642 h 220217"/>
                  <a:gd name="connsiteX241" fmla="*/ 14935 w 254889"/>
                  <a:gd name="connsiteY241" fmla="*/ 103975 h 220217"/>
                  <a:gd name="connsiteX242" fmla="*/ 18641 w 254889"/>
                  <a:gd name="connsiteY242" fmla="*/ 102918 h 220217"/>
                  <a:gd name="connsiteX243" fmla="*/ 20564 w 254889"/>
                  <a:gd name="connsiteY243" fmla="*/ 102765 h 220217"/>
                  <a:gd name="connsiteX244" fmla="*/ 22279 w 254889"/>
                  <a:gd name="connsiteY244" fmla="*/ 103108 h 220217"/>
                  <a:gd name="connsiteX245" fmla="*/ 24832 w 254889"/>
                  <a:gd name="connsiteY245" fmla="*/ 102498 h 220217"/>
                  <a:gd name="connsiteX246" fmla="*/ 27165 w 254889"/>
                  <a:gd name="connsiteY246" fmla="*/ 102251 h 220217"/>
                  <a:gd name="connsiteX247" fmla="*/ 28375 w 254889"/>
                  <a:gd name="connsiteY247" fmla="*/ 103632 h 220217"/>
                  <a:gd name="connsiteX248" fmla="*/ 30547 w 254889"/>
                  <a:gd name="connsiteY248" fmla="*/ 104851 h 220217"/>
                  <a:gd name="connsiteX249" fmla="*/ 34843 w 254889"/>
                  <a:gd name="connsiteY249" fmla="*/ 103099 h 220217"/>
                  <a:gd name="connsiteX250" fmla="*/ 38643 w 254889"/>
                  <a:gd name="connsiteY250" fmla="*/ 100917 h 220217"/>
                  <a:gd name="connsiteX251" fmla="*/ 42586 w 254889"/>
                  <a:gd name="connsiteY251" fmla="*/ 101155 h 220217"/>
                  <a:gd name="connsiteX252" fmla="*/ 43149 w 254889"/>
                  <a:gd name="connsiteY252" fmla="*/ 100079 h 220217"/>
                  <a:gd name="connsiteX253" fmla="*/ 44129 w 254889"/>
                  <a:gd name="connsiteY253" fmla="*/ 94602 h 220217"/>
                  <a:gd name="connsiteX254" fmla="*/ 45301 w 254889"/>
                  <a:gd name="connsiteY254" fmla="*/ 93402 h 220217"/>
                  <a:gd name="connsiteX255" fmla="*/ 50016 w 254889"/>
                  <a:gd name="connsiteY255" fmla="*/ 93955 h 220217"/>
                  <a:gd name="connsiteX256" fmla="*/ 51759 w 254889"/>
                  <a:gd name="connsiteY256" fmla="*/ 92964 h 220217"/>
                  <a:gd name="connsiteX257" fmla="*/ 53588 w 254889"/>
                  <a:gd name="connsiteY257" fmla="*/ 90259 h 220217"/>
                  <a:gd name="connsiteX258" fmla="*/ 56369 w 254889"/>
                  <a:gd name="connsiteY258" fmla="*/ 88563 h 220217"/>
                  <a:gd name="connsiteX259" fmla="*/ 58693 w 254889"/>
                  <a:gd name="connsiteY259" fmla="*/ 88573 h 220217"/>
                  <a:gd name="connsiteX260" fmla="*/ 61113 w 254889"/>
                  <a:gd name="connsiteY260" fmla="*/ 86668 h 220217"/>
                  <a:gd name="connsiteX261" fmla="*/ 62303 w 254889"/>
                  <a:gd name="connsiteY261" fmla="*/ 87944 h 220217"/>
                  <a:gd name="connsiteX262" fmla="*/ 62884 w 254889"/>
                  <a:gd name="connsiteY262" fmla="*/ 90221 h 220217"/>
                  <a:gd name="connsiteX263" fmla="*/ 62084 w 254889"/>
                  <a:gd name="connsiteY263" fmla="*/ 92030 h 220217"/>
                  <a:gd name="connsiteX264" fmla="*/ 62427 w 254889"/>
                  <a:gd name="connsiteY264" fmla="*/ 92745 h 220217"/>
                  <a:gd name="connsiteX265" fmla="*/ 64103 w 254889"/>
                  <a:gd name="connsiteY265" fmla="*/ 93640 h 220217"/>
                  <a:gd name="connsiteX266" fmla="*/ 66970 w 254889"/>
                  <a:gd name="connsiteY266" fmla="*/ 93612 h 220217"/>
                  <a:gd name="connsiteX267" fmla="*/ 68809 w 254889"/>
                  <a:gd name="connsiteY267" fmla="*/ 92869 h 220217"/>
                  <a:gd name="connsiteX268" fmla="*/ 69237 w 254889"/>
                  <a:gd name="connsiteY268" fmla="*/ 91830 h 220217"/>
                  <a:gd name="connsiteX269" fmla="*/ 69237 w 254889"/>
                  <a:gd name="connsiteY269" fmla="*/ 89945 h 220217"/>
                  <a:gd name="connsiteX270" fmla="*/ 68780 w 254889"/>
                  <a:gd name="connsiteY270" fmla="*/ 88182 h 220217"/>
                  <a:gd name="connsiteX271" fmla="*/ 67561 w 254889"/>
                  <a:gd name="connsiteY271" fmla="*/ 86668 h 220217"/>
                  <a:gd name="connsiteX272" fmla="*/ 65275 w 254889"/>
                  <a:gd name="connsiteY272" fmla="*/ 85877 h 220217"/>
                  <a:gd name="connsiteX273" fmla="*/ 63684 w 254889"/>
                  <a:gd name="connsiteY273" fmla="*/ 85858 h 220217"/>
                  <a:gd name="connsiteX274" fmla="*/ 63418 w 254889"/>
                  <a:gd name="connsiteY274" fmla="*/ 84887 h 220217"/>
                  <a:gd name="connsiteX275" fmla="*/ 63961 w 254889"/>
                  <a:gd name="connsiteY275" fmla="*/ 82820 h 220217"/>
                  <a:gd name="connsiteX276" fmla="*/ 65370 w 254889"/>
                  <a:gd name="connsiteY276" fmla="*/ 78991 h 220217"/>
                  <a:gd name="connsiteX277" fmla="*/ 67103 w 254889"/>
                  <a:gd name="connsiteY277" fmla="*/ 75533 h 220217"/>
                  <a:gd name="connsiteX278" fmla="*/ 68161 w 254889"/>
                  <a:gd name="connsiteY278" fmla="*/ 74228 h 220217"/>
                  <a:gd name="connsiteX279" fmla="*/ 68342 w 254889"/>
                  <a:gd name="connsiteY279" fmla="*/ 73019 h 220217"/>
                  <a:gd name="connsiteX280" fmla="*/ 68142 w 254889"/>
                  <a:gd name="connsiteY280" fmla="*/ 70923 h 220217"/>
                  <a:gd name="connsiteX281" fmla="*/ 68104 w 254889"/>
                  <a:gd name="connsiteY281" fmla="*/ 67142 h 220217"/>
                  <a:gd name="connsiteX282" fmla="*/ 69656 w 254889"/>
                  <a:gd name="connsiteY282" fmla="*/ 61808 h 220217"/>
                  <a:gd name="connsiteX283" fmla="*/ 71752 w 254889"/>
                  <a:gd name="connsiteY283" fmla="*/ 57826 h 220217"/>
                  <a:gd name="connsiteX284" fmla="*/ 74562 w 254889"/>
                  <a:gd name="connsiteY284" fmla="*/ 56521 h 220217"/>
                  <a:gd name="connsiteX285" fmla="*/ 78000 w 254889"/>
                  <a:gd name="connsiteY285" fmla="*/ 55826 h 220217"/>
                  <a:gd name="connsiteX286" fmla="*/ 80200 w 254889"/>
                  <a:gd name="connsiteY286" fmla="*/ 53921 h 220217"/>
                  <a:gd name="connsiteX287" fmla="*/ 81286 w 254889"/>
                  <a:gd name="connsiteY287" fmla="*/ 51730 h 220217"/>
                  <a:gd name="connsiteX288" fmla="*/ 81696 w 254889"/>
                  <a:gd name="connsiteY288" fmla="*/ 49873 h 220217"/>
                  <a:gd name="connsiteX289" fmla="*/ 82220 w 254889"/>
                  <a:gd name="connsiteY289" fmla="*/ 48273 h 220217"/>
                  <a:gd name="connsiteX290" fmla="*/ 83315 w 254889"/>
                  <a:gd name="connsiteY290" fmla="*/ 47568 h 220217"/>
                  <a:gd name="connsiteX291" fmla="*/ 91583 w 254889"/>
                  <a:gd name="connsiteY291" fmla="*/ 48006 h 220217"/>
                  <a:gd name="connsiteX292" fmla="*/ 92850 w 254889"/>
                  <a:gd name="connsiteY292" fmla="*/ 44548 h 220217"/>
                  <a:gd name="connsiteX293" fmla="*/ 93564 w 254889"/>
                  <a:gd name="connsiteY293" fmla="*/ 43586 h 220217"/>
                  <a:gd name="connsiteX294" fmla="*/ 95145 w 254889"/>
                  <a:gd name="connsiteY294" fmla="*/ 42558 h 220217"/>
                  <a:gd name="connsiteX295" fmla="*/ 96250 w 254889"/>
                  <a:gd name="connsiteY295" fmla="*/ 41329 h 220217"/>
                  <a:gd name="connsiteX296" fmla="*/ 95841 w 254889"/>
                  <a:gd name="connsiteY296" fmla="*/ 40377 h 220217"/>
                  <a:gd name="connsiteX297" fmla="*/ 93726 w 254889"/>
                  <a:gd name="connsiteY297" fmla="*/ 39767 h 220217"/>
                  <a:gd name="connsiteX298" fmla="*/ 88754 w 254889"/>
                  <a:gd name="connsiteY298" fmla="*/ 39224 h 220217"/>
                  <a:gd name="connsiteX299" fmla="*/ 87754 w 254889"/>
                  <a:gd name="connsiteY299" fmla="*/ 38072 h 220217"/>
                  <a:gd name="connsiteX300" fmla="*/ 88068 w 254889"/>
                  <a:gd name="connsiteY300" fmla="*/ 36690 h 220217"/>
                  <a:gd name="connsiteX301" fmla="*/ 89392 w 254889"/>
                  <a:gd name="connsiteY301" fmla="*/ 33109 h 220217"/>
                  <a:gd name="connsiteX302" fmla="*/ 90659 w 254889"/>
                  <a:gd name="connsiteY302" fmla="*/ 28480 h 220217"/>
                  <a:gd name="connsiteX303" fmla="*/ 91317 w 254889"/>
                  <a:gd name="connsiteY303" fmla="*/ 24889 h 220217"/>
                  <a:gd name="connsiteX304" fmla="*/ 91383 w 254889"/>
                  <a:gd name="connsiteY304" fmla="*/ 22765 h 220217"/>
                  <a:gd name="connsiteX305" fmla="*/ 92097 w 254889"/>
                  <a:gd name="connsiteY305" fmla="*/ 22193 h 220217"/>
                  <a:gd name="connsiteX306" fmla="*/ 96145 w 254889"/>
                  <a:gd name="connsiteY306" fmla="*/ 21517 h 220217"/>
                  <a:gd name="connsiteX307" fmla="*/ 97507 w 254889"/>
                  <a:gd name="connsiteY307" fmla="*/ 20793 h 220217"/>
                  <a:gd name="connsiteX308" fmla="*/ 100994 w 254889"/>
                  <a:gd name="connsiteY308" fmla="*/ 15878 h 220217"/>
                  <a:gd name="connsiteX309" fmla="*/ 103651 w 254889"/>
                  <a:gd name="connsiteY309" fmla="*/ 15040 h 220217"/>
                  <a:gd name="connsiteX310" fmla="*/ 110519 w 254889"/>
                  <a:gd name="connsiteY310" fmla="*/ 16307 h 220217"/>
                  <a:gd name="connsiteX311" fmla="*/ 113662 w 254889"/>
                  <a:gd name="connsiteY311" fmla="*/ 16212 h 220217"/>
                  <a:gd name="connsiteX312" fmla="*/ 114519 w 254889"/>
                  <a:gd name="connsiteY312" fmla="*/ 16326 h 220217"/>
                  <a:gd name="connsiteX313" fmla="*/ 117663 w 254889"/>
                  <a:gd name="connsiteY313" fmla="*/ 16545 h 220217"/>
                  <a:gd name="connsiteX314" fmla="*/ 118006 w 254889"/>
                  <a:gd name="connsiteY314" fmla="*/ 16050 h 220217"/>
                  <a:gd name="connsiteX315" fmla="*/ 119415 w 254889"/>
                  <a:gd name="connsiteY315" fmla="*/ 11182 h 220217"/>
                  <a:gd name="connsiteX316" fmla="*/ 120805 w 254889"/>
                  <a:gd name="connsiteY316" fmla="*/ 9763 h 220217"/>
                  <a:gd name="connsiteX317" fmla="*/ 126206 w 254889"/>
                  <a:gd name="connsiteY317" fmla="*/ 3334 h 220217"/>
                  <a:gd name="connsiteX318" fmla="*/ 129835 w 254889"/>
                  <a:gd name="connsiteY318" fmla="*/ 600 h 220217"/>
                  <a:gd name="connsiteX319" fmla="*/ 132131 w 254889"/>
                  <a:gd name="connsiteY319" fmla="*/ 0 h 2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254889" h="220217">
                    <a:moveTo>
                      <a:pt x="132931" y="143"/>
                    </a:moveTo>
                    <a:lnTo>
                      <a:pt x="136579" y="4305"/>
                    </a:lnTo>
                    <a:lnTo>
                      <a:pt x="137436" y="4467"/>
                    </a:lnTo>
                    <a:lnTo>
                      <a:pt x="139465" y="2829"/>
                    </a:lnTo>
                    <a:lnTo>
                      <a:pt x="139865" y="2724"/>
                    </a:lnTo>
                    <a:lnTo>
                      <a:pt x="144056" y="2581"/>
                    </a:lnTo>
                    <a:lnTo>
                      <a:pt x="145999" y="4029"/>
                    </a:lnTo>
                    <a:lnTo>
                      <a:pt x="147447" y="6848"/>
                    </a:lnTo>
                    <a:lnTo>
                      <a:pt x="148780" y="9096"/>
                    </a:lnTo>
                    <a:lnTo>
                      <a:pt x="150229" y="9706"/>
                    </a:lnTo>
                    <a:lnTo>
                      <a:pt x="154305" y="6877"/>
                    </a:lnTo>
                    <a:lnTo>
                      <a:pt x="156563" y="5934"/>
                    </a:lnTo>
                    <a:lnTo>
                      <a:pt x="158049" y="5963"/>
                    </a:lnTo>
                    <a:lnTo>
                      <a:pt x="163278" y="8506"/>
                    </a:lnTo>
                    <a:lnTo>
                      <a:pt x="165735" y="9896"/>
                    </a:lnTo>
                    <a:lnTo>
                      <a:pt x="166297" y="11154"/>
                    </a:lnTo>
                    <a:lnTo>
                      <a:pt x="166354" y="12640"/>
                    </a:lnTo>
                    <a:lnTo>
                      <a:pt x="165688" y="14840"/>
                    </a:lnTo>
                    <a:lnTo>
                      <a:pt x="165164" y="17231"/>
                    </a:lnTo>
                    <a:lnTo>
                      <a:pt x="166754" y="20050"/>
                    </a:lnTo>
                    <a:lnTo>
                      <a:pt x="168602" y="21965"/>
                    </a:lnTo>
                    <a:lnTo>
                      <a:pt x="172555" y="18802"/>
                    </a:lnTo>
                    <a:lnTo>
                      <a:pt x="174012" y="17926"/>
                    </a:lnTo>
                    <a:lnTo>
                      <a:pt x="175603" y="17897"/>
                    </a:lnTo>
                    <a:lnTo>
                      <a:pt x="177737" y="16726"/>
                    </a:lnTo>
                    <a:lnTo>
                      <a:pt x="179280" y="14954"/>
                    </a:lnTo>
                    <a:lnTo>
                      <a:pt x="180756" y="14345"/>
                    </a:lnTo>
                    <a:lnTo>
                      <a:pt x="183585" y="14764"/>
                    </a:lnTo>
                    <a:lnTo>
                      <a:pt x="188690" y="14345"/>
                    </a:lnTo>
                    <a:lnTo>
                      <a:pt x="194643" y="17116"/>
                    </a:lnTo>
                    <a:lnTo>
                      <a:pt x="195158" y="17974"/>
                    </a:lnTo>
                    <a:lnTo>
                      <a:pt x="198130" y="21212"/>
                    </a:lnTo>
                    <a:lnTo>
                      <a:pt x="199168" y="22822"/>
                    </a:lnTo>
                    <a:lnTo>
                      <a:pt x="200149" y="23336"/>
                    </a:lnTo>
                    <a:lnTo>
                      <a:pt x="201730" y="24917"/>
                    </a:lnTo>
                    <a:lnTo>
                      <a:pt x="203854" y="25908"/>
                    </a:lnTo>
                    <a:lnTo>
                      <a:pt x="205321" y="25603"/>
                    </a:lnTo>
                    <a:lnTo>
                      <a:pt x="206026" y="26127"/>
                    </a:lnTo>
                    <a:lnTo>
                      <a:pt x="206683" y="27365"/>
                    </a:lnTo>
                    <a:lnTo>
                      <a:pt x="206730" y="29480"/>
                    </a:lnTo>
                    <a:lnTo>
                      <a:pt x="206521" y="35500"/>
                    </a:lnTo>
                    <a:lnTo>
                      <a:pt x="205483" y="37233"/>
                    </a:lnTo>
                    <a:lnTo>
                      <a:pt x="204388" y="38643"/>
                    </a:lnTo>
                    <a:lnTo>
                      <a:pt x="204111" y="39738"/>
                    </a:lnTo>
                    <a:lnTo>
                      <a:pt x="204216" y="41062"/>
                    </a:lnTo>
                    <a:lnTo>
                      <a:pt x="205902" y="43653"/>
                    </a:lnTo>
                    <a:lnTo>
                      <a:pt x="208074" y="47663"/>
                    </a:lnTo>
                    <a:lnTo>
                      <a:pt x="208579" y="49978"/>
                    </a:lnTo>
                    <a:lnTo>
                      <a:pt x="208579" y="51721"/>
                    </a:lnTo>
                    <a:lnTo>
                      <a:pt x="205617" y="56826"/>
                    </a:lnTo>
                    <a:lnTo>
                      <a:pt x="204635" y="58017"/>
                    </a:lnTo>
                    <a:lnTo>
                      <a:pt x="203949" y="60522"/>
                    </a:lnTo>
                    <a:lnTo>
                      <a:pt x="203588" y="63065"/>
                    </a:lnTo>
                    <a:lnTo>
                      <a:pt x="203797" y="64122"/>
                    </a:lnTo>
                    <a:lnTo>
                      <a:pt x="208750" y="68161"/>
                    </a:lnTo>
                    <a:lnTo>
                      <a:pt x="212417" y="70342"/>
                    </a:lnTo>
                    <a:lnTo>
                      <a:pt x="213236" y="71409"/>
                    </a:lnTo>
                    <a:lnTo>
                      <a:pt x="213313" y="72076"/>
                    </a:lnTo>
                    <a:lnTo>
                      <a:pt x="211370" y="76390"/>
                    </a:lnTo>
                    <a:lnTo>
                      <a:pt x="211179" y="77553"/>
                    </a:lnTo>
                    <a:lnTo>
                      <a:pt x="214113" y="79334"/>
                    </a:lnTo>
                    <a:lnTo>
                      <a:pt x="215741" y="82144"/>
                    </a:lnTo>
                    <a:lnTo>
                      <a:pt x="217170" y="86716"/>
                    </a:lnTo>
                    <a:lnTo>
                      <a:pt x="219961" y="91087"/>
                    </a:lnTo>
                    <a:lnTo>
                      <a:pt x="225971" y="94955"/>
                    </a:lnTo>
                    <a:lnTo>
                      <a:pt x="230343" y="97469"/>
                    </a:lnTo>
                    <a:lnTo>
                      <a:pt x="231257" y="98612"/>
                    </a:lnTo>
                    <a:lnTo>
                      <a:pt x="231572" y="99965"/>
                    </a:lnTo>
                    <a:lnTo>
                      <a:pt x="231239" y="102946"/>
                    </a:lnTo>
                    <a:lnTo>
                      <a:pt x="230105" y="106575"/>
                    </a:lnTo>
                    <a:lnTo>
                      <a:pt x="229334" y="108585"/>
                    </a:lnTo>
                    <a:lnTo>
                      <a:pt x="231115" y="109423"/>
                    </a:lnTo>
                    <a:lnTo>
                      <a:pt x="235696" y="109195"/>
                    </a:lnTo>
                    <a:lnTo>
                      <a:pt x="241268" y="109899"/>
                    </a:lnTo>
                    <a:lnTo>
                      <a:pt x="247945" y="113881"/>
                    </a:lnTo>
                    <a:lnTo>
                      <a:pt x="247965" y="115662"/>
                    </a:lnTo>
                    <a:lnTo>
                      <a:pt x="247279" y="117291"/>
                    </a:lnTo>
                    <a:lnTo>
                      <a:pt x="247736" y="118996"/>
                    </a:lnTo>
                    <a:lnTo>
                      <a:pt x="248460" y="120444"/>
                    </a:lnTo>
                    <a:lnTo>
                      <a:pt x="254241" y="124873"/>
                    </a:lnTo>
                    <a:lnTo>
                      <a:pt x="254794" y="126159"/>
                    </a:lnTo>
                    <a:lnTo>
                      <a:pt x="254889" y="128311"/>
                    </a:lnTo>
                    <a:lnTo>
                      <a:pt x="254737" y="129883"/>
                    </a:lnTo>
                    <a:lnTo>
                      <a:pt x="253136" y="130207"/>
                    </a:lnTo>
                    <a:lnTo>
                      <a:pt x="251356" y="130940"/>
                    </a:lnTo>
                    <a:lnTo>
                      <a:pt x="248450" y="132826"/>
                    </a:lnTo>
                    <a:lnTo>
                      <a:pt x="247307" y="135484"/>
                    </a:lnTo>
                    <a:lnTo>
                      <a:pt x="242602" y="139141"/>
                    </a:lnTo>
                    <a:lnTo>
                      <a:pt x="239706" y="140799"/>
                    </a:lnTo>
                    <a:lnTo>
                      <a:pt x="237392" y="140865"/>
                    </a:lnTo>
                    <a:lnTo>
                      <a:pt x="231886" y="140122"/>
                    </a:lnTo>
                    <a:lnTo>
                      <a:pt x="229953" y="138322"/>
                    </a:lnTo>
                    <a:lnTo>
                      <a:pt x="229152" y="136665"/>
                    </a:lnTo>
                    <a:lnTo>
                      <a:pt x="227038" y="135912"/>
                    </a:lnTo>
                    <a:lnTo>
                      <a:pt x="224228" y="135845"/>
                    </a:lnTo>
                    <a:lnTo>
                      <a:pt x="220352" y="136131"/>
                    </a:lnTo>
                    <a:lnTo>
                      <a:pt x="219561" y="136636"/>
                    </a:lnTo>
                    <a:lnTo>
                      <a:pt x="218923" y="138665"/>
                    </a:lnTo>
                    <a:lnTo>
                      <a:pt x="217275" y="142142"/>
                    </a:lnTo>
                    <a:lnTo>
                      <a:pt x="216094" y="144094"/>
                    </a:lnTo>
                    <a:lnTo>
                      <a:pt x="217065" y="145294"/>
                    </a:lnTo>
                    <a:lnTo>
                      <a:pt x="218608" y="147790"/>
                    </a:lnTo>
                    <a:lnTo>
                      <a:pt x="221009" y="150952"/>
                    </a:lnTo>
                    <a:lnTo>
                      <a:pt x="223485" y="153762"/>
                    </a:lnTo>
                    <a:lnTo>
                      <a:pt x="224276" y="155477"/>
                    </a:lnTo>
                    <a:lnTo>
                      <a:pt x="224237" y="156705"/>
                    </a:lnTo>
                    <a:lnTo>
                      <a:pt x="223066" y="158144"/>
                    </a:lnTo>
                    <a:lnTo>
                      <a:pt x="223238" y="161039"/>
                    </a:lnTo>
                    <a:lnTo>
                      <a:pt x="225638" y="164840"/>
                    </a:lnTo>
                    <a:lnTo>
                      <a:pt x="224828" y="165449"/>
                    </a:lnTo>
                    <a:lnTo>
                      <a:pt x="224580" y="170107"/>
                    </a:lnTo>
                    <a:lnTo>
                      <a:pt x="224609" y="175070"/>
                    </a:lnTo>
                    <a:lnTo>
                      <a:pt x="225257" y="176270"/>
                    </a:lnTo>
                    <a:lnTo>
                      <a:pt x="226543" y="177260"/>
                    </a:lnTo>
                    <a:lnTo>
                      <a:pt x="227638" y="179070"/>
                    </a:lnTo>
                    <a:lnTo>
                      <a:pt x="229458" y="183185"/>
                    </a:lnTo>
                    <a:lnTo>
                      <a:pt x="229581" y="184261"/>
                    </a:lnTo>
                    <a:lnTo>
                      <a:pt x="224514" y="183956"/>
                    </a:lnTo>
                    <a:lnTo>
                      <a:pt x="218427" y="184080"/>
                    </a:lnTo>
                    <a:lnTo>
                      <a:pt x="215008" y="186471"/>
                    </a:lnTo>
                    <a:lnTo>
                      <a:pt x="213674" y="185919"/>
                    </a:lnTo>
                    <a:lnTo>
                      <a:pt x="211293" y="185309"/>
                    </a:lnTo>
                    <a:lnTo>
                      <a:pt x="208655" y="186642"/>
                    </a:lnTo>
                    <a:lnTo>
                      <a:pt x="205054" y="190672"/>
                    </a:lnTo>
                    <a:lnTo>
                      <a:pt x="202635" y="193177"/>
                    </a:lnTo>
                    <a:lnTo>
                      <a:pt x="200283" y="196682"/>
                    </a:lnTo>
                    <a:lnTo>
                      <a:pt x="199540" y="198577"/>
                    </a:lnTo>
                    <a:lnTo>
                      <a:pt x="198054" y="202063"/>
                    </a:lnTo>
                    <a:lnTo>
                      <a:pt x="196691" y="206045"/>
                    </a:lnTo>
                    <a:lnTo>
                      <a:pt x="197434" y="208826"/>
                    </a:lnTo>
                    <a:lnTo>
                      <a:pt x="198549" y="211407"/>
                    </a:lnTo>
                    <a:lnTo>
                      <a:pt x="198797" y="214189"/>
                    </a:lnTo>
                    <a:lnTo>
                      <a:pt x="199349" y="216360"/>
                    </a:lnTo>
                    <a:lnTo>
                      <a:pt x="197863" y="217942"/>
                    </a:lnTo>
                    <a:lnTo>
                      <a:pt x="196996" y="220218"/>
                    </a:lnTo>
                    <a:lnTo>
                      <a:pt x="194463" y="219818"/>
                    </a:lnTo>
                    <a:lnTo>
                      <a:pt x="191358" y="217637"/>
                    </a:lnTo>
                    <a:lnTo>
                      <a:pt x="190700" y="214474"/>
                    </a:lnTo>
                    <a:lnTo>
                      <a:pt x="188309" y="212274"/>
                    </a:lnTo>
                    <a:lnTo>
                      <a:pt x="186737" y="211122"/>
                    </a:lnTo>
                    <a:lnTo>
                      <a:pt x="184147" y="210950"/>
                    </a:lnTo>
                    <a:lnTo>
                      <a:pt x="180004" y="211979"/>
                    </a:lnTo>
                    <a:lnTo>
                      <a:pt x="174584" y="212770"/>
                    </a:lnTo>
                    <a:lnTo>
                      <a:pt x="170498" y="212979"/>
                    </a:lnTo>
                    <a:lnTo>
                      <a:pt x="168269" y="214103"/>
                    </a:lnTo>
                    <a:lnTo>
                      <a:pt x="164973" y="215208"/>
                    </a:lnTo>
                    <a:lnTo>
                      <a:pt x="163697" y="213893"/>
                    </a:lnTo>
                    <a:lnTo>
                      <a:pt x="161868" y="210303"/>
                    </a:lnTo>
                    <a:lnTo>
                      <a:pt x="160373" y="206721"/>
                    </a:lnTo>
                    <a:lnTo>
                      <a:pt x="159334" y="205149"/>
                    </a:lnTo>
                    <a:lnTo>
                      <a:pt x="158439" y="204711"/>
                    </a:lnTo>
                    <a:lnTo>
                      <a:pt x="157334" y="204797"/>
                    </a:lnTo>
                    <a:lnTo>
                      <a:pt x="156067" y="205930"/>
                    </a:lnTo>
                    <a:lnTo>
                      <a:pt x="155115" y="207102"/>
                    </a:lnTo>
                    <a:lnTo>
                      <a:pt x="153771" y="207512"/>
                    </a:lnTo>
                    <a:lnTo>
                      <a:pt x="151695" y="208455"/>
                    </a:lnTo>
                    <a:lnTo>
                      <a:pt x="150181" y="209731"/>
                    </a:lnTo>
                    <a:lnTo>
                      <a:pt x="148524" y="213027"/>
                    </a:lnTo>
                    <a:lnTo>
                      <a:pt x="147428" y="212798"/>
                    </a:lnTo>
                    <a:lnTo>
                      <a:pt x="146295" y="212036"/>
                    </a:lnTo>
                    <a:lnTo>
                      <a:pt x="144989" y="208350"/>
                    </a:lnTo>
                    <a:lnTo>
                      <a:pt x="143199" y="207502"/>
                    </a:lnTo>
                    <a:lnTo>
                      <a:pt x="140332" y="207454"/>
                    </a:lnTo>
                    <a:lnTo>
                      <a:pt x="136779" y="206673"/>
                    </a:lnTo>
                    <a:lnTo>
                      <a:pt x="133893" y="205549"/>
                    </a:lnTo>
                    <a:lnTo>
                      <a:pt x="132845" y="205816"/>
                    </a:lnTo>
                    <a:lnTo>
                      <a:pt x="131121" y="207388"/>
                    </a:lnTo>
                    <a:lnTo>
                      <a:pt x="129274" y="207616"/>
                    </a:lnTo>
                    <a:lnTo>
                      <a:pt x="125196" y="206216"/>
                    </a:lnTo>
                    <a:lnTo>
                      <a:pt x="124406" y="206864"/>
                    </a:lnTo>
                    <a:lnTo>
                      <a:pt x="123330" y="208931"/>
                    </a:lnTo>
                    <a:lnTo>
                      <a:pt x="122063" y="210922"/>
                    </a:lnTo>
                    <a:lnTo>
                      <a:pt x="120958" y="211122"/>
                    </a:lnTo>
                    <a:lnTo>
                      <a:pt x="120339" y="210607"/>
                    </a:lnTo>
                    <a:lnTo>
                      <a:pt x="120682" y="207073"/>
                    </a:lnTo>
                    <a:lnTo>
                      <a:pt x="118320" y="205826"/>
                    </a:lnTo>
                    <a:lnTo>
                      <a:pt x="114338" y="205626"/>
                    </a:lnTo>
                    <a:lnTo>
                      <a:pt x="111538" y="206140"/>
                    </a:lnTo>
                    <a:lnTo>
                      <a:pt x="110176" y="205997"/>
                    </a:lnTo>
                    <a:lnTo>
                      <a:pt x="109471" y="205311"/>
                    </a:lnTo>
                    <a:lnTo>
                      <a:pt x="106042" y="199358"/>
                    </a:lnTo>
                    <a:lnTo>
                      <a:pt x="104232" y="198977"/>
                    </a:lnTo>
                    <a:lnTo>
                      <a:pt x="100984" y="199272"/>
                    </a:lnTo>
                    <a:lnTo>
                      <a:pt x="96193" y="198549"/>
                    </a:lnTo>
                    <a:lnTo>
                      <a:pt x="90668" y="197206"/>
                    </a:lnTo>
                    <a:lnTo>
                      <a:pt x="87630" y="196710"/>
                    </a:lnTo>
                    <a:lnTo>
                      <a:pt x="86059" y="195367"/>
                    </a:lnTo>
                    <a:lnTo>
                      <a:pt x="82658" y="194910"/>
                    </a:lnTo>
                    <a:lnTo>
                      <a:pt x="73514" y="192386"/>
                    </a:lnTo>
                    <a:lnTo>
                      <a:pt x="69790" y="191938"/>
                    </a:lnTo>
                    <a:lnTo>
                      <a:pt x="64294" y="191900"/>
                    </a:lnTo>
                    <a:lnTo>
                      <a:pt x="55931" y="191338"/>
                    </a:lnTo>
                    <a:lnTo>
                      <a:pt x="50568" y="191653"/>
                    </a:lnTo>
                    <a:lnTo>
                      <a:pt x="48083" y="192491"/>
                    </a:lnTo>
                    <a:lnTo>
                      <a:pt x="45215" y="193015"/>
                    </a:lnTo>
                    <a:lnTo>
                      <a:pt x="40367" y="193472"/>
                    </a:lnTo>
                    <a:lnTo>
                      <a:pt x="38395" y="193424"/>
                    </a:lnTo>
                    <a:lnTo>
                      <a:pt x="35290" y="193700"/>
                    </a:lnTo>
                    <a:lnTo>
                      <a:pt x="31728" y="194377"/>
                    </a:lnTo>
                    <a:lnTo>
                      <a:pt x="30709" y="195624"/>
                    </a:lnTo>
                    <a:lnTo>
                      <a:pt x="29537" y="198377"/>
                    </a:lnTo>
                    <a:lnTo>
                      <a:pt x="25441" y="203121"/>
                    </a:lnTo>
                    <a:lnTo>
                      <a:pt x="21470" y="206264"/>
                    </a:lnTo>
                    <a:lnTo>
                      <a:pt x="20746" y="206531"/>
                    </a:lnTo>
                    <a:lnTo>
                      <a:pt x="18422" y="204864"/>
                    </a:lnTo>
                    <a:lnTo>
                      <a:pt x="16488" y="204302"/>
                    </a:lnTo>
                    <a:lnTo>
                      <a:pt x="14211" y="204121"/>
                    </a:lnTo>
                    <a:lnTo>
                      <a:pt x="12602" y="204654"/>
                    </a:lnTo>
                    <a:lnTo>
                      <a:pt x="11592" y="205445"/>
                    </a:lnTo>
                    <a:lnTo>
                      <a:pt x="11725" y="209093"/>
                    </a:lnTo>
                    <a:lnTo>
                      <a:pt x="11497" y="209407"/>
                    </a:lnTo>
                    <a:lnTo>
                      <a:pt x="9744" y="205083"/>
                    </a:lnTo>
                    <a:lnTo>
                      <a:pt x="9887" y="201158"/>
                    </a:lnTo>
                    <a:lnTo>
                      <a:pt x="10859" y="198911"/>
                    </a:lnTo>
                    <a:lnTo>
                      <a:pt x="12049" y="196882"/>
                    </a:lnTo>
                    <a:lnTo>
                      <a:pt x="11563" y="193843"/>
                    </a:lnTo>
                    <a:lnTo>
                      <a:pt x="12725" y="189814"/>
                    </a:lnTo>
                    <a:lnTo>
                      <a:pt x="12764" y="186890"/>
                    </a:lnTo>
                    <a:lnTo>
                      <a:pt x="12249" y="185633"/>
                    </a:lnTo>
                    <a:lnTo>
                      <a:pt x="11306" y="184175"/>
                    </a:lnTo>
                    <a:lnTo>
                      <a:pt x="8716" y="182556"/>
                    </a:lnTo>
                    <a:lnTo>
                      <a:pt x="7572" y="181289"/>
                    </a:lnTo>
                    <a:lnTo>
                      <a:pt x="4067" y="179594"/>
                    </a:lnTo>
                    <a:lnTo>
                      <a:pt x="591" y="177489"/>
                    </a:lnTo>
                    <a:lnTo>
                      <a:pt x="0" y="176193"/>
                    </a:lnTo>
                    <a:lnTo>
                      <a:pt x="162" y="175308"/>
                    </a:lnTo>
                    <a:lnTo>
                      <a:pt x="771" y="173955"/>
                    </a:lnTo>
                    <a:lnTo>
                      <a:pt x="3429" y="170002"/>
                    </a:lnTo>
                    <a:lnTo>
                      <a:pt x="6305" y="166154"/>
                    </a:lnTo>
                    <a:lnTo>
                      <a:pt x="8144" y="164611"/>
                    </a:lnTo>
                    <a:lnTo>
                      <a:pt x="17907" y="159658"/>
                    </a:lnTo>
                    <a:lnTo>
                      <a:pt x="19412" y="157924"/>
                    </a:lnTo>
                    <a:lnTo>
                      <a:pt x="19793" y="154991"/>
                    </a:lnTo>
                    <a:lnTo>
                      <a:pt x="19812" y="152857"/>
                    </a:lnTo>
                    <a:lnTo>
                      <a:pt x="19631" y="149047"/>
                    </a:lnTo>
                    <a:lnTo>
                      <a:pt x="19031" y="143618"/>
                    </a:lnTo>
                    <a:lnTo>
                      <a:pt x="18288" y="139865"/>
                    </a:lnTo>
                    <a:lnTo>
                      <a:pt x="16421" y="132797"/>
                    </a:lnTo>
                    <a:lnTo>
                      <a:pt x="11335" y="118100"/>
                    </a:lnTo>
                    <a:lnTo>
                      <a:pt x="8277" y="102737"/>
                    </a:lnTo>
                    <a:lnTo>
                      <a:pt x="10268" y="103642"/>
                    </a:lnTo>
                    <a:lnTo>
                      <a:pt x="14935" y="103975"/>
                    </a:lnTo>
                    <a:lnTo>
                      <a:pt x="18641" y="102918"/>
                    </a:lnTo>
                    <a:lnTo>
                      <a:pt x="20564" y="102765"/>
                    </a:lnTo>
                    <a:lnTo>
                      <a:pt x="22279" y="103108"/>
                    </a:lnTo>
                    <a:lnTo>
                      <a:pt x="24832" y="102498"/>
                    </a:lnTo>
                    <a:lnTo>
                      <a:pt x="27165" y="102251"/>
                    </a:lnTo>
                    <a:lnTo>
                      <a:pt x="28375" y="103632"/>
                    </a:lnTo>
                    <a:lnTo>
                      <a:pt x="30547" y="104851"/>
                    </a:lnTo>
                    <a:lnTo>
                      <a:pt x="34843" y="103099"/>
                    </a:lnTo>
                    <a:lnTo>
                      <a:pt x="38643" y="100917"/>
                    </a:lnTo>
                    <a:lnTo>
                      <a:pt x="42586" y="101155"/>
                    </a:lnTo>
                    <a:lnTo>
                      <a:pt x="43149" y="100079"/>
                    </a:lnTo>
                    <a:lnTo>
                      <a:pt x="44129" y="94602"/>
                    </a:lnTo>
                    <a:lnTo>
                      <a:pt x="45301" y="93402"/>
                    </a:lnTo>
                    <a:lnTo>
                      <a:pt x="50016" y="93955"/>
                    </a:lnTo>
                    <a:lnTo>
                      <a:pt x="51759" y="92964"/>
                    </a:lnTo>
                    <a:lnTo>
                      <a:pt x="53588" y="90259"/>
                    </a:lnTo>
                    <a:lnTo>
                      <a:pt x="56369" y="88563"/>
                    </a:lnTo>
                    <a:lnTo>
                      <a:pt x="58693" y="88573"/>
                    </a:lnTo>
                    <a:lnTo>
                      <a:pt x="61113" y="86668"/>
                    </a:lnTo>
                    <a:lnTo>
                      <a:pt x="62303" y="87944"/>
                    </a:lnTo>
                    <a:lnTo>
                      <a:pt x="62884" y="90221"/>
                    </a:lnTo>
                    <a:lnTo>
                      <a:pt x="62084" y="92030"/>
                    </a:lnTo>
                    <a:lnTo>
                      <a:pt x="62427" y="92745"/>
                    </a:lnTo>
                    <a:lnTo>
                      <a:pt x="64103" y="93640"/>
                    </a:lnTo>
                    <a:lnTo>
                      <a:pt x="66970" y="93612"/>
                    </a:lnTo>
                    <a:lnTo>
                      <a:pt x="68809" y="92869"/>
                    </a:lnTo>
                    <a:lnTo>
                      <a:pt x="69237" y="91830"/>
                    </a:lnTo>
                    <a:lnTo>
                      <a:pt x="69237" y="89945"/>
                    </a:lnTo>
                    <a:lnTo>
                      <a:pt x="68780" y="88182"/>
                    </a:lnTo>
                    <a:lnTo>
                      <a:pt x="67561" y="86668"/>
                    </a:lnTo>
                    <a:lnTo>
                      <a:pt x="65275" y="85877"/>
                    </a:lnTo>
                    <a:lnTo>
                      <a:pt x="63684" y="85858"/>
                    </a:lnTo>
                    <a:lnTo>
                      <a:pt x="63418" y="84887"/>
                    </a:lnTo>
                    <a:lnTo>
                      <a:pt x="63961" y="82820"/>
                    </a:lnTo>
                    <a:lnTo>
                      <a:pt x="65370" y="78991"/>
                    </a:lnTo>
                    <a:lnTo>
                      <a:pt x="67103" y="75533"/>
                    </a:lnTo>
                    <a:lnTo>
                      <a:pt x="68161" y="74228"/>
                    </a:lnTo>
                    <a:lnTo>
                      <a:pt x="68342" y="73019"/>
                    </a:lnTo>
                    <a:lnTo>
                      <a:pt x="68142" y="70923"/>
                    </a:lnTo>
                    <a:lnTo>
                      <a:pt x="68104" y="67142"/>
                    </a:lnTo>
                    <a:lnTo>
                      <a:pt x="69656" y="61808"/>
                    </a:lnTo>
                    <a:lnTo>
                      <a:pt x="71752" y="57826"/>
                    </a:lnTo>
                    <a:lnTo>
                      <a:pt x="74562" y="56521"/>
                    </a:lnTo>
                    <a:lnTo>
                      <a:pt x="78000" y="55826"/>
                    </a:lnTo>
                    <a:lnTo>
                      <a:pt x="80200" y="53921"/>
                    </a:lnTo>
                    <a:lnTo>
                      <a:pt x="81286" y="51730"/>
                    </a:lnTo>
                    <a:lnTo>
                      <a:pt x="81696" y="49873"/>
                    </a:lnTo>
                    <a:lnTo>
                      <a:pt x="82220" y="48273"/>
                    </a:lnTo>
                    <a:lnTo>
                      <a:pt x="83315" y="47568"/>
                    </a:lnTo>
                    <a:lnTo>
                      <a:pt x="91583" y="48006"/>
                    </a:lnTo>
                    <a:lnTo>
                      <a:pt x="92850" y="44548"/>
                    </a:lnTo>
                    <a:lnTo>
                      <a:pt x="93564" y="43586"/>
                    </a:lnTo>
                    <a:lnTo>
                      <a:pt x="95145" y="42558"/>
                    </a:lnTo>
                    <a:lnTo>
                      <a:pt x="96250" y="41329"/>
                    </a:lnTo>
                    <a:lnTo>
                      <a:pt x="95841" y="40377"/>
                    </a:lnTo>
                    <a:lnTo>
                      <a:pt x="93726" y="39767"/>
                    </a:lnTo>
                    <a:lnTo>
                      <a:pt x="88754" y="39224"/>
                    </a:lnTo>
                    <a:lnTo>
                      <a:pt x="87754" y="38072"/>
                    </a:lnTo>
                    <a:lnTo>
                      <a:pt x="88068" y="36690"/>
                    </a:lnTo>
                    <a:lnTo>
                      <a:pt x="89392" y="33109"/>
                    </a:lnTo>
                    <a:lnTo>
                      <a:pt x="90659" y="28480"/>
                    </a:lnTo>
                    <a:lnTo>
                      <a:pt x="91317" y="24889"/>
                    </a:lnTo>
                    <a:lnTo>
                      <a:pt x="91383" y="22765"/>
                    </a:lnTo>
                    <a:lnTo>
                      <a:pt x="92097" y="22193"/>
                    </a:lnTo>
                    <a:lnTo>
                      <a:pt x="96145" y="21517"/>
                    </a:lnTo>
                    <a:lnTo>
                      <a:pt x="97507" y="20793"/>
                    </a:lnTo>
                    <a:lnTo>
                      <a:pt x="100994" y="15878"/>
                    </a:lnTo>
                    <a:lnTo>
                      <a:pt x="103651" y="15040"/>
                    </a:lnTo>
                    <a:lnTo>
                      <a:pt x="110519" y="16307"/>
                    </a:lnTo>
                    <a:lnTo>
                      <a:pt x="113662" y="16212"/>
                    </a:lnTo>
                    <a:lnTo>
                      <a:pt x="114519" y="16326"/>
                    </a:lnTo>
                    <a:lnTo>
                      <a:pt x="117663" y="16545"/>
                    </a:lnTo>
                    <a:lnTo>
                      <a:pt x="118006" y="16050"/>
                    </a:lnTo>
                    <a:lnTo>
                      <a:pt x="119415" y="11182"/>
                    </a:lnTo>
                    <a:lnTo>
                      <a:pt x="120805" y="9763"/>
                    </a:lnTo>
                    <a:lnTo>
                      <a:pt x="126206" y="3334"/>
                    </a:lnTo>
                    <a:lnTo>
                      <a:pt x="129835" y="600"/>
                    </a:lnTo>
                    <a:lnTo>
                      <a:pt x="132131" y="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4" name="Freeform: Shape 140">
                <a:extLst>
                  <a:ext uri="{FF2B5EF4-FFF2-40B4-BE49-F238E27FC236}">
                    <a16:creationId xmlns:a16="http://schemas.microsoft.com/office/drawing/2014/main" id="{0D7EDB9B-6432-3D9B-7BD6-FEE64B4D06E7}"/>
                  </a:ext>
                </a:extLst>
              </p:cNvPr>
              <p:cNvSpPr/>
              <p:nvPr/>
            </p:nvSpPr>
            <p:spPr>
              <a:xfrm>
                <a:off x="14603762" y="7593884"/>
                <a:ext cx="506592" cy="320112"/>
              </a:xfrm>
              <a:custGeom>
                <a:avLst/>
                <a:gdLst>
                  <a:gd name="connsiteX0" fmla="*/ 95012 w 119881"/>
                  <a:gd name="connsiteY0" fmla="*/ 9944 h 75752"/>
                  <a:gd name="connsiteX1" fmla="*/ 95821 w 119881"/>
                  <a:gd name="connsiteY1" fmla="*/ 10459 h 75752"/>
                  <a:gd name="connsiteX2" fmla="*/ 97726 w 119881"/>
                  <a:gd name="connsiteY2" fmla="*/ 12202 h 75752"/>
                  <a:gd name="connsiteX3" fmla="*/ 97279 w 119881"/>
                  <a:gd name="connsiteY3" fmla="*/ 15164 h 75752"/>
                  <a:gd name="connsiteX4" fmla="*/ 95097 w 119881"/>
                  <a:gd name="connsiteY4" fmla="*/ 19926 h 75752"/>
                  <a:gd name="connsiteX5" fmla="*/ 93945 w 119881"/>
                  <a:gd name="connsiteY5" fmla="*/ 23774 h 75752"/>
                  <a:gd name="connsiteX6" fmla="*/ 93821 w 119881"/>
                  <a:gd name="connsiteY6" fmla="*/ 26718 h 75752"/>
                  <a:gd name="connsiteX7" fmla="*/ 94040 w 119881"/>
                  <a:gd name="connsiteY7" fmla="*/ 28099 h 75752"/>
                  <a:gd name="connsiteX8" fmla="*/ 94431 w 119881"/>
                  <a:gd name="connsiteY8" fmla="*/ 28080 h 75752"/>
                  <a:gd name="connsiteX9" fmla="*/ 96507 w 119881"/>
                  <a:gd name="connsiteY9" fmla="*/ 28289 h 75752"/>
                  <a:gd name="connsiteX10" fmla="*/ 97574 w 119881"/>
                  <a:gd name="connsiteY10" fmla="*/ 28289 h 75752"/>
                  <a:gd name="connsiteX11" fmla="*/ 100917 w 119881"/>
                  <a:gd name="connsiteY11" fmla="*/ 29080 h 75752"/>
                  <a:gd name="connsiteX12" fmla="*/ 103594 w 119881"/>
                  <a:gd name="connsiteY12" fmla="*/ 30242 h 75752"/>
                  <a:gd name="connsiteX13" fmla="*/ 104118 w 119881"/>
                  <a:gd name="connsiteY13" fmla="*/ 31471 h 75752"/>
                  <a:gd name="connsiteX14" fmla="*/ 104460 w 119881"/>
                  <a:gd name="connsiteY14" fmla="*/ 32966 h 75752"/>
                  <a:gd name="connsiteX15" fmla="*/ 107652 w 119881"/>
                  <a:gd name="connsiteY15" fmla="*/ 35005 h 75752"/>
                  <a:gd name="connsiteX16" fmla="*/ 111300 w 119881"/>
                  <a:gd name="connsiteY16" fmla="*/ 36328 h 75752"/>
                  <a:gd name="connsiteX17" fmla="*/ 112538 w 119881"/>
                  <a:gd name="connsiteY17" fmla="*/ 35900 h 75752"/>
                  <a:gd name="connsiteX18" fmla="*/ 117072 w 119881"/>
                  <a:gd name="connsiteY18" fmla="*/ 31128 h 75752"/>
                  <a:gd name="connsiteX19" fmla="*/ 118824 w 119881"/>
                  <a:gd name="connsiteY19" fmla="*/ 31918 h 75752"/>
                  <a:gd name="connsiteX20" fmla="*/ 119882 w 119881"/>
                  <a:gd name="connsiteY20" fmla="*/ 34452 h 75752"/>
                  <a:gd name="connsiteX21" fmla="*/ 119834 w 119881"/>
                  <a:gd name="connsiteY21" fmla="*/ 35805 h 75752"/>
                  <a:gd name="connsiteX22" fmla="*/ 118586 w 119881"/>
                  <a:gd name="connsiteY22" fmla="*/ 40862 h 75752"/>
                  <a:gd name="connsiteX23" fmla="*/ 118367 w 119881"/>
                  <a:gd name="connsiteY23" fmla="*/ 43577 h 75752"/>
                  <a:gd name="connsiteX24" fmla="*/ 119443 w 119881"/>
                  <a:gd name="connsiteY24" fmla="*/ 45368 h 75752"/>
                  <a:gd name="connsiteX25" fmla="*/ 119558 w 119881"/>
                  <a:gd name="connsiteY25" fmla="*/ 46768 h 75752"/>
                  <a:gd name="connsiteX26" fmla="*/ 119243 w 119881"/>
                  <a:gd name="connsiteY26" fmla="*/ 48035 h 75752"/>
                  <a:gd name="connsiteX27" fmla="*/ 117434 w 119881"/>
                  <a:gd name="connsiteY27" fmla="*/ 48149 h 75752"/>
                  <a:gd name="connsiteX28" fmla="*/ 115005 w 119881"/>
                  <a:gd name="connsiteY28" fmla="*/ 47463 h 75752"/>
                  <a:gd name="connsiteX29" fmla="*/ 112957 w 119881"/>
                  <a:gd name="connsiteY29" fmla="*/ 45282 h 75752"/>
                  <a:gd name="connsiteX30" fmla="*/ 111404 w 119881"/>
                  <a:gd name="connsiteY30" fmla="*/ 45549 h 75752"/>
                  <a:gd name="connsiteX31" fmla="*/ 110061 w 119881"/>
                  <a:gd name="connsiteY31" fmla="*/ 46111 h 75752"/>
                  <a:gd name="connsiteX32" fmla="*/ 109366 w 119881"/>
                  <a:gd name="connsiteY32" fmla="*/ 48168 h 75752"/>
                  <a:gd name="connsiteX33" fmla="*/ 108756 w 119881"/>
                  <a:gd name="connsiteY33" fmla="*/ 50625 h 75752"/>
                  <a:gd name="connsiteX34" fmla="*/ 108956 w 119881"/>
                  <a:gd name="connsiteY34" fmla="*/ 51988 h 75752"/>
                  <a:gd name="connsiteX35" fmla="*/ 109918 w 119881"/>
                  <a:gd name="connsiteY35" fmla="*/ 53045 h 75752"/>
                  <a:gd name="connsiteX36" fmla="*/ 110661 w 119881"/>
                  <a:gd name="connsiteY36" fmla="*/ 55274 h 75752"/>
                  <a:gd name="connsiteX37" fmla="*/ 111204 w 119881"/>
                  <a:gd name="connsiteY37" fmla="*/ 58169 h 75752"/>
                  <a:gd name="connsiteX38" fmla="*/ 111614 w 119881"/>
                  <a:gd name="connsiteY38" fmla="*/ 59493 h 75752"/>
                  <a:gd name="connsiteX39" fmla="*/ 111166 w 119881"/>
                  <a:gd name="connsiteY39" fmla="*/ 60084 h 75752"/>
                  <a:gd name="connsiteX40" fmla="*/ 109890 w 119881"/>
                  <a:gd name="connsiteY40" fmla="*/ 60484 h 75752"/>
                  <a:gd name="connsiteX41" fmla="*/ 108823 w 119881"/>
                  <a:gd name="connsiteY41" fmla="*/ 60093 h 75752"/>
                  <a:gd name="connsiteX42" fmla="*/ 106975 w 119881"/>
                  <a:gd name="connsiteY42" fmla="*/ 56636 h 75752"/>
                  <a:gd name="connsiteX43" fmla="*/ 106108 w 119881"/>
                  <a:gd name="connsiteY43" fmla="*/ 55321 h 75752"/>
                  <a:gd name="connsiteX44" fmla="*/ 104642 w 119881"/>
                  <a:gd name="connsiteY44" fmla="*/ 55083 h 75752"/>
                  <a:gd name="connsiteX45" fmla="*/ 102060 w 119881"/>
                  <a:gd name="connsiteY45" fmla="*/ 55931 h 75752"/>
                  <a:gd name="connsiteX46" fmla="*/ 98098 w 119881"/>
                  <a:gd name="connsiteY46" fmla="*/ 57864 h 75752"/>
                  <a:gd name="connsiteX47" fmla="*/ 96488 w 119881"/>
                  <a:gd name="connsiteY47" fmla="*/ 57855 h 75752"/>
                  <a:gd name="connsiteX48" fmla="*/ 95135 w 119881"/>
                  <a:gd name="connsiteY48" fmla="*/ 57465 h 75752"/>
                  <a:gd name="connsiteX49" fmla="*/ 93859 w 119881"/>
                  <a:gd name="connsiteY49" fmla="*/ 55826 h 75752"/>
                  <a:gd name="connsiteX50" fmla="*/ 92773 w 119881"/>
                  <a:gd name="connsiteY50" fmla="*/ 52654 h 75752"/>
                  <a:gd name="connsiteX51" fmla="*/ 92430 w 119881"/>
                  <a:gd name="connsiteY51" fmla="*/ 50663 h 75752"/>
                  <a:gd name="connsiteX52" fmla="*/ 91678 w 119881"/>
                  <a:gd name="connsiteY52" fmla="*/ 50721 h 75752"/>
                  <a:gd name="connsiteX53" fmla="*/ 89135 w 119881"/>
                  <a:gd name="connsiteY53" fmla="*/ 50149 h 75752"/>
                  <a:gd name="connsiteX54" fmla="*/ 87954 w 119881"/>
                  <a:gd name="connsiteY54" fmla="*/ 50940 h 75752"/>
                  <a:gd name="connsiteX55" fmla="*/ 87944 w 119881"/>
                  <a:gd name="connsiteY55" fmla="*/ 54178 h 75752"/>
                  <a:gd name="connsiteX56" fmla="*/ 87716 w 119881"/>
                  <a:gd name="connsiteY56" fmla="*/ 58217 h 75752"/>
                  <a:gd name="connsiteX57" fmla="*/ 86439 w 119881"/>
                  <a:gd name="connsiteY57" fmla="*/ 60817 h 75752"/>
                  <a:gd name="connsiteX58" fmla="*/ 82896 w 119881"/>
                  <a:gd name="connsiteY58" fmla="*/ 65313 h 75752"/>
                  <a:gd name="connsiteX59" fmla="*/ 81601 w 119881"/>
                  <a:gd name="connsiteY59" fmla="*/ 67266 h 75752"/>
                  <a:gd name="connsiteX60" fmla="*/ 81077 w 119881"/>
                  <a:gd name="connsiteY60" fmla="*/ 68675 h 75752"/>
                  <a:gd name="connsiteX61" fmla="*/ 80972 w 119881"/>
                  <a:gd name="connsiteY61" fmla="*/ 69895 h 75752"/>
                  <a:gd name="connsiteX62" fmla="*/ 81515 w 119881"/>
                  <a:gd name="connsiteY62" fmla="*/ 72000 h 75752"/>
                  <a:gd name="connsiteX63" fmla="*/ 82248 w 119881"/>
                  <a:gd name="connsiteY63" fmla="*/ 74009 h 75752"/>
                  <a:gd name="connsiteX64" fmla="*/ 81629 w 119881"/>
                  <a:gd name="connsiteY64" fmla="*/ 75152 h 75752"/>
                  <a:gd name="connsiteX65" fmla="*/ 79762 w 119881"/>
                  <a:gd name="connsiteY65" fmla="*/ 75752 h 75752"/>
                  <a:gd name="connsiteX66" fmla="*/ 78438 w 119881"/>
                  <a:gd name="connsiteY66" fmla="*/ 74533 h 75752"/>
                  <a:gd name="connsiteX67" fmla="*/ 77933 w 119881"/>
                  <a:gd name="connsiteY67" fmla="*/ 72362 h 75752"/>
                  <a:gd name="connsiteX68" fmla="*/ 75066 w 119881"/>
                  <a:gd name="connsiteY68" fmla="*/ 69390 h 75752"/>
                  <a:gd name="connsiteX69" fmla="*/ 76371 w 119881"/>
                  <a:gd name="connsiteY69" fmla="*/ 66904 h 75752"/>
                  <a:gd name="connsiteX70" fmla="*/ 76152 w 119881"/>
                  <a:gd name="connsiteY70" fmla="*/ 66285 h 75752"/>
                  <a:gd name="connsiteX71" fmla="*/ 71418 w 119881"/>
                  <a:gd name="connsiteY71" fmla="*/ 64989 h 75752"/>
                  <a:gd name="connsiteX72" fmla="*/ 69380 w 119881"/>
                  <a:gd name="connsiteY72" fmla="*/ 63103 h 75752"/>
                  <a:gd name="connsiteX73" fmla="*/ 66522 w 119881"/>
                  <a:gd name="connsiteY73" fmla="*/ 59789 h 75752"/>
                  <a:gd name="connsiteX74" fmla="*/ 65989 w 119881"/>
                  <a:gd name="connsiteY74" fmla="*/ 58369 h 75752"/>
                  <a:gd name="connsiteX75" fmla="*/ 66113 w 119881"/>
                  <a:gd name="connsiteY75" fmla="*/ 53740 h 75752"/>
                  <a:gd name="connsiteX76" fmla="*/ 65942 w 119881"/>
                  <a:gd name="connsiteY76" fmla="*/ 52616 h 75752"/>
                  <a:gd name="connsiteX77" fmla="*/ 65561 w 119881"/>
                  <a:gd name="connsiteY77" fmla="*/ 52064 h 75752"/>
                  <a:gd name="connsiteX78" fmla="*/ 64179 w 119881"/>
                  <a:gd name="connsiteY78" fmla="*/ 52102 h 75752"/>
                  <a:gd name="connsiteX79" fmla="*/ 62246 w 119881"/>
                  <a:gd name="connsiteY79" fmla="*/ 53712 h 75752"/>
                  <a:gd name="connsiteX80" fmla="*/ 60465 w 119881"/>
                  <a:gd name="connsiteY80" fmla="*/ 56112 h 75752"/>
                  <a:gd name="connsiteX81" fmla="*/ 56826 w 119881"/>
                  <a:gd name="connsiteY81" fmla="*/ 58826 h 75752"/>
                  <a:gd name="connsiteX82" fmla="*/ 56445 w 119881"/>
                  <a:gd name="connsiteY82" fmla="*/ 59398 h 75752"/>
                  <a:gd name="connsiteX83" fmla="*/ 57674 w 119881"/>
                  <a:gd name="connsiteY83" fmla="*/ 62036 h 75752"/>
                  <a:gd name="connsiteX84" fmla="*/ 57617 w 119881"/>
                  <a:gd name="connsiteY84" fmla="*/ 63055 h 75752"/>
                  <a:gd name="connsiteX85" fmla="*/ 54645 w 119881"/>
                  <a:gd name="connsiteY85" fmla="*/ 67256 h 75752"/>
                  <a:gd name="connsiteX86" fmla="*/ 54083 w 119881"/>
                  <a:gd name="connsiteY86" fmla="*/ 68637 h 75752"/>
                  <a:gd name="connsiteX87" fmla="*/ 50320 w 119881"/>
                  <a:gd name="connsiteY87" fmla="*/ 71257 h 75752"/>
                  <a:gd name="connsiteX88" fmla="*/ 48596 w 119881"/>
                  <a:gd name="connsiteY88" fmla="*/ 72238 h 75752"/>
                  <a:gd name="connsiteX89" fmla="*/ 43377 w 119881"/>
                  <a:gd name="connsiteY89" fmla="*/ 70314 h 75752"/>
                  <a:gd name="connsiteX90" fmla="*/ 41929 w 119881"/>
                  <a:gd name="connsiteY90" fmla="*/ 70085 h 75752"/>
                  <a:gd name="connsiteX91" fmla="*/ 39605 w 119881"/>
                  <a:gd name="connsiteY91" fmla="*/ 71371 h 75752"/>
                  <a:gd name="connsiteX92" fmla="*/ 36309 w 119881"/>
                  <a:gd name="connsiteY92" fmla="*/ 72600 h 75752"/>
                  <a:gd name="connsiteX93" fmla="*/ 30985 w 119881"/>
                  <a:gd name="connsiteY93" fmla="*/ 73828 h 75752"/>
                  <a:gd name="connsiteX94" fmla="*/ 29023 w 119881"/>
                  <a:gd name="connsiteY94" fmla="*/ 72933 h 75752"/>
                  <a:gd name="connsiteX95" fmla="*/ 28099 w 119881"/>
                  <a:gd name="connsiteY95" fmla="*/ 72095 h 75752"/>
                  <a:gd name="connsiteX96" fmla="*/ 27641 w 119881"/>
                  <a:gd name="connsiteY96" fmla="*/ 70818 h 75752"/>
                  <a:gd name="connsiteX97" fmla="*/ 26298 w 119881"/>
                  <a:gd name="connsiteY97" fmla="*/ 68580 h 75752"/>
                  <a:gd name="connsiteX98" fmla="*/ 24794 w 119881"/>
                  <a:gd name="connsiteY98" fmla="*/ 67256 h 75752"/>
                  <a:gd name="connsiteX99" fmla="*/ 23746 w 119881"/>
                  <a:gd name="connsiteY99" fmla="*/ 65808 h 75752"/>
                  <a:gd name="connsiteX100" fmla="*/ 22345 w 119881"/>
                  <a:gd name="connsiteY100" fmla="*/ 64227 h 75752"/>
                  <a:gd name="connsiteX101" fmla="*/ 21441 w 119881"/>
                  <a:gd name="connsiteY101" fmla="*/ 62903 h 75752"/>
                  <a:gd name="connsiteX102" fmla="*/ 22641 w 119881"/>
                  <a:gd name="connsiteY102" fmla="*/ 58655 h 75752"/>
                  <a:gd name="connsiteX103" fmla="*/ 21765 w 119881"/>
                  <a:gd name="connsiteY103" fmla="*/ 57169 h 75752"/>
                  <a:gd name="connsiteX104" fmla="*/ 21317 w 119881"/>
                  <a:gd name="connsiteY104" fmla="*/ 55036 h 75752"/>
                  <a:gd name="connsiteX105" fmla="*/ 21545 w 119881"/>
                  <a:gd name="connsiteY105" fmla="*/ 53588 h 75752"/>
                  <a:gd name="connsiteX106" fmla="*/ 21069 w 119881"/>
                  <a:gd name="connsiteY106" fmla="*/ 53235 h 75752"/>
                  <a:gd name="connsiteX107" fmla="*/ 16259 w 119881"/>
                  <a:gd name="connsiteY107" fmla="*/ 52397 h 75752"/>
                  <a:gd name="connsiteX108" fmla="*/ 12268 w 119881"/>
                  <a:gd name="connsiteY108" fmla="*/ 52664 h 75752"/>
                  <a:gd name="connsiteX109" fmla="*/ 9410 w 119881"/>
                  <a:gd name="connsiteY109" fmla="*/ 54083 h 75752"/>
                  <a:gd name="connsiteX110" fmla="*/ 7077 w 119881"/>
                  <a:gd name="connsiteY110" fmla="*/ 56445 h 75752"/>
                  <a:gd name="connsiteX111" fmla="*/ 6791 w 119881"/>
                  <a:gd name="connsiteY111" fmla="*/ 56960 h 75752"/>
                  <a:gd name="connsiteX112" fmla="*/ 6944 w 119881"/>
                  <a:gd name="connsiteY112" fmla="*/ 57379 h 75752"/>
                  <a:gd name="connsiteX113" fmla="*/ 8106 w 119881"/>
                  <a:gd name="connsiteY113" fmla="*/ 59541 h 75752"/>
                  <a:gd name="connsiteX114" fmla="*/ 6134 w 119881"/>
                  <a:gd name="connsiteY114" fmla="*/ 61827 h 75752"/>
                  <a:gd name="connsiteX115" fmla="*/ 3115 w 119881"/>
                  <a:gd name="connsiteY115" fmla="*/ 63598 h 75752"/>
                  <a:gd name="connsiteX116" fmla="*/ 981 w 119881"/>
                  <a:gd name="connsiteY116" fmla="*/ 63780 h 75752"/>
                  <a:gd name="connsiteX117" fmla="*/ 38 w 119881"/>
                  <a:gd name="connsiteY117" fmla="*/ 63437 h 75752"/>
                  <a:gd name="connsiteX118" fmla="*/ 0 w 119881"/>
                  <a:gd name="connsiteY118" fmla="*/ 60998 h 75752"/>
                  <a:gd name="connsiteX119" fmla="*/ 1772 w 119881"/>
                  <a:gd name="connsiteY119" fmla="*/ 60093 h 75752"/>
                  <a:gd name="connsiteX120" fmla="*/ 3372 w 119881"/>
                  <a:gd name="connsiteY120" fmla="*/ 58503 h 75752"/>
                  <a:gd name="connsiteX121" fmla="*/ 3905 w 119881"/>
                  <a:gd name="connsiteY121" fmla="*/ 56255 h 75752"/>
                  <a:gd name="connsiteX122" fmla="*/ 4096 w 119881"/>
                  <a:gd name="connsiteY122" fmla="*/ 54674 h 75752"/>
                  <a:gd name="connsiteX123" fmla="*/ 2419 w 119881"/>
                  <a:gd name="connsiteY123" fmla="*/ 52759 h 75752"/>
                  <a:gd name="connsiteX124" fmla="*/ 2619 w 119881"/>
                  <a:gd name="connsiteY124" fmla="*/ 51578 h 75752"/>
                  <a:gd name="connsiteX125" fmla="*/ 3667 w 119881"/>
                  <a:gd name="connsiteY125" fmla="*/ 49349 h 75752"/>
                  <a:gd name="connsiteX126" fmla="*/ 4267 w 119881"/>
                  <a:gd name="connsiteY126" fmla="*/ 47377 h 75752"/>
                  <a:gd name="connsiteX127" fmla="*/ 5105 w 119881"/>
                  <a:gd name="connsiteY127" fmla="*/ 45673 h 75752"/>
                  <a:gd name="connsiteX128" fmla="*/ 8429 w 119881"/>
                  <a:gd name="connsiteY128" fmla="*/ 42882 h 75752"/>
                  <a:gd name="connsiteX129" fmla="*/ 11763 w 119881"/>
                  <a:gd name="connsiteY129" fmla="*/ 40062 h 75752"/>
                  <a:gd name="connsiteX130" fmla="*/ 12268 w 119881"/>
                  <a:gd name="connsiteY130" fmla="*/ 37071 h 75752"/>
                  <a:gd name="connsiteX131" fmla="*/ 12535 w 119881"/>
                  <a:gd name="connsiteY131" fmla="*/ 33423 h 75752"/>
                  <a:gd name="connsiteX132" fmla="*/ 13002 w 119881"/>
                  <a:gd name="connsiteY132" fmla="*/ 32547 h 75752"/>
                  <a:gd name="connsiteX133" fmla="*/ 17507 w 119881"/>
                  <a:gd name="connsiteY133" fmla="*/ 30356 h 75752"/>
                  <a:gd name="connsiteX134" fmla="*/ 18631 w 119881"/>
                  <a:gd name="connsiteY134" fmla="*/ 29489 h 75752"/>
                  <a:gd name="connsiteX135" fmla="*/ 19202 w 119881"/>
                  <a:gd name="connsiteY135" fmla="*/ 28251 h 75752"/>
                  <a:gd name="connsiteX136" fmla="*/ 22746 w 119881"/>
                  <a:gd name="connsiteY136" fmla="*/ 24146 h 75752"/>
                  <a:gd name="connsiteX137" fmla="*/ 26251 w 119881"/>
                  <a:gd name="connsiteY137" fmla="*/ 20069 h 75752"/>
                  <a:gd name="connsiteX138" fmla="*/ 26965 w 119881"/>
                  <a:gd name="connsiteY138" fmla="*/ 18698 h 75752"/>
                  <a:gd name="connsiteX139" fmla="*/ 27556 w 119881"/>
                  <a:gd name="connsiteY139" fmla="*/ 17888 h 75752"/>
                  <a:gd name="connsiteX140" fmla="*/ 27556 w 119881"/>
                  <a:gd name="connsiteY140" fmla="*/ 17221 h 75752"/>
                  <a:gd name="connsiteX141" fmla="*/ 27108 w 119881"/>
                  <a:gd name="connsiteY141" fmla="*/ 16707 h 75752"/>
                  <a:gd name="connsiteX142" fmla="*/ 25441 w 119881"/>
                  <a:gd name="connsiteY142" fmla="*/ 16373 h 75752"/>
                  <a:gd name="connsiteX143" fmla="*/ 24870 w 119881"/>
                  <a:gd name="connsiteY143" fmla="*/ 15069 h 75752"/>
                  <a:gd name="connsiteX144" fmla="*/ 26689 w 119881"/>
                  <a:gd name="connsiteY144" fmla="*/ 12745 h 75752"/>
                  <a:gd name="connsiteX145" fmla="*/ 28965 w 119881"/>
                  <a:gd name="connsiteY145" fmla="*/ 11325 h 75752"/>
                  <a:gd name="connsiteX146" fmla="*/ 31175 w 119881"/>
                  <a:gd name="connsiteY146" fmla="*/ 11297 h 75752"/>
                  <a:gd name="connsiteX147" fmla="*/ 32061 w 119881"/>
                  <a:gd name="connsiteY147" fmla="*/ 11954 h 75752"/>
                  <a:gd name="connsiteX148" fmla="*/ 32013 w 119881"/>
                  <a:gd name="connsiteY148" fmla="*/ 12725 h 75752"/>
                  <a:gd name="connsiteX149" fmla="*/ 32966 w 119881"/>
                  <a:gd name="connsiteY149" fmla="*/ 13554 h 75752"/>
                  <a:gd name="connsiteX150" fmla="*/ 34642 w 119881"/>
                  <a:gd name="connsiteY150" fmla="*/ 13821 h 75752"/>
                  <a:gd name="connsiteX151" fmla="*/ 36709 w 119881"/>
                  <a:gd name="connsiteY151" fmla="*/ 13535 h 75752"/>
                  <a:gd name="connsiteX152" fmla="*/ 38767 w 119881"/>
                  <a:gd name="connsiteY152" fmla="*/ 12668 h 75752"/>
                  <a:gd name="connsiteX153" fmla="*/ 40034 w 119881"/>
                  <a:gd name="connsiteY153" fmla="*/ 10601 h 75752"/>
                  <a:gd name="connsiteX154" fmla="*/ 40767 w 119881"/>
                  <a:gd name="connsiteY154" fmla="*/ 9030 h 75752"/>
                  <a:gd name="connsiteX155" fmla="*/ 43996 w 119881"/>
                  <a:gd name="connsiteY155" fmla="*/ 7239 h 75752"/>
                  <a:gd name="connsiteX156" fmla="*/ 46196 w 119881"/>
                  <a:gd name="connsiteY156" fmla="*/ 8144 h 75752"/>
                  <a:gd name="connsiteX157" fmla="*/ 52321 w 119881"/>
                  <a:gd name="connsiteY157" fmla="*/ 8382 h 75752"/>
                  <a:gd name="connsiteX158" fmla="*/ 56779 w 119881"/>
                  <a:gd name="connsiteY158" fmla="*/ 7896 h 75752"/>
                  <a:gd name="connsiteX159" fmla="*/ 59569 w 119881"/>
                  <a:gd name="connsiteY159" fmla="*/ 6677 h 75752"/>
                  <a:gd name="connsiteX160" fmla="*/ 63027 w 119881"/>
                  <a:gd name="connsiteY160" fmla="*/ 6677 h 75752"/>
                  <a:gd name="connsiteX161" fmla="*/ 65351 w 119881"/>
                  <a:gd name="connsiteY161" fmla="*/ 7363 h 75752"/>
                  <a:gd name="connsiteX162" fmla="*/ 65761 w 119881"/>
                  <a:gd name="connsiteY162" fmla="*/ 7258 h 75752"/>
                  <a:gd name="connsiteX163" fmla="*/ 66408 w 119881"/>
                  <a:gd name="connsiteY163" fmla="*/ 7106 h 75752"/>
                  <a:gd name="connsiteX164" fmla="*/ 67037 w 119881"/>
                  <a:gd name="connsiteY164" fmla="*/ 6448 h 75752"/>
                  <a:gd name="connsiteX165" fmla="*/ 69227 w 119881"/>
                  <a:gd name="connsiteY165" fmla="*/ 6001 h 75752"/>
                  <a:gd name="connsiteX166" fmla="*/ 69513 w 119881"/>
                  <a:gd name="connsiteY166" fmla="*/ 5458 h 75752"/>
                  <a:gd name="connsiteX167" fmla="*/ 69428 w 119881"/>
                  <a:gd name="connsiteY167" fmla="*/ 4896 h 75752"/>
                  <a:gd name="connsiteX168" fmla="*/ 69037 w 119881"/>
                  <a:gd name="connsiteY168" fmla="*/ 4620 h 75752"/>
                  <a:gd name="connsiteX169" fmla="*/ 66342 w 119881"/>
                  <a:gd name="connsiteY169" fmla="*/ 4906 h 75752"/>
                  <a:gd name="connsiteX170" fmla="*/ 65322 w 119881"/>
                  <a:gd name="connsiteY170" fmla="*/ 4477 h 75752"/>
                  <a:gd name="connsiteX171" fmla="*/ 65056 w 119881"/>
                  <a:gd name="connsiteY171" fmla="*/ 3486 h 75752"/>
                  <a:gd name="connsiteX172" fmla="*/ 65922 w 119881"/>
                  <a:gd name="connsiteY172" fmla="*/ 1753 h 75752"/>
                  <a:gd name="connsiteX173" fmla="*/ 67904 w 119881"/>
                  <a:gd name="connsiteY173" fmla="*/ 343 h 75752"/>
                  <a:gd name="connsiteX174" fmla="*/ 69580 w 119881"/>
                  <a:gd name="connsiteY174" fmla="*/ 0 h 75752"/>
                  <a:gd name="connsiteX175" fmla="*/ 70790 w 119881"/>
                  <a:gd name="connsiteY175" fmla="*/ 381 h 75752"/>
                  <a:gd name="connsiteX176" fmla="*/ 73733 w 119881"/>
                  <a:gd name="connsiteY176" fmla="*/ 2991 h 75752"/>
                  <a:gd name="connsiteX177" fmla="*/ 74447 w 119881"/>
                  <a:gd name="connsiteY177" fmla="*/ 3077 h 75752"/>
                  <a:gd name="connsiteX178" fmla="*/ 74857 w 119881"/>
                  <a:gd name="connsiteY178" fmla="*/ 2610 h 75752"/>
                  <a:gd name="connsiteX179" fmla="*/ 75467 w 119881"/>
                  <a:gd name="connsiteY179" fmla="*/ 2343 h 75752"/>
                  <a:gd name="connsiteX180" fmla="*/ 76486 w 119881"/>
                  <a:gd name="connsiteY180" fmla="*/ 2858 h 75752"/>
                  <a:gd name="connsiteX181" fmla="*/ 77629 w 119881"/>
                  <a:gd name="connsiteY181" fmla="*/ 4477 h 75752"/>
                  <a:gd name="connsiteX182" fmla="*/ 77829 w 119881"/>
                  <a:gd name="connsiteY182" fmla="*/ 4724 h 75752"/>
                  <a:gd name="connsiteX183" fmla="*/ 84411 w 119881"/>
                  <a:gd name="connsiteY183" fmla="*/ 4153 h 75752"/>
                  <a:gd name="connsiteX184" fmla="*/ 85887 w 119881"/>
                  <a:gd name="connsiteY184" fmla="*/ 4153 h 75752"/>
                  <a:gd name="connsiteX185" fmla="*/ 90354 w 119881"/>
                  <a:gd name="connsiteY185" fmla="*/ 7001 h 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9881" h="75752">
                    <a:moveTo>
                      <a:pt x="95012" y="9944"/>
                    </a:moveTo>
                    <a:lnTo>
                      <a:pt x="95821" y="10459"/>
                    </a:lnTo>
                    <a:lnTo>
                      <a:pt x="97726" y="12202"/>
                    </a:lnTo>
                    <a:lnTo>
                      <a:pt x="97279" y="15164"/>
                    </a:lnTo>
                    <a:lnTo>
                      <a:pt x="95097" y="19926"/>
                    </a:lnTo>
                    <a:lnTo>
                      <a:pt x="93945" y="23774"/>
                    </a:lnTo>
                    <a:lnTo>
                      <a:pt x="93821" y="26718"/>
                    </a:lnTo>
                    <a:lnTo>
                      <a:pt x="94040" y="28099"/>
                    </a:lnTo>
                    <a:lnTo>
                      <a:pt x="94431" y="28080"/>
                    </a:lnTo>
                    <a:lnTo>
                      <a:pt x="96507" y="28289"/>
                    </a:lnTo>
                    <a:lnTo>
                      <a:pt x="97574" y="28289"/>
                    </a:lnTo>
                    <a:lnTo>
                      <a:pt x="100917" y="29080"/>
                    </a:lnTo>
                    <a:lnTo>
                      <a:pt x="103594" y="30242"/>
                    </a:lnTo>
                    <a:lnTo>
                      <a:pt x="104118" y="31471"/>
                    </a:lnTo>
                    <a:lnTo>
                      <a:pt x="104460" y="32966"/>
                    </a:lnTo>
                    <a:lnTo>
                      <a:pt x="107652" y="35005"/>
                    </a:lnTo>
                    <a:lnTo>
                      <a:pt x="111300" y="36328"/>
                    </a:lnTo>
                    <a:lnTo>
                      <a:pt x="112538" y="35900"/>
                    </a:lnTo>
                    <a:lnTo>
                      <a:pt x="117072" y="31128"/>
                    </a:lnTo>
                    <a:lnTo>
                      <a:pt x="118824" y="31918"/>
                    </a:lnTo>
                    <a:lnTo>
                      <a:pt x="119882" y="34452"/>
                    </a:lnTo>
                    <a:lnTo>
                      <a:pt x="119834" y="35805"/>
                    </a:lnTo>
                    <a:lnTo>
                      <a:pt x="118586" y="40862"/>
                    </a:lnTo>
                    <a:lnTo>
                      <a:pt x="118367" y="43577"/>
                    </a:lnTo>
                    <a:lnTo>
                      <a:pt x="119443" y="45368"/>
                    </a:lnTo>
                    <a:lnTo>
                      <a:pt x="119558" y="46768"/>
                    </a:lnTo>
                    <a:lnTo>
                      <a:pt x="119243" y="48035"/>
                    </a:lnTo>
                    <a:lnTo>
                      <a:pt x="117434" y="48149"/>
                    </a:lnTo>
                    <a:lnTo>
                      <a:pt x="115005" y="47463"/>
                    </a:lnTo>
                    <a:lnTo>
                      <a:pt x="112957" y="45282"/>
                    </a:lnTo>
                    <a:lnTo>
                      <a:pt x="111404" y="45549"/>
                    </a:lnTo>
                    <a:lnTo>
                      <a:pt x="110061" y="46111"/>
                    </a:lnTo>
                    <a:lnTo>
                      <a:pt x="109366" y="48168"/>
                    </a:lnTo>
                    <a:lnTo>
                      <a:pt x="108756" y="50625"/>
                    </a:lnTo>
                    <a:lnTo>
                      <a:pt x="108956" y="51988"/>
                    </a:lnTo>
                    <a:lnTo>
                      <a:pt x="109918" y="53045"/>
                    </a:lnTo>
                    <a:lnTo>
                      <a:pt x="110661" y="55274"/>
                    </a:lnTo>
                    <a:lnTo>
                      <a:pt x="111204" y="58169"/>
                    </a:lnTo>
                    <a:lnTo>
                      <a:pt x="111614" y="59493"/>
                    </a:lnTo>
                    <a:lnTo>
                      <a:pt x="111166" y="60084"/>
                    </a:lnTo>
                    <a:lnTo>
                      <a:pt x="109890" y="60484"/>
                    </a:lnTo>
                    <a:lnTo>
                      <a:pt x="108823" y="60093"/>
                    </a:lnTo>
                    <a:lnTo>
                      <a:pt x="106975" y="56636"/>
                    </a:lnTo>
                    <a:lnTo>
                      <a:pt x="106108" y="55321"/>
                    </a:lnTo>
                    <a:lnTo>
                      <a:pt x="104642" y="55083"/>
                    </a:lnTo>
                    <a:lnTo>
                      <a:pt x="102060" y="55931"/>
                    </a:lnTo>
                    <a:lnTo>
                      <a:pt x="98098" y="57864"/>
                    </a:lnTo>
                    <a:lnTo>
                      <a:pt x="96488" y="57855"/>
                    </a:lnTo>
                    <a:lnTo>
                      <a:pt x="95135" y="57465"/>
                    </a:lnTo>
                    <a:lnTo>
                      <a:pt x="93859" y="55826"/>
                    </a:lnTo>
                    <a:lnTo>
                      <a:pt x="92773" y="52654"/>
                    </a:lnTo>
                    <a:lnTo>
                      <a:pt x="92430" y="50663"/>
                    </a:lnTo>
                    <a:lnTo>
                      <a:pt x="91678" y="50721"/>
                    </a:lnTo>
                    <a:lnTo>
                      <a:pt x="89135" y="50149"/>
                    </a:lnTo>
                    <a:lnTo>
                      <a:pt x="87954" y="50940"/>
                    </a:lnTo>
                    <a:lnTo>
                      <a:pt x="87944" y="54178"/>
                    </a:lnTo>
                    <a:lnTo>
                      <a:pt x="87716" y="58217"/>
                    </a:lnTo>
                    <a:lnTo>
                      <a:pt x="86439" y="60817"/>
                    </a:lnTo>
                    <a:lnTo>
                      <a:pt x="82896" y="65313"/>
                    </a:lnTo>
                    <a:lnTo>
                      <a:pt x="81601" y="67266"/>
                    </a:lnTo>
                    <a:lnTo>
                      <a:pt x="81077" y="68675"/>
                    </a:lnTo>
                    <a:lnTo>
                      <a:pt x="80972" y="69895"/>
                    </a:lnTo>
                    <a:lnTo>
                      <a:pt x="81515" y="72000"/>
                    </a:lnTo>
                    <a:lnTo>
                      <a:pt x="82248" y="74009"/>
                    </a:lnTo>
                    <a:lnTo>
                      <a:pt x="81629" y="75152"/>
                    </a:lnTo>
                    <a:lnTo>
                      <a:pt x="79762" y="75752"/>
                    </a:lnTo>
                    <a:lnTo>
                      <a:pt x="78438" y="74533"/>
                    </a:lnTo>
                    <a:lnTo>
                      <a:pt x="77933" y="72362"/>
                    </a:lnTo>
                    <a:lnTo>
                      <a:pt x="75066" y="69390"/>
                    </a:lnTo>
                    <a:lnTo>
                      <a:pt x="76371" y="66904"/>
                    </a:lnTo>
                    <a:lnTo>
                      <a:pt x="76152" y="66285"/>
                    </a:lnTo>
                    <a:lnTo>
                      <a:pt x="71418" y="64989"/>
                    </a:lnTo>
                    <a:lnTo>
                      <a:pt x="69380" y="63103"/>
                    </a:lnTo>
                    <a:lnTo>
                      <a:pt x="66522" y="59789"/>
                    </a:lnTo>
                    <a:lnTo>
                      <a:pt x="65989" y="58369"/>
                    </a:lnTo>
                    <a:lnTo>
                      <a:pt x="66113" y="53740"/>
                    </a:lnTo>
                    <a:lnTo>
                      <a:pt x="65942" y="52616"/>
                    </a:lnTo>
                    <a:lnTo>
                      <a:pt x="65561" y="52064"/>
                    </a:lnTo>
                    <a:lnTo>
                      <a:pt x="64179" y="52102"/>
                    </a:lnTo>
                    <a:lnTo>
                      <a:pt x="62246" y="53712"/>
                    </a:lnTo>
                    <a:lnTo>
                      <a:pt x="60465" y="56112"/>
                    </a:lnTo>
                    <a:lnTo>
                      <a:pt x="56826" y="58826"/>
                    </a:lnTo>
                    <a:lnTo>
                      <a:pt x="56445" y="59398"/>
                    </a:lnTo>
                    <a:lnTo>
                      <a:pt x="57674" y="62036"/>
                    </a:lnTo>
                    <a:lnTo>
                      <a:pt x="57617" y="63055"/>
                    </a:lnTo>
                    <a:lnTo>
                      <a:pt x="54645" y="67256"/>
                    </a:lnTo>
                    <a:lnTo>
                      <a:pt x="54083" y="68637"/>
                    </a:lnTo>
                    <a:lnTo>
                      <a:pt x="50320" y="71257"/>
                    </a:lnTo>
                    <a:lnTo>
                      <a:pt x="48596" y="72238"/>
                    </a:lnTo>
                    <a:lnTo>
                      <a:pt x="43377" y="70314"/>
                    </a:lnTo>
                    <a:lnTo>
                      <a:pt x="41929" y="70085"/>
                    </a:lnTo>
                    <a:lnTo>
                      <a:pt x="39605" y="71371"/>
                    </a:lnTo>
                    <a:lnTo>
                      <a:pt x="36309" y="72600"/>
                    </a:lnTo>
                    <a:lnTo>
                      <a:pt x="30985" y="73828"/>
                    </a:lnTo>
                    <a:lnTo>
                      <a:pt x="29023" y="72933"/>
                    </a:lnTo>
                    <a:lnTo>
                      <a:pt x="28099" y="72095"/>
                    </a:lnTo>
                    <a:lnTo>
                      <a:pt x="27641" y="70818"/>
                    </a:lnTo>
                    <a:lnTo>
                      <a:pt x="26298" y="68580"/>
                    </a:lnTo>
                    <a:lnTo>
                      <a:pt x="24794" y="67256"/>
                    </a:lnTo>
                    <a:lnTo>
                      <a:pt x="23746" y="65808"/>
                    </a:lnTo>
                    <a:lnTo>
                      <a:pt x="22345" y="64227"/>
                    </a:lnTo>
                    <a:lnTo>
                      <a:pt x="21441" y="62903"/>
                    </a:lnTo>
                    <a:lnTo>
                      <a:pt x="22641" y="58655"/>
                    </a:lnTo>
                    <a:lnTo>
                      <a:pt x="21765" y="57169"/>
                    </a:lnTo>
                    <a:lnTo>
                      <a:pt x="21317" y="55036"/>
                    </a:lnTo>
                    <a:lnTo>
                      <a:pt x="21545" y="53588"/>
                    </a:lnTo>
                    <a:lnTo>
                      <a:pt x="21069" y="53235"/>
                    </a:lnTo>
                    <a:lnTo>
                      <a:pt x="16259" y="52397"/>
                    </a:lnTo>
                    <a:lnTo>
                      <a:pt x="12268" y="52664"/>
                    </a:lnTo>
                    <a:lnTo>
                      <a:pt x="9410" y="54083"/>
                    </a:lnTo>
                    <a:lnTo>
                      <a:pt x="7077" y="56445"/>
                    </a:lnTo>
                    <a:lnTo>
                      <a:pt x="6791" y="56960"/>
                    </a:lnTo>
                    <a:lnTo>
                      <a:pt x="6944" y="57379"/>
                    </a:lnTo>
                    <a:lnTo>
                      <a:pt x="8106" y="59541"/>
                    </a:lnTo>
                    <a:lnTo>
                      <a:pt x="6134" y="61827"/>
                    </a:lnTo>
                    <a:lnTo>
                      <a:pt x="3115" y="63598"/>
                    </a:lnTo>
                    <a:lnTo>
                      <a:pt x="981" y="63780"/>
                    </a:lnTo>
                    <a:lnTo>
                      <a:pt x="38" y="63437"/>
                    </a:lnTo>
                    <a:lnTo>
                      <a:pt x="0" y="60998"/>
                    </a:lnTo>
                    <a:lnTo>
                      <a:pt x="1772" y="60093"/>
                    </a:lnTo>
                    <a:lnTo>
                      <a:pt x="3372" y="58503"/>
                    </a:lnTo>
                    <a:lnTo>
                      <a:pt x="3905" y="56255"/>
                    </a:lnTo>
                    <a:lnTo>
                      <a:pt x="4096" y="54674"/>
                    </a:lnTo>
                    <a:lnTo>
                      <a:pt x="2419" y="52759"/>
                    </a:lnTo>
                    <a:lnTo>
                      <a:pt x="2619" y="51578"/>
                    </a:lnTo>
                    <a:lnTo>
                      <a:pt x="3667" y="49349"/>
                    </a:lnTo>
                    <a:lnTo>
                      <a:pt x="4267" y="47377"/>
                    </a:lnTo>
                    <a:lnTo>
                      <a:pt x="5105" y="45673"/>
                    </a:lnTo>
                    <a:lnTo>
                      <a:pt x="8429" y="42882"/>
                    </a:lnTo>
                    <a:lnTo>
                      <a:pt x="11763" y="40062"/>
                    </a:lnTo>
                    <a:lnTo>
                      <a:pt x="12268" y="37071"/>
                    </a:lnTo>
                    <a:lnTo>
                      <a:pt x="12535" y="33423"/>
                    </a:lnTo>
                    <a:lnTo>
                      <a:pt x="13002" y="32547"/>
                    </a:lnTo>
                    <a:lnTo>
                      <a:pt x="17507" y="30356"/>
                    </a:lnTo>
                    <a:lnTo>
                      <a:pt x="18631" y="29489"/>
                    </a:lnTo>
                    <a:lnTo>
                      <a:pt x="19202" y="28251"/>
                    </a:lnTo>
                    <a:lnTo>
                      <a:pt x="22746" y="24146"/>
                    </a:lnTo>
                    <a:lnTo>
                      <a:pt x="26251" y="20069"/>
                    </a:lnTo>
                    <a:lnTo>
                      <a:pt x="26965" y="18698"/>
                    </a:lnTo>
                    <a:lnTo>
                      <a:pt x="27556" y="17888"/>
                    </a:lnTo>
                    <a:lnTo>
                      <a:pt x="27556" y="17221"/>
                    </a:lnTo>
                    <a:lnTo>
                      <a:pt x="27108" y="16707"/>
                    </a:lnTo>
                    <a:lnTo>
                      <a:pt x="25441" y="16373"/>
                    </a:lnTo>
                    <a:lnTo>
                      <a:pt x="24870" y="15069"/>
                    </a:lnTo>
                    <a:lnTo>
                      <a:pt x="26689" y="12745"/>
                    </a:lnTo>
                    <a:lnTo>
                      <a:pt x="28965" y="11325"/>
                    </a:lnTo>
                    <a:lnTo>
                      <a:pt x="31175" y="11297"/>
                    </a:lnTo>
                    <a:lnTo>
                      <a:pt x="32061" y="11954"/>
                    </a:lnTo>
                    <a:lnTo>
                      <a:pt x="32013" y="12725"/>
                    </a:lnTo>
                    <a:lnTo>
                      <a:pt x="32966" y="13554"/>
                    </a:lnTo>
                    <a:lnTo>
                      <a:pt x="34642" y="13821"/>
                    </a:lnTo>
                    <a:lnTo>
                      <a:pt x="36709" y="13535"/>
                    </a:lnTo>
                    <a:lnTo>
                      <a:pt x="38767" y="12668"/>
                    </a:lnTo>
                    <a:lnTo>
                      <a:pt x="40034" y="10601"/>
                    </a:lnTo>
                    <a:lnTo>
                      <a:pt x="40767" y="9030"/>
                    </a:lnTo>
                    <a:lnTo>
                      <a:pt x="43996" y="7239"/>
                    </a:lnTo>
                    <a:lnTo>
                      <a:pt x="46196" y="8144"/>
                    </a:lnTo>
                    <a:lnTo>
                      <a:pt x="52321" y="8382"/>
                    </a:lnTo>
                    <a:lnTo>
                      <a:pt x="56779" y="7896"/>
                    </a:lnTo>
                    <a:lnTo>
                      <a:pt x="59569" y="6677"/>
                    </a:lnTo>
                    <a:lnTo>
                      <a:pt x="63027" y="6677"/>
                    </a:lnTo>
                    <a:lnTo>
                      <a:pt x="65351" y="7363"/>
                    </a:lnTo>
                    <a:lnTo>
                      <a:pt x="65761" y="7258"/>
                    </a:lnTo>
                    <a:lnTo>
                      <a:pt x="66408" y="7106"/>
                    </a:lnTo>
                    <a:lnTo>
                      <a:pt x="67037" y="6448"/>
                    </a:lnTo>
                    <a:lnTo>
                      <a:pt x="69227" y="6001"/>
                    </a:lnTo>
                    <a:lnTo>
                      <a:pt x="69513" y="5458"/>
                    </a:lnTo>
                    <a:lnTo>
                      <a:pt x="69428" y="4896"/>
                    </a:lnTo>
                    <a:lnTo>
                      <a:pt x="69037" y="4620"/>
                    </a:lnTo>
                    <a:lnTo>
                      <a:pt x="66342" y="4906"/>
                    </a:lnTo>
                    <a:lnTo>
                      <a:pt x="65322" y="4477"/>
                    </a:lnTo>
                    <a:lnTo>
                      <a:pt x="65056" y="3486"/>
                    </a:lnTo>
                    <a:lnTo>
                      <a:pt x="65922" y="1753"/>
                    </a:lnTo>
                    <a:lnTo>
                      <a:pt x="67904" y="343"/>
                    </a:lnTo>
                    <a:lnTo>
                      <a:pt x="69580" y="0"/>
                    </a:lnTo>
                    <a:lnTo>
                      <a:pt x="70790" y="381"/>
                    </a:lnTo>
                    <a:lnTo>
                      <a:pt x="73733" y="2991"/>
                    </a:lnTo>
                    <a:lnTo>
                      <a:pt x="74447" y="3077"/>
                    </a:lnTo>
                    <a:lnTo>
                      <a:pt x="74857" y="2610"/>
                    </a:lnTo>
                    <a:lnTo>
                      <a:pt x="75467" y="2343"/>
                    </a:lnTo>
                    <a:lnTo>
                      <a:pt x="76486" y="2858"/>
                    </a:lnTo>
                    <a:lnTo>
                      <a:pt x="77629" y="4477"/>
                    </a:lnTo>
                    <a:lnTo>
                      <a:pt x="77829" y="4724"/>
                    </a:lnTo>
                    <a:lnTo>
                      <a:pt x="84411" y="4153"/>
                    </a:lnTo>
                    <a:lnTo>
                      <a:pt x="85887" y="4153"/>
                    </a:lnTo>
                    <a:lnTo>
                      <a:pt x="90354" y="7001"/>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5" name="Freeform: Shape 141">
                <a:extLst>
                  <a:ext uri="{FF2B5EF4-FFF2-40B4-BE49-F238E27FC236}">
                    <a16:creationId xmlns:a16="http://schemas.microsoft.com/office/drawing/2014/main" id="{A08B5DD4-9E89-5F1E-DE79-16110ADCAD63}"/>
                  </a:ext>
                </a:extLst>
              </p:cNvPr>
              <p:cNvSpPr/>
              <p:nvPr/>
            </p:nvSpPr>
            <p:spPr>
              <a:xfrm>
                <a:off x="17578212" y="9429239"/>
                <a:ext cx="254748" cy="150172"/>
              </a:xfrm>
              <a:custGeom>
                <a:avLst/>
                <a:gdLst>
                  <a:gd name="connsiteX0" fmla="*/ 57798 w 60284"/>
                  <a:gd name="connsiteY0" fmla="*/ 2238 h 35537"/>
                  <a:gd name="connsiteX1" fmla="*/ 43862 w 60284"/>
                  <a:gd name="connsiteY1" fmla="*/ 12087 h 35537"/>
                  <a:gd name="connsiteX2" fmla="*/ 42958 w 60284"/>
                  <a:gd name="connsiteY2" fmla="*/ 15011 h 35537"/>
                  <a:gd name="connsiteX3" fmla="*/ 43577 w 60284"/>
                  <a:gd name="connsiteY3" fmla="*/ 17031 h 35537"/>
                  <a:gd name="connsiteX4" fmla="*/ 45539 w 60284"/>
                  <a:gd name="connsiteY4" fmla="*/ 19478 h 35537"/>
                  <a:gd name="connsiteX5" fmla="*/ 46054 w 60284"/>
                  <a:gd name="connsiteY5" fmla="*/ 20117 h 35537"/>
                  <a:gd name="connsiteX6" fmla="*/ 46758 w 60284"/>
                  <a:gd name="connsiteY6" fmla="*/ 21974 h 35537"/>
                  <a:gd name="connsiteX7" fmla="*/ 43720 w 60284"/>
                  <a:gd name="connsiteY7" fmla="*/ 22527 h 35537"/>
                  <a:gd name="connsiteX8" fmla="*/ 40672 w 60284"/>
                  <a:gd name="connsiteY8" fmla="*/ 22707 h 35537"/>
                  <a:gd name="connsiteX9" fmla="*/ 38976 w 60284"/>
                  <a:gd name="connsiteY9" fmla="*/ 22460 h 35537"/>
                  <a:gd name="connsiteX10" fmla="*/ 37376 w 60284"/>
                  <a:gd name="connsiteY10" fmla="*/ 22574 h 35537"/>
                  <a:gd name="connsiteX11" fmla="*/ 32433 w 60284"/>
                  <a:gd name="connsiteY11" fmla="*/ 27879 h 35537"/>
                  <a:gd name="connsiteX12" fmla="*/ 29776 w 60284"/>
                  <a:gd name="connsiteY12" fmla="*/ 29680 h 35537"/>
                  <a:gd name="connsiteX13" fmla="*/ 26613 w 60284"/>
                  <a:gd name="connsiteY13" fmla="*/ 30747 h 35537"/>
                  <a:gd name="connsiteX14" fmla="*/ 23393 w 60284"/>
                  <a:gd name="connsiteY14" fmla="*/ 31385 h 35537"/>
                  <a:gd name="connsiteX15" fmla="*/ 21774 w 60284"/>
                  <a:gd name="connsiteY15" fmla="*/ 31470 h 35537"/>
                  <a:gd name="connsiteX16" fmla="*/ 20345 w 60284"/>
                  <a:gd name="connsiteY16" fmla="*/ 32137 h 35537"/>
                  <a:gd name="connsiteX17" fmla="*/ 19345 w 60284"/>
                  <a:gd name="connsiteY17" fmla="*/ 33366 h 35537"/>
                  <a:gd name="connsiteX18" fmla="*/ 19326 w 60284"/>
                  <a:gd name="connsiteY18" fmla="*/ 34557 h 35537"/>
                  <a:gd name="connsiteX19" fmla="*/ 18898 w 60284"/>
                  <a:gd name="connsiteY19" fmla="*/ 35538 h 35537"/>
                  <a:gd name="connsiteX20" fmla="*/ 17126 w 60284"/>
                  <a:gd name="connsiteY20" fmla="*/ 35338 h 35537"/>
                  <a:gd name="connsiteX21" fmla="*/ 16393 w 60284"/>
                  <a:gd name="connsiteY21" fmla="*/ 33414 h 35537"/>
                  <a:gd name="connsiteX22" fmla="*/ 15135 w 60284"/>
                  <a:gd name="connsiteY22" fmla="*/ 32585 h 35537"/>
                  <a:gd name="connsiteX23" fmla="*/ 12002 w 60284"/>
                  <a:gd name="connsiteY23" fmla="*/ 33013 h 35537"/>
                  <a:gd name="connsiteX24" fmla="*/ 10478 w 60284"/>
                  <a:gd name="connsiteY24" fmla="*/ 32956 h 35537"/>
                  <a:gd name="connsiteX25" fmla="*/ 5468 w 60284"/>
                  <a:gd name="connsiteY25" fmla="*/ 31127 h 35537"/>
                  <a:gd name="connsiteX26" fmla="*/ 3953 w 60284"/>
                  <a:gd name="connsiteY26" fmla="*/ 30366 h 35537"/>
                  <a:gd name="connsiteX27" fmla="*/ 3010 w 60284"/>
                  <a:gd name="connsiteY27" fmla="*/ 28794 h 35537"/>
                  <a:gd name="connsiteX28" fmla="*/ 428 w 60284"/>
                  <a:gd name="connsiteY28" fmla="*/ 23117 h 35537"/>
                  <a:gd name="connsiteX29" fmla="*/ 0 w 60284"/>
                  <a:gd name="connsiteY29" fmla="*/ 18897 h 35537"/>
                  <a:gd name="connsiteX30" fmla="*/ 2400 w 60284"/>
                  <a:gd name="connsiteY30" fmla="*/ 19983 h 35537"/>
                  <a:gd name="connsiteX31" fmla="*/ 4649 w 60284"/>
                  <a:gd name="connsiteY31" fmla="*/ 18669 h 35537"/>
                  <a:gd name="connsiteX32" fmla="*/ 6811 w 60284"/>
                  <a:gd name="connsiteY32" fmla="*/ 16526 h 35537"/>
                  <a:gd name="connsiteX33" fmla="*/ 9392 w 60284"/>
                  <a:gd name="connsiteY33" fmla="*/ 15649 h 35537"/>
                  <a:gd name="connsiteX34" fmla="*/ 11002 w 60284"/>
                  <a:gd name="connsiteY34" fmla="*/ 16030 h 35537"/>
                  <a:gd name="connsiteX35" fmla="*/ 12602 w 60284"/>
                  <a:gd name="connsiteY35" fmla="*/ 16411 h 35537"/>
                  <a:gd name="connsiteX36" fmla="*/ 15478 w 60284"/>
                  <a:gd name="connsiteY36" fmla="*/ 15726 h 35537"/>
                  <a:gd name="connsiteX37" fmla="*/ 16716 w 60284"/>
                  <a:gd name="connsiteY37" fmla="*/ 12544 h 35537"/>
                  <a:gd name="connsiteX38" fmla="*/ 17126 w 60284"/>
                  <a:gd name="connsiteY38" fmla="*/ 8887 h 35537"/>
                  <a:gd name="connsiteX39" fmla="*/ 21984 w 60284"/>
                  <a:gd name="connsiteY39" fmla="*/ 9935 h 35537"/>
                  <a:gd name="connsiteX40" fmla="*/ 26918 w 60284"/>
                  <a:gd name="connsiteY40" fmla="*/ 10477 h 35537"/>
                  <a:gd name="connsiteX41" fmla="*/ 30947 w 60284"/>
                  <a:gd name="connsiteY41" fmla="*/ 10658 h 35537"/>
                  <a:gd name="connsiteX42" fmla="*/ 34928 w 60284"/>
                  <a:gd name="connsiteY42" fmla="*/ 10068 h 35537"/>
                  <a:gd name="connsiteX43" fmla="*/ 47110 w 60284"/>
                  <a:gd name="connsiteY43" fmla="*/ 6153 h 35537"/>
                  <a:gd name="connsiteX44" fmla="*/ 50559 w 60284"/>
                  <a:gd name="connsiteY44" fmla="*/ 3810 h 35537"/>
                  <a:gd name="connsiteX45" fmla="*/ 52702 w 60284"/>
                  <a:gd name="connsiteY45" fmla="*/ 3010 h 35537"/>
                  <a:gd name="connsiteX46" fmla="*/ 56407 w 60284"/>
                  <a:gd name="connsiteY46" fmla="*/ 1076 h 35537"/>
                  <a:gd name="connsiteX47" fmla="*/ 60284 w 60284"/>
                  <a:gd name="connsiteY47" fmla="*/ 0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284" h="35537">
                    <a:moveTo>
                      <a:pt x="57798" y="2238"/>
                    </a:moveTo>
                    <a:lnTo>
                      <a:pt x="43862" y="12087"/>
                    </a:lnTo>
                    <a:lnTo>
                      <a:pt x="42958" y="15011"/>
                    </a:lnTo>
                    <a:lnTo>
                      <a:pt x="43577" y="17031"/>
                    </a:lnTo>
                    <a:lnTo>
                      <a:pt x="45539" y="19478"/>
                    </a:lnTo>
                    <a:lnTo>
                      <a:pt x="46054" y="20117"/>
                    </a:lnTo>
                    <a:lnTo>
                      <a:pt x="46758" y="21974"/>
                    </a:lnTo>
                    <a:lnTo>
                      <a:pt x="43720" y="22527"/>
                    </a:lnTo>
                    <a:lnTo>
                      <a:pt x="40672" y="22707"/>
                    </a:lnTo>
                    <a:lnTo>
                      <a:pt x="38976" y="22460"/>
                    </a:lnTo>
                    <a:lnTo>
                      <a:pt x="37376" y="22574"/>
                    </a:lnTo>
                    <a:lnTo>
                      <a:pt x="32433" y="27879"/>
                    </a:lnTo>
                    <a:lnTo>
                      <a:pt x="29776" y="29680"/>
                    </a:lnTo>
                    <a:lnTo>
                      <a:pt x="26613" y="30747"/>
                    </a:lnTo>
                    <a:lnTo>
                      <a:pt x="23393" y="31385"/>
                    </a:lnTo>
                    <a:lnTo>
                      <a:pt x="21774" y="31470"/>
                    </a:lnTo>
                    <a:lnTo>
                      <a:pt x="20345" y="32137"/>
                    </a:lnTo>
                    <a:lnTo>
                      <a:pt x="19345" y="33366"/>
                    </a:lnTo>
                    <a:lnTo>
                      <a:pt x="19326" y="34557"/>
                    </a:lnTo>
                    <a:lnTo>
                      <a:pt x="18898" y="35538"/>
                    </a:lnTo>
                    <a:lnTo>
                      <a:pt x="17126" y="35338"/>
                    </a:lnTo>
                    <a:lnTo>
                      <a:pt x="16393" y="33414"/>
                    </a:lnTo>
                    <a:lnTo>
                      <a:pt x="15135" y="32585"/>
                    </a:lnTo>
                    <a:lnTo>
                      <a:pt x="12002" y="33013"/>
                    </a:lnTo>
                    <a:lnTo>
                      <a:pt x="10478" y="32956"/>
                    </a:lnTo>
                    <a:lnTo>
                      <a:pt x="5468" y="31127"/>
                    </a:lnTo>
                    <a:lnTo>
                      <a:pt x="3953" y="30366"/>
                    </a:lnTo>
                    <a:lnTo>
                      <a:pt x="3010" y="28794"/>
                    </a:lnTo>
                    <a:lnTo>
                      <a:pt x="428" y="23117"/>
                    </a:lnTo>
                    <a:lnTo>
                      <a:pt x="0" y="18897"/>
                    </a:lnTo>
                    <a:lnTo>
                      <a:pt x="2400" y="19983"/>
                    </a:lnTo>
                    <a:lnTo>
                      <a:pt x="4649" y="18669"/>
                    </a:lnTo>
                    <a:lnTo>
                      <a:pt x="6811" y="16526"/>
                    </a:lnTo>
                    <a:lnTo>
                      <a:pt x="9392" y="15649"/>
                    </a:lnTo>
                    <a:lnTo>
                      <a:pt x="11002" y="16030"/>
                    </a:lnTo>
                    <a:lnTo>
                      <a:pt x="12602" y="16411"/>
                    </a:lnTo>
                    <a:lnTo>
                      <a:pt x="15478" y="15726"/>
                    </a:lnTo>
                    <a:lnTo>
                      <a:pt x="16716" y="12544"/>
                    </a:lnTo>
                    <a:lnTo>
                      <a:pt x="17126" y="8887"/>
                    </a:lnTo>
                    <a:lnTo>
                      <a:pt x="21984" y="9935"/>
                    </a:lnTo>
                    <a:lnTo>
                      <a:pt x="26918" y="10477"/>
                    </a:lnTo>
                    <a:lnTo>
                      <a:pt x="30947" y="10658"/>
                    </a:lnTo>
                    <a:lnTo>
                      <a:pt x="34928" y="10068"/>
                    </a:lnTo>
                    <a:lnTo>
                      <a:pt x="47110" y="6153"/>
                    </a:lnTo>
                    <a:lnTo>
                      <a:pt x="50559" y="3810"/>
                    </a:lnTo>
                    <a:lnTo>
                      <a:pt x="52702" y="3010"/>
                    </a:lnTo>
                    <a:lnTo>
                      <a:pt x="56407" y="1076"/>
                    </a:lnTo>
                    <a:lnTo>
                      <a:pt x="60284" y="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6" name="Freeform: Shape 142">
                <a:extLst>
                  <a:ext uri="{FF2B5EF4-FFF2-40B4-BE49-F238E27FC236}">
                    <a16:creationId xmlns:a16="http://schemas.microsoft.com/office/drawing/2014/main" id="{5281BE79-D8EB-0634-3613-DE720DBAF7D8}"/>
                  </a:ext>
                </a:extLst>
              </p:cNvPr>
              <p:cNvSpPr/>
              <p:nvPr/>
            </p:nvSpPr>
            <p:spPr>
              <a:xfrm>
                <a:off x="15295070" y="7028887"/>
                <a:ext cx="761662" cy="429797"/>
              </a:xfrm>
              <a:custGeom>
                <a:avLst/>
                <a:gdLst>
                  <a:gd name="connsiteX0" fmla="*/ 72705 w 180241"/>
                  <a:gd name="connsiteY0" fmla="*/ 7563 h 101708"/>
                  <a:gd name="connsiteX1" fmla="*/ 75010 w 180241"/>
                  <a:gd name="connsiteY1" fmla="*/ 7458 h 101708"/>
                  <a:gd name="connsiteX2" fmla="*/ 77343 w 180241"/>
                  <a:gd name="connsiteY2" fmla="*/ 6401 h 101708"/>
                  <a:gd name="connsiteX3" fmla="*/ 77533 w 180241"/>
                  <a:gd name="connsiteY3" fmla="*/ 4677 h 101708"/>
                  <a:gd name="connsiteX4" fmla="*/ 77381 w 180241"/>
                  <a:gd name="connsiteY4" fmla="*/ 1457 h 101708"/>
                  <a:gd name="connsiteX5" fmla="*/ 77629 w 180241"/>
                  <a:gd name="connsiteY5" fmla="*/ 991 h 101708"/>
                  <a:gd name="connsiteX6" fmla="*/ 81163 w 180241"/>
                  <a:gd name="connsiteY6" fmla="*/ 1905 h 101708"/>
                  <a:gd name="connsiteX7" fmla="*/ 84706 w 180241"/>
                  <a:gd name="connsiteY7" fmla="*/ 3353 h 101708"/>
                  <a:gd name="connsiteX8" fmla="*/ 85201 w 180241"/>
                  <a:gd name="connsiteY8" fmla="*/ 6553 h 101708"/>
                  <a:gd name="connsiteX9" fmla="*/ 86154 w 180241"/>
                  <a:gd name="connsiteY9" fmla="*/ 8125 h 101708"/>
                  <a:gd name="connsiteX10" fmla="*/ 87278 w 180241"/>
                  <a:gd name="connsiteY10" fmla="*/ 9563 h 101708"/>
                  <a:gd name="connsiteX11" fmla="*/ 88344 w 180241"/>
                  <a:gd name="connsiteY11" fmla="*/ 10211 h 101708"/>
                  <a:gd name="connsiteX12" fmla="*/ 90202 w 180241"/>
                  <a:gd name="connsiteY12" fmla="*/ 10316 h 101708"/>
                  <a:gd name="connsiteX13" fmla="*/ 95012 w 180241"/>
                  <a:gd name="connsiteY13" fmla="*/ 12211 h 101708"/>
                  <a:gd name="connsiteX14" fmla="*/ 97326 w 180241"/>
                  <a:gd name="connsiteY14" fmla="*/ 12592 h 101708"/>
                  <a:gd name="connsiteX15" fmla="*/ 99698 w 180241"/>
                  <a:gd name="connsiteY15" fmla="*/ 13906 h 101708"/>
                  <a:gd name="connsiteX16" fmla="*/ 101699 w 180241"/>
                  <a:gd name="connsiteY16" fmla="*/ 15240 h 101708"/>
                  <a:gd name="connsiteX17" fmla="*/ 103156 w 180241"/>
                  <a:gd name="connsiteY17" fmla="*/ 15526 h 101708"/>
                  <a:gd name="connsiteX18" fmla="*/ 103832 w 180241"/>
                  <a:gd name="connsiteY18" fmla="*/ 16983 h 101708"/>
                  <a:gd name="connsiteX19" fmla="*/ 104728 w 180241"/>
                  <a:gd name="connsiteY19" fmla="*/ 17983 h 101708"/>
                  <a:gd name="connsiteX20" fmla="*/ 106308 w 180241"/>
                  <a:gd name="connsiteY20" fmla="*/ 17212 h 101708"/>
                  <a:gd name="connsiteX21" fmla="*/ 112081 w 180241"/>
                  <a:gd name="connsiteY21" fmla="*/ 16135 h 101708"/>
                  <a:gd name="connsiteX22" fmla="*/ 114157 w 180241"/>
                  <a:gd name="connsiteY22" fmla="*/ 17574 h 101708"/>
                  <a:gd name="connsiteX23" fmla="*/ 115557 w 180241"/>
                  <a:gd name="connsiteY23" fmla="*/ 19098 h 101708"/>
                  <a:gd name="connsiteX24" fmla="*/ 115748 w 180241"/>
                  <a:gd name="connsiteY24" fmla="*/ 19574 h 101708"/>
                  <a:gd name="connsiteX25" fmla="*/ 115014 w 180241"/>
                  <a:gd name="connsiteY25" fmla="*/ 20917 h 101708"/>
                  <a:gd name="connsiteX26" fmla="*/ 114662 w 180241"/>
                  <a:gd name="connsiteY26" fmla="*/ 21955 h 101708"/>
                  <a:gd name="connsiteX27" fmla="*/ 114062 w 180241"/>
                  <a:gd name="connsiteY27" fmla="*/ 22650 h 101708"/>
                  <a:gd name="connsiteX28" fmla="*/ 112081 w 180241"/>
                  <a:gd name="connsiteY28" fmla="*/ 23384 h 101708"/>
                  <a:gd name="connsiteX29" fmla="*/ 110966 w 180241"/>
                  <a:gd name="connsiteY29" fmla="*/ 24565 h 101708"/>
                  <a:gd name="connsiteX30" fmla="*/ 110147 w 180241"/>
                  <a:gd name="connsiteY30" fmla="*/ 25860 h 101708"/>
                  <a:gd name="connsiteX31" fmla="*/ 110699 w 180241"/>
                  <a:gd name="connsiteY31" fmla="*/ 27099 h 101708"/>
                  <a:gd name="connsiteX32" fmla="*/ 112319 w 180241"/>
                  <a:gd name="connsiteY32" fmla="*/ 28032 h 101708"/>
                  <a:gd name="connsiteX33" fmla="*/ 113462 w 180241"/>
                  <a:gd name="connsiteY33" fmla="*/ 28242 h 101708"/>
                  <a:gd name="connsiteX34" fmla="*/ 113900 w 180241"/>
                  <a:gd name="connsiteY34" fmla="*/ 29146 h 101708"/>
                  <a:gd name="connsiteX35" fmla="*/ 117567 w 180241"/>
                  <a:gd name="connsiteY35" fmla="*/ 33185 h 101708"/>
                  <a:gd name="connsiteX36" fmla="*/ 120482 w 180241"/>
                  <a:gd name="connsiteY36" fmla="*/ 38452 h 101708"/>
                  <a:gd name="connsiteX37" fmla="*/ 121615 w 180241"/>
                  <a:gd name="connsiteY37" fmla="*/ 39271 h 101708"/>
                  <a:gd name="connsiteX38" fmla="*/ 122682 w 180241"/>
                  <a:gd name="connsiteY38" fmla="*/ 39471 h 101708"/>
                  <a:gd name="connsiteX39" fmla="*/ 123920 w 180241"/>
                  <a:gd name="connsiteY39" fmla="*/ 38700 h 101708"/>
                  <a:gd name="connsiteX40" fmla="*/ 125349 w 180241"/>
                  <a:gd name="connsiteY40" fmla="*/ 36986 h 101708"/>
                  <a:gd name="connsiteX41" fmla="*/ 127035 w 180241"/>
                  <a:gd name="connsiteY41" fmla="*/ 35757 h 101708"/>
                  <a:gd name="connsiteX42" fmla="*/ 128464 w 180241"/>
                  <a:gd name="connsiteY42" fmla="*/ 35118 h 101708"/>
                  <a:gd name="connsiteX43" fmla="*/ 130988 w 180241"/>
                  <a:gd name="connsiteY43" fmla="*/ 33661 h 101708"/>
                  <a:gd name="connsiteX44" fmla="*/ 131093 w 180241"/>
                  <a:gd name="connsiteY44" fmla="*/ 32718 h 101708"/>
                  <a:gd name="connsiteX45" fmla="*/ 128978 w 180241"/>
                  <a:gd name="connsiteY45" fmla="*/ 29146 h 101708"/>
                  <a:gd name="connsiteX46" fmla="*/ 127769 w 180241"/>
                  <a:gd name="connsiteY46" fmla="*/ 26251 h 101708"/>
                  <a:gd name="connsiteX47" fmla="*/ 128054 w 180241"/>
                  <a:gd name="connsiteY47" fmla="*/ 25727 h 101708"/>
                  <a:gd name="connsiteX48" fmla="*/ 130750 w 180241"/>
                  <a:gd name="connsiteY48" fmla="*/ 26184 h 101708"/>
                  <a:gd name="connsiteX49" fmla="*/ 135322 w 180241"/>
                  <a:gd name="connsiteY49" fmla="*/ 27765 h 101708"/>
                  <a:gd name="connsiteX50" fmla="*/ 142361 w 180241"/>
                  <a:gd name="connsiteY50" fmla="*/ 32918 h 101708"/>
                  <a:gd name="connsiteX51" fmla="*/ 143628 w 180241"/>
                  <a:gd name="connsiteY51" fmla="*/ 32918 h 101708"/>
                  <a:gd name="connsiteX52" fmla="*/ 146085 w 180241"/>
                  <a:gd name="connsiteY52" fmla="*/ 32528 h 101708"/>
                  <a:gd name="connsiteX53" fmla="*/ 148762 w 180241"/>
                  <a:gd name="connsiteY53" fmla="*/ 31690 h 101708"/>
                  <a:gd name="connsiteX54" fmla="*/ 150038 w 180241"/>
                  <a:gd name="connsiteY54" fmla="*/ 30737 h 101708"/>
                  <a:gd name="connsiteX55" fmla="*/ 150514 w 180241"/>
                  <a:gd name="connsiteY55" fmla="*/ 31090 h 101708"/>
                  <a:gd name="connsiteX56" fmla="*/ 150924 w 180241"/>
                  <a:gd name="connsiteY56" fmla="*/ 33919 h 101708"/>
                  <a:gd name="connsiteX57" fmla="*/ 150219 w 180241"/>
                  <a:gd name="connsiteY57" fmla="*/ 35471 h 101708"/>
                  <a:gd name="connsiteX58" fmla="*/ 147019 w 180241"/>
                  <a:gd name="connsiteY58" fmla="*/ 36976 h 101708"/>
                  <a:gd name="connsiteX59" fmla="*/ 147199 w 180241"/>
                  <a:gd name="connsiteY59" fmla="*/ 37719 h 101708"/>
                  <a:gd name="connsiteX60" fmla="*/ 148028 w 180241"/>
                  <a:gd name="connsiteY60" fmla="*/ 38681 h 101708"/>
                  <a:gd name="connsiteX61" fmla="*/ 149466 w 180241"/>
                  <a:gd name="connsiteY61" fmla="*/ 39329 h 101708"/>
                  <a:gd name="connsiteX62" fmla="*/ 151219 w 180241"/>
                  <a:gd name="connsiteY62" fmla="*/ 41157 h 101708"/>
                  <a:gd name="connsiteX63" fmla="*/ 152429 w 180241"/>
                  <a:gd name="connsiteY63" fmla="*/ 43244 h 101708"/>
                  <a:gd name="connsiteX64" fmla="*/ 153486 w 180241"/>
                  <a:gd name="connsiteY64" fmla="*/ 44205 h 101708"/>
                  <a:gd name="connsiteX65" fmla="*/ 154648 w 180241"/>
                  <a:gd name="connsiteY65" fmla="*/ 44663 h 101708"/>
                  <a:gd name="connsiteX66" fmla="*/ 157563 w 180241"/>
                  <a:gd name="connsiteY66" fmla="*/ 43548 h 101708"/>
                  <a:gd name="connsiteX67" fmla="*/ 158382 w 180241"/>
                  <a:gd name="connsiteY67" fmla="*/ 42672 h 101708"/>
                  <a:gd name="connsiteX68" fmla="*/ 158753 w 180241"/>
                  <a:gd name="connsiteY68" fmla="*/ 42053 h 101708"/>
                  <a:gd name="connsiteX69" fmla="*/ 159315 w 180241"/>
                  <a:gd name="connsiteY69" fmla="*/ 42186 h 101708"/>
                  <a:gd name="connsiteX70" fmla="*/ 160334 w 180241"/>
                  <a:gd name="connsiteY70" fmla="*/ 43215 h 101708"/>
                  <a:gd name="connsiteX71" fmla="*/ 160649 w 180241"/>
                  <a:gd name="connsiteY71" fmla="*/ 43815 h 101708"/>
                  <a:gd name="connsiteX72" fmla="*/ 163478 w 180241"/>
                  <a:gd name="connsiteY72" fmla="*/ 44977 h 101708"/>
                  <a:gd name="connsiteX73" fmla="*/ 165116 w 180241"/>
                  <a:gd name="connsiteY73" fmla="*/ 46406 h 101708"/>
                  <a:gd name="connsiteX74" fmla="*/ 166154 w 180241"/>
                  <a:gd name="connsiteY74" fmla="*/ 47072 h 101708"/>
                  <a:gd name="connsiteX75" fmla="*/ 167306 w 180241"/>
                  <a:gd name="connsiteY75" fmla="*/ 46425 h 101708"/>
                  <a:gd name="connsiteX76" fmla="*/ 171793 w 180241"/>
                  <a:gd name="connsiteY76" fmla="*/ 47558 h 101708"/>
                  <a:gd name="connsiteX77" fmla="*/ 173031 w 180241"/>
                  <a:gd name="connsiteY77" fmla="*/ 48511 h 101708"/>
                  <a:gd name="connsiteX78" fmla="*/ 173422 w 180241"/>
                  <a:gd name="connsiteY78" fmla="*/ 50092 h 101708"/>
                  <a:gd name="connsiteX79" fmla="*/ 173203 w 180241"/>
                  <a:gd name="connsiteY79" fmla="*/ 51054 h 101708"/>
                  <a:gd name="connsiteX80" fmla="*/ 173889 w 180241"/>
                  <a:gd name="connsiteY80" fmla="*/ 53530 h 101708"/>
                  <a:gd name="connsiteX81" fmla="*/ 179566 w 180241"/>
                  <a:gd name="connsiteY81" fmla="*/ 59465 h 101708"/>
                  <a:gd name="connsiteX82" fmla="*/ 180156 w 180241"/>
                  <a:gd name="connsiteY82" fmla="*/ 62494 h 101708"/>
                  <a:gd name="connsiteX83" fmla="*/ 180242 w 180241"/>
                  <a:gd name="connsiteY83" fmla="*/ 63703 h 101708"/>
                  <a:gd name="connsiteX84" fmla="*/ 179566 w 180241"/>
                  <a:gd name="connsiteY84" fmla="*/ 63760 h 101708"/>
                  <a:gd name="connsiteX85" fmla="*/ 178032 w 180241"/>
                  <a:gd name="connsiteY85" fmla="*/ 64389 h 101708"/>
                  <a:gd name="connsiteX86" fmla="*/ 176070 w 180241"/>
                  <a:gd name="connsiteY86" fmla="*/ 64618 h 101708"/>
                  <a:gd name="connsiteX87" fmla="*/ 173945 w 180241"/>
                  <a:gd name="connsiteY87" fmla="*/ 64494 h 101708"/>
                  <a:gd name="connsiteX88" fmla="*/ 172288 w 180241"/>
                  <a:gd name="connsiteY88" fmla="*/ 65589 h 101708"/>
                  <a:gd name="connsiteX89" fmla="*/ 170726 w 180241"/>
                  <a:gd name="connsiteY89" fmla="*/ 67380 h 101708"/>
                  <a:gd name="connsiteX90" fmla="*/ 169107 w 180241"/>
                  <a:gd name="connsiteY90" fmla="*/ 68618 h 101708"/>
                  <a:gd name="connsiteX91" fmla="*/ 168240 w 180241"/>
                  <a:gd name="connsiteY91" fmla="*/ 69713 h 101708"/>
                  <a:gd name="connsiteX92" fmla="*/ 167745 w 180241"/>
                  <a:gd name="connsiteY92" fmla="*/ 70856 h 101708"/>
                  <a:gd name="connsiteX93" fmla="*/ 162297 w 180241"/>
                  <a:gd name="connsiteY93" fmla="*/ 74076 h 101708"/>
                  <a:gd name="connsiteX94" fmla="*/ 161535 w 180241"/>
                  <a:gd name="connsiteY94" fmla="*/ 75419 h 101708"/>
                  <a:gd name="connsiteX95" fmla="*/ 160935 w 180241"/>
                  <a:gd name="connsiteY95" fmla="*/ 77248 h 101708"/>
                  <a:gd name="connsiteX96" fmla="*/ 160677 w 180241"/>
                  <a:gd name="connsiteY96" fmla="*/ 79705 h 101708"/>
                  <a:gd name="connsiteX97" fmla="*/ 160296 w 180241"/>
                  <a:gd name="connsiteY97" fmla="*/ 81915 h 101708"/>
                  <a:gd name="connsiteX98" fmla="*/ 159353 w 180241"/>
                  <a:gd name="connsiteY98" fmla="*/ 83077 h 101708"/>
                  <a:gd name="connsiteX99" fmla="*/ 156410 w 180241"/>
                  <a:gd name="connsiteY99" fmla="*/ 84077 h 101708"/>
                  <a:gd name="connsiteX100" fmla="*/ 155677 w 180241"/>
                  <a:gd name="connsiteY100" fmla="*/ 84611 h 101708"/>
                  <a:gd name="connsiteX101" fmla="*/ 155124 w 180241"/>
                  <a:gd name="connsiteY101" fmla="*/ 85735 h 101708"/>
                  <a:gd name="connsiteX102" fmla="*/ 153476 w 180241"/>
                  <a:gd name="connsiteY102" fmla="*/ 87459 h 101708"/>
                  <a:gd name="connsiteX103" fmla="*/ 151543 w 180241"/>
                  <a:gd name="connsiteY103" fmla="*/ 89097 h 101708"/>
                  <a:gd name="connsiteX104" fmla="*/ 147980 w 180241"/>
                  <a:gd name="connsiteY104" fmla="*/ 90973 h 101708"/>
                  <a:gd name="connsiteX105" fmla="*/ 144161 w 180241"/>
                  <a:gd name="connsiteY105" fmla="*/ 91545 h 101708"/>
                  <a:gd name="connsiteX106" fmla="*/ 139198 w 180241"/>
                  <a:gd name="connsiteY106" fmla="*/ 90935 h 101708"/>
                  <a:gd name="connsiteX107" fmla="*/ 136293 w 180241"/>
                  <a:gd name="connsiteY107" fmla="*/ 90202 h 101708"/>
                  <a:gd name="connsiteX108" fmla="*/ 134893 w 180241"/>
                  <a:gd name="connsiteY108" fmla="*/ 91011 h 101708"/>
                  <a:gd name="connsiteX109" fmla="*/ 132950 w 180241"/>
                  <a:gd name="connsiteY109" fmla="*/ 93450 h 101708"/>
                  <a:gd name="connsiteX110" fmla="*/ 130874 w 180241"/>
                  <a:gd name="connsiteY110" fmla="*/ 97641 h 101708"/>
                  <a:gd name="connsiteX111" fmla="*/ 130007 w 180241"/>
                  <a:gd name="connsiteY111" fmla="*/ 100794 h 101708"/>
                  <a:gd name="connsiteX112" fmla="*/ 129340 w 180241"/>
                  <a:gd name="connsiteY112" fmla="*/ 99898 h 101708"/>
                  <a:gd name="connsiteX113" fmla="*/ 128149 w 180241"/>
                  <a:gd name="connsiteY113" fmla="*/ 96564 h 101708"/>
                  <a:gd name="connsiteX114" fmla="*/ 126807 w 180241"/>
                  <a:gd name="connsiteY114" fmla="*/ 96136 h 101708"/>
                  <a:gd name="connsiteX115" fmla="*/ 124968 w 180241"/>
                  <a:gd name="connsiteY115" fmla="*/ 95821 h 101708"/>
                  <a:gd name="connsiteX116" fmla="*/ 123587 w 180241"/>
                  <a:gd name="connsiteY116" fmla="*/ 95326 h 101708"/>
                  <a:gd name="connsiteX117" fmla="*/ 120596 w 180241"/>
                  <a:gd name="connsiteY117" fmla="*/ 93402 h 101708"/>
                  <a:gd name="connsiteX118" fmla="*/ 119063 w 180241"/>
                  <a:gd name="connsiteY118" fmla="*/ 92821 h 101708"/>
                  <a:gd name="connsiteX119" fmla="*/ 117300 w 180241"/>
                  <a:gd name="connsiteY119" fmla="*/ 92669 h 101708"/>
                  <a:gd name="connsiteX120" fmla="*/ 115624 w 180241"/>
                  <a:gd name="connsiteY120" fmla="*/ 93802 h 101708"/>
                  <a:gd name="connsiteX121" fmla="*/ 114347 w 180241"/>
                  <a:gd name="connsiteY121" fmla="*/ 95136 h 101708"/>
                  <a:gd name="connsiteX122" fmla="*/ 110395 w 180241"/>
                  <a:gd name="connsiteY122" fmla="*/ 95117 h 101708"/>
                  <a:gd name="connsiteX123" fmla="*/ 106061 w 180241"/>
                  <a:gd name="connsiteY123" fmla="*/ 94497 h 101708"/>
                  <a:gd name="connsiteX124" fmla="*/ 99860 w 180241"/>
                  <a:gd name="connsiteY124" fmla="*/ 90059 h 101708"/>
                  <a:gd name="connsiteX125" fmla="*/ 98250 w 180241"/>
                  <a:gd name="connsiteY125" fmla="*/ 90021 h 101708"/>
                  <a:gd name="connsiteX126" fmla="*/ 96536 w 180241"/>
                  <a:gd name="connsiteY126" fmla="*/ 90221 h 101708"/>
                  <a:gd name="connsiteX127" fmla="*/ 93821 w 180241"/>
                  <a:gd name="connsiteY127" fmla="*/ 89163 h 101708"/>
                  <a:gd name="connsiteX128" fmla="*/ 88573 w 180241"/>
                  <a:gd name="connsiteY128" fmla="*/ 86287 h 101708"/>
                  <a:gd name="connsiteX129" fmla="*/ 86106 w 180241"/>
                  <a:gd name="connsiteY129" fmla="*/ 85611 h 101708"/>
                  <a:gd name="connsiteX130" fmla="*/ 84553 w 180241"/>
                  <a:gd name="connsiteY130" fmla="*/ 86020 h 101708"/>
                  <a:gd name="connsiteX131" fmla="*/ 83134 w 180241"/>
                  <a:gd name="connsiteY131" fmla="*/ 86668 h 101708"/>
                  <a:gd name="connsiteX132" fmla="*/ 82115 w 180241"/>
                  <a:gd name="connsiteY132" fmla="*/ 86744 h 101708"/>
                  <a:gd name="connsiteX133" fmla="*/ 81534 w 180241"/>
                  <a:gd name="connsiteY133" fmla="*/ 85801 h 101708"/>
                  <a:gd name="connsiteX134" fmla="*/ 79581 w 180241"/>
                  <a:gd name="connsiteY134" fmla="*/ 84649 h 101708"/>
                  <a:gd name="connsiteX135" fmla="*/ 77619 w 180241"/>
                  <a:gd name="connsiteY135" fmla="*/ 84515 h 101708"/>
                  <a:gd name="connsiteX136" fmla="*/ 77057 w 180241"/>
                  <a:gd name="connsiteY136" fmla="*/ 85211 h 101708"/>
                  <a:gd name="connsiteX137" fmla="*/ 76390 w 180241"/>
                  <a:gd name="connsiteY137" fmla="*/ 91545 h 101708"/>
                  <a:gd name="connsiteX138" fmla="*/ 75733 w 180241"/>
                  <a:gd name="connsiteY138" fmla="*/ 93831 h 101708"/>
                  <a:gd name="connsiteX139" fmla="*/ 73038 w 180241"/>
                  <a:gd name="connsiteY139" fmla="*/ 93726 h 101708"/>
                  <a:gd name="connsiteX140" fmla="*/ 72076 w 180241"/>
                  <a:gd name="connsiteY140" fmla="*/ 94793 h 101708"/>
                  <a:gd name="connsiteX141" fmla="*/ 69961 w 180241"/>
                  <a:gd name="connsiteY141" fmla="*/ 97850 h 101708"/>
                  <a:gd name="connsiteX142" fmla="*/ 69552 w 180241"/>
                  <a:gd name="connsiteY142" fmla="*/ 100774 h 101708"/>
                  <a:gd name="connsiteX143" fmla="*/ 65875 w 180241"/>
                  <a:gd name="connsiteY143" fmla="*/ 100212 h 101708"/>
                  <a:gd name="connsiteX144" fmla="*/ 64132 w 180241"/>
                  <a:gd name="connsiteY144" fmla="*/ 99717 h 101708"/>
                  <a:gd name="connsiteX145" fmla="*/ 62589 w 180241"/>
                  <a:gd name="connsiteY145" fmla="*/ 100089 h 101708"/>
                  <a:gd name="connsiteX146" fmla="*/ 60893 w 180241"/>
                  <a:gd name="connsiteY146" fmla="*/ 101708 h 101708"/>
                  <a:gd name="connsiteX147" fmla="*/ 56140 w 180241"/>
                  <a:gd name="connsiteY147" fmla="*/ 101613 h 101708"/>
                  <a:gd name="connsiteX148" fmla="*/ 52378 w 180241"/>
                  <a:gd name="connsiteY148" fmla="*/ 100651 h 101708"/>
                  <a:gd name="connsiteX149" fmla="*/ 50768 w 180241"/>
                  <a:gd name="connsiteY149" fmla="*/ 97022 h 101708"/>
                  <a:gd name="connsiteX150" fmla="*/ 49044 w 180241"/>
                  <a:gd name="connsiteY150" fmla="*/ 95574 h 101708"/>
                  <a:gd name="connsiteX151" fmla="*/ 46872 w 180241"/>
                  <a:gd name="connsiteY151" fmla="*/ 94297 h 101708"/>
                  <a:gd name="connsiteX152" fmla="*/ 46120 w 180241"/>
                  <a:gd name="connsiteY152" fmla="*/ 94002 h 101708"/>
                  <a:gd name="connsiteX153" fmla="*/ 44920 w 180241"/>
                  <a:gd name="connsiteY153" fmla="*/ 92021 h 101708"/>
                  <a:gd name="connsiteX154" fmla="*/ 42644 w 180241"/>
                  <a:gd name="connsiteY154" fmla="*/ 89563 h 101708"/>
                  <a:gd name="connsiteX155" fmla="*/ 38976 w 180241"/>
                  <a:gd name="connsiteY155" fmla="*/ 86192 h 101708"/>
                  <a:gd name="connsiteX156" fmla="*/ 36119 w 180241"/>
                  <a:gd name="connsiteY156" fmla="*/ 86363 h 101708"/>
                  <a:gd name="connsiteX157" fmla="*/ 35062 w 180241"/>
                  <a:gd name="connsiteY157" fmla="*/ 85468 h 101708"/>
                  <a:gd name="connsiteX158" fmla="*/ 34595 w 180241"/>
                  <a:gd name="connsiteY158" fmla="*/ 84229 h 101708"/>
                  <a:gd name="connsiteX159" fmla="*/ 33404 w 180241"/>
                  <a:gd name="connsiteY159" fmla="*/ 82087 h 101708"/>
                  <a:gd name="connsiteX160" fmla="*/ 32052 w 180241"/>
                  <a:gd name="connsiteY160" fmla="*/ 80601 h 101708"/>
                  <a:gd name="connsiteX161" fmla="*/ 30423 w 180241"/>
                  <a:gd name="connsiteY161" fmla="*/ 80020 h 101708"/>
                  <a:gd name="connsiteX162" fmla="*/ 28089 w 180241"/>
                  <a:gd name="connsiteY162" fmla="*/ 78114 h 101708"/>
                  <a:gd name="connsiteX163" fmla="*/ 24965 w 180241"/>
                  <a:gd name="connsiteY163" fmla="*/ 73961 h 101708"/>
                  <a:gd name="connsiteX164" fmla="*/ 22108 w 180241"/>
                  <a:gd name="connsiteY164" fmla="*/ 71085 h 101708"/>
                  <a:gd name="connsiteX165" fmla="*/ 19345 w 180241"/>
                  <a:gd name="connsiteY165" fmla="*/ 71133 h 101708"/>
                  <a:gd name="connsiteX166" fmla="*/ 17602 w 180241"/>
                  <a:gd name="connsiteY166" fmla="*/ 69628 h 101708"/>
                  <a:gd name="connsiteX167" fmla="*/ 15812 w 180241"/>
                  <a:gd name="connsiteY167" fmla="*/ 67646 h 101708"/>
                  <a:gd name="connsiteX168" fmla="*/ 14497 w 180241"/>
                  <a:gd name="connsiteY168" fmla="*/ 65732 h 101708"/>
                  <a:gd name="connsiteX169" fmla="*/ 12459 w 180241"/>
                  <a:gd name="connsiteY169" fmla="*/ 61065 h 101708"/>
                  <a:gd name="connsiteX170" fmla="*/ 10973 w 180241"/>
                  <a:gd name="connsiteY170" fmla="*/ 58398 h 101708"/>
                  <a:gd name="connsiteX171" fmla="*/ 9820 w 180241"/>
                  <a:gd name="connsiteY171" fmla="*/ 56750 h 101708"/>
                  <a:gd name="connsiteX172" fmla="*/ 8515 w 180241"/>
                  <a:gd name="connsiteY172" fmla="*/ 55378 h 101708"/>
                  <a:gd name="connsiteX173" fmla="*/ 8039 w 180241"/>
                  <a:gd name="connsiteY173" fmla="*/ 54283 h 101708"/>
                  <a:gd name="connsiteX174" fmla="*/ 9639 w 180241"/>
                  <a:gd name="connsiteY174" fmla="*/ 51787 h 101708"/>
                  <a:gd name="connsiteX175" fmla="*/ 10220 w 180241"/>
                  <a:gd name="connsiteY175" fmla="*/ 50549 h 101708"/>
                  <a:gd name="connsiteX176" fmla="*/ 10906 w 180241"/>
                  <a:gd name="connsiteY176" fmla="*/ 49597 h 101708"/>
                  <a:gd name="connsiteX177" fmla="*/ 11306 w 180241"/>
                  <a:gd name="connsiteY177" fmla="*/ 48587 h 101708"/>
                  <a:gd name="connsiteX178" fmla="*/ 11287 w 180241"/>
                  <a:gd name="connsiteY178" fmla="*/ 47835 h 101708"/>
                  <a:gd name="connsiteX179" fmla="*/ 9839 w 180241"/>
                  <a:gd name="connsiteY179" fmla="*/ 45358 h 101708"/>
                  <a:gd name="connsiteX180" fmla="*/ 7877 w 180241"/>
                  <a:gd name="connsiteY180" fmla="*/ 43567 h 101708"/>
                  <a:gd name="connsiteX181" fmla="*/ 4991 w 180241"/>
                  <a:gd name="connsiteY181" fmla="*/ 41758 h 101708"/>
                  <a:gd name="connsiteX182" fmla="*/ 3153 w 180241"/>
                  <a:gd name="connsiteY182" fmla="*/ 39462 h 101708"/>
                  <a:gd name="connsiteX183" fmla="*/ 2486 w 180241"/>
                  <a:gd name="connsiteY183" fmla="*/ 37367 h 101708"/>
                  <a:gd name="connsiteX184" fmla="*/ 2286 w 180241"/>
                  <a:gd name="connsiteY184" fmla="*/ 36204 h 101708"/>
                  <a:gd name="connsiteX185" fmla="*/ 1019 w 180241"/>
                  <a:gd name="connsiteY185" fmla="*/ 34642 h 101708"/>
                  <a:gd name="connsiteX186" fmla="*/ 0 w 180241"/>
                  <a:gd name="connsiteY186" fmla="*/ 32347 h 101708"/>
                  <a:gd name="connsiteX187" fmla="*/ 0 w 180241"/>
                  <a:gd name="connsiteY187" fmla="*/ 30966 h 101708"/>
                  <a:gd name="connsiteX188" fmla="*/ 257 w 180241"/>
                  <a:gd name="connsiteY188" fmla="*/ 30575 h 101708"/>
                  <a:gd name="connsiteX189" fmla="*/ 1210 w 180241"/>
                  <a:gd name="connsiteY189" fmla="*/ 30575 h 101708"/>
                  <a:gd name="connsiteX190" fmla="*/ 2277 w 180241"/>
                  <a:gd name="connsiteY190" fmla="*/ 31518 h 101708"/>
                  <a:gd name="connsiteX191" fmla="*/ 3781 w 180241"/>
                  <a:gd name="connsiteY191" fmla="*/ 33328 h 101708"/>
                  <a:gd name="connsiteX192" fmla="*/ 5020 w 180241"/>
                  <a:gd name="connsiteY192" fmla="*/ 35976 h 101708"/>
                  <a:gd name="connsiteX193" fmla="*/ 5772 w 180241"/>
                  <a:gd name="connsiteY193" fmla="*/ 34966 h 101708"/>
                  <a:gd name="connsiteX194" fmla="*/ 7191 w 180241"/>
                  <a:gd name="connsiteY194" fmla="*/ 32147 h 101708"/>
                  <a:gd name="connsiteX195" fmla="*/ 9706 w 180241"/>
                  <a:gd name="connsiteY195" fmla="*/ 28956 h 101708"/>
                  <a:gd name="connsiteX196" fmla="*/ 12278 w 180241"/>
                  <a:gd name="connsiteY196" fmla="*/ 27127 h 101708"/>
                  <a:gd name="connsiteX197" fmla="*/ 14592 w 180241"/>
                  <a:gd name="connsiteY197" fmla="*/ 26975 h 101708"/>
                  <a:gd name="connsiteX198" fmla="*/ 16488 w 180241"/>
                  <a:gd name="connsiteY198" fmla="*/ 26470 h 101708"/>
                  <a:gd name="connsiteX199" fmla="*/ 18059 w 180241"/>
                  <a:gd name="connsiteY199" fmla="*/ 25555 h 101708"/>
                  <a:gd name="connsiteX200" fmla="*/ 20812 w 180241"/>
                  <a:gd name="connsiteY200" fmla="*/ 25927 h 101708"/>
                  <a:gd name="connsiteX201" fmla="*/ 22803 w 180241"/>
                  <a:gd name="connsiteY201" fmla="*/ 26584 h 101708"/>
                  <a:gd name="connsiteX202" fmla="*/ 23451 w 180241"/>
                  <a:gd name="connsiteY202" fmla="*/ 26175 h 101708"/>
                  <a:gd name="connsiteX203" fmla="*/ 24260 w 180241"/>
                  <a:gd name="connsiteY203" fmla="*/ 24508 h 101708"/>
                  <a:gd name="connsiteX204" fmla="*/ 24774 w 180241"/>
                  <a:gd name="connsiteY204" fmla="*/ 23070 h 101708"/>
                  <a:gd name="connsiteX205" fmla="*/ 29175 w 180241"/>
                  <a:gd name="connsiteY205" fmla="*/ 22231 h 101708"/>
                  <a:gd name="connsiteX206" fmla="*/ 30690 w 180241"/>
                  <a:gd name="connsiteY206" fmla="*/ 19450 h 101708"/>
                  <a:gd name="connsiteX207" fmla="*/ 31537 w 180241"/>
                  <a:gd name="connsiteY207" fmla="*/ 19460 h 101708"/>
                  <a:gd name="connsiteX208" fmla="*/ 32519 w 180241"/>
                  <a:gd name="connsiteY208" fmla="*/ 19050 h 101708"/>
                  <a:gd name="connsiteX209" fmla="*/ 33452 w 180241"/>
                  <a:gd name="connsiteY209" fmla="*/ 17993 h 101708"/>
                  <a:gd name="connsiteX210" fmla="*/ 34347 w 180241"/>
                  <a:gd name="connsiteY210" fmla="*/ 17554 h 101708"/>
                  <a:gd name="connsiteX211" fmla="*/ 35062 w 180241"/>
                  <a:gd name="connsiteY211" fmla="*/ 18088 h 101708"/>
                  <a:gd name="connsiteX212" fmla="*/ 35995 w 180241"/>
                  <a:gd name="connsiteY212" fmla="*/ 18431 h 101708"/>
                  <a:gd name="connsiteX213" fmla="*/ 36967 w 180241"/>
                  <a:gd name="connsiteY213" fmla="*/ 17764 h 101708"/>
                  <a:gd name="connsiteX214" fmla="*/ 38414 w 180241"/>
                  <a:gd name="connsiteY214" fmla="*/ 14564 h 101708"/>
                  <a:gd name="connsiteX215" fmla="*/ 39214 w 180241"/>
                  <a:gd name="connsiteY215" fmla="*/ 14068 h 101708"/>
                  <a:gd name="connsiteX216" fmla="*/ 43081 w 180241"/>
                  <a:gd name="connsiteY216" fmla="*/ 13573 h 101708"/>
                  <a:gd name="connsiteX217" fmla="*/ 48358 w 180241"/>
                  <a:gd name="connsiteY217" fmla="*/ 11687 h 101708"/>
                  <a:gd name="connsiteX218" fmla="*/ 51026 w 180241"/>
                  <a:gd name="connsiteY218" fmla="*/ 10011 h 101708"/>
                  <a:gd name="connsiteX219" fmla="*/ 53645 w 180241"/>
                  <a:gd name="connsiteY219" fmla="*/ 9096 h 101708"/>
                  <a:gd name="connsiteX220" fmla="*/ 56464 w 180241"/>
                  <a:gd name="connsiteY220" fmla="*/ 7468 h 101708"/>
                  <a:gd name="connsiteX221" fmla="*/ 60931 w 180241"/>
                  <a:gd name="connsiteY221" fmla="*/ 5887 h 101708"/>
                  <a:gd name="connsiteX222" fmla="*/ 61141 w 180241"/>
                  <a:gd name="connsiteY222" fmla="*/ 5239 h 101708"/>
                  <a:gd name="connsiteX223" fmla="*/ 59074 w 180241"/>
                  <a:gd name="connsiteY223" fmla="*/ 3610 h 101708"/>
                  <a:gd name="connsiteX224" fmla="*/ 58379 w 180241"/>
                  <a:gd name="connsiteY224" fmla="*/ 2581 h 101708"/>
                  <a:gd name="connsiteX225" fmla="*/ 57903 w 180241"/>
                  <a:gd name="connsiteY225" fmla="*/ 1524 h 101708"/>
                  <a:gd name="connsiteX226" fmla="*/ 58636 w 180241"/>
                  <a:gd name="connsiteY226" fmla="*/ 352 h 101708"/>
                  <a:gd name="connsiteX227" fmla="*/ 59617 w 180241"/>
                  <a:gd name="connsiteY227" fmla="*/ 0 h 101708"/>
                  <a:gd name="connsiteX228" fmla="*/ 60884 w 180241"/>
                  <a:gd name="connsiteY228" fmla="*/ 486 h 101708"/>
                  <a:gd name="connsiteX229" fmla="*/ 64627 w 180241"/>
                  <a:gd name="connsiteY229" fmla="*/ 1181 h 101708"/>
                  <a:gd name="connsiteX230" fmla="*/ 65656 w 180241"/>
                  <a:gd name="connsiteY230" fmla="*/ 1857 h 101708"/>
                  <a:gd name="connsiteX231" fmla="*/ 66027 w 180241"/>
                  <a:gd name="connsiteY231" fmla="*/ 3505 h 101708"/>
                  <a:gd name="connsiteX232" fmla="*/ 66980 w 180241"/>
                  <a:gd name="connsiteY232" fmla="*/ 5039 h 101708"/>
                  <a:gd name="connsiteX233" fmla="*/ 67742 w 180241"/>
                  <a:gd name="connsiteY233" fmla="*/ 5210 h 101708"/>
                  <a:gd name="connsiteX234" fmla="*/ 67465 w 180241"/>
                  <a:gd name="connsiteY234" fmla="*/ 7706 h 101708"/>
                  <a:gd name="connsiteX235" fmla="*/ 68656 w 180241"/>
                  <a:gd name="connsiteY235" fmla="*/ 8677 h 101708"/>
                  <a:gd name="connsiteX236" fmla="*/ 70409 w 180241"/>
                  <a:gd name="connsiteY236" fmla="*/ 9430 h 101708"/>
                  <a:gd name="connsiteX237" fmla="*/ 71562 w 180241"/>
                  <a:gd name="connsiteY237" fmla="*/ 9277 h 101708"/>
                  <a:gd name="connsiteX238" fmla="*/ 72390 w 180241"/>
                  <a:gd name="connsiteY238" fmla="*/ 8268 h 10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80241" h="101708">
                    <a:moveTo>
                      <a:pt x="72705" y="7563"/>
                    </a:moveTo>
                    <a:lnTo>
                      <a:pt x="75010" y="7458"/>
                    </a:lnTo>
                    <a:lnTo>
                      <a:pt x="77343" y="6401"/>
                    </a:lnTo>
                    <a:lnTo>
                      <a:pt x="77533" y="4677"/>
                    </a:lnTo>
                    <a:lnTo>
                      <a:pt x="77381" y="1457"/>
                    </a:lnTo>
                    <a:lnTo>
                      <a:pt x="77629" y="991"/>
                    </a:lnTo>
                    <a:lnTo>
                      <a:pt x="81163" y="1905"/>
                    </a:lnTo>
                    <a:lnTo>
                      <a:pt x="84706" y="3353"/>
                    </a:lnTo>
                    <a:lnTo>
                      <a:pt x="85201" y="6553"/>
                    </a:lnTo>
                    <a:lnTo>
                      <a:pt x="86154" y="8125"/>
                    </a:lnTo>
                    <a:lnTo>
                      <a:pt x="87278" y="9563"/>
                    </a:lnTo>
                    <a:lnTo>
                      <a:pt x="88344" y="10211"/>
                    </a:lnTo>
                    <a:lnTo>
                      <a:pt x="90202" y="10316"/>
                    </a:lnTo>
                    <a:lnTo>
                      <a:pt x="95012" y="12211"/>
                    </a:lnTo>
                    <a:lnTo>
                      <a:pt x="97326" y="12592"/>
                    </a:lnTo>
                    <a:lnTo>
                      <a:pt x="99698" y="13906"/>
                    </a:lnTo>
                    <a:lnTo>
                      <a:pt x="101699" y="15240"/>
                    </a:lnTo>
                    <a:lnTo>
                      <a:pt x="103156" y="15526"/>
                    </a:lnTo>
                    <a:lnTo>
                      <a:pt x="103832" y="16983"/>
                    </a:lnTo>
                    <a:lnTo>
                      <a:pt x="104728" y="17983"/>
                    </a:lnTo>
                    <a:lnTo>
                      <a:pt x="106308" y="17212"/>
                    </a:lnTo>
                    <a:lnTo>
                      <a:pt x="112081" y="16135"/>
                    </a:lnTo>
                    <a:lnTo>
                      <a:pt x="114157" y="17574"/>
                    </a:lnTo>
                    <a:lnTo>
                      <a:pt x="115557" y="19098"/>
                    </a:lnTo>
                    <a:lnTo>
                      <a:pt x="115748" y="19574"/>
                    </a:lnTo>
                    <a:lnTo>
                      <a:pt x="115014" y="20917"/>
                    </a:lnTo>
                    <a:lnTo>
                      <a:pt x="114662" y="21955"/>
                    </a:lnTo>
                    <a:lnTo>
                      <a:pt x="114062" y="22650"/>
                    </a:lnTo>
                    <a:lnTo>
                      <a:pt x="112081" y="23384"/>
                    </a:lnTo>
                    <a:lnTo>
                      <a:pt x="110966" y="24565"/>
                    </a:lnTo>
                    <a:lnTo>
                      <a:pt x="110147" y="25860"/>
                    </a:lnTo>
                    <a:lnTo>
                      <a:pt x="110699" y="27099"/>
                    </a:lnTo>
                    <a:lnTo>
                      <a:pt x="112319" y="28032"/>
                    </a:lnTo>
                    <a:lnTo>
                      <a:pt x="113462" y="28242"/>
                    </a:lnTo>
                    <a:lnTo>
                      <a:pt x="113900" y="29146"/>
                    </a:lnTo>
                    <a:lnTo>
                      <a:pt x="117567" y="33185"/>
                    </a:lnTo>
                    <a:lnTo>
                      <a:pt x="120482" y="38452"/>
                    </a:lnTo>
                    <a:lnTo>
                      <a:pt x="121615" y="39271"/>
                    </a:lnTo>
                    <a:lnTo>
                      <a:pt x="122682" y="39471"/>
                    </a:lnTo>
                    <a:lnTo>
                      <a:pt x="123920" y="38700"/>
                    </a:lnTo>
                    <a:lnTo>
                      <a:pt x="125349" y="36986"/>
                    </a:lnTo>
                    <a:lnTo>
                      <a:pt x="127035" y="35757"/>
                    </a:lnTo>
                    <a:lnTo>
                      <a:pt x="128464" y="35118"/>
                    </a:lnTo>
                    <a:lnTo>
                      <a:pt x="130988" y="33661"/>
                    </a:lnTo>
                    <a:lnTo>
                      <a:pt x="131093" y="32718"/>
                    </a:lnTo>
                    <a:lnTo>
                      <a:pt x="128978" y="29146"/>
                    </a:lnTo>
                    <a:lnTo>
                      <a:pt x="127769" y="26251"/>
                    </a:lnTo>
                    <a:lnTo>
                      <a:pt x="128054" y="25727"/>
                    </a:lnTo>
                    <a:lnTo>
                      <a:pt x="130750" y="26184"/>
                    </a:lnTo>
                    <a:lnTo>
                      <a:pt x="135322" y="27765"/>
                    </a:lnTo>
                    <a:lnTo>
                      <a:pt x="142361" y="32918"/>
                    </a:lnTo>
                    <a:lnTo>
                      <a:pt x="143628" y="32918"/>
                    </a:lnTo>
                    <a:lnTo>
                      <a:pt x="146085" y="32528"/>
                    </a:lnTo>
                    <a:lnTo>
                      <a:pt x="148762" y="31690"/>
                    </a:lnTo>
                    <a:lnTo>
                      <a:pt x="150038" y="30737"/>
                    </a:lnTo>
                    <a:lnTo>
                      <a:pt x="150514" y="31090"/>
                    </a:lnTo>
                    <a:lnTo>
                      <a:pt x="150924" y="33919"/>
                    </a:lnTo>
                    <a:lnTo>
                      <a:pt x="150219" y="35471"/>
                    </a:lnTo>
                    <a:lnTo>
                      <a:pt x="147019" y="36976"/>
                    </a:lnTo>
                    <a:lnTo>
                      <a:pt x="147199" y="37719"/>
                    </a:lnTo>
                    <a:lnTo>
                      <a:pt x="148028" y="38681"/>
                    </a:lnTo>
                    <a:lnTo>
                      <a:pt x="149466" y="39329"/>
                    </a:lnTo>
                    <a:lnTo>
                      <a:pt x="151219" y="41157"/>
                    </a:lnTo>
                    <a:lnTo>
                      <a:pt x="152429" y="43244"/>
                    </a:lnTo>
                    <a:lnTo>
                      <a:pt x="153486" y="44205"/>
                    </a:lnTo>
                    <a:lnTo>
                      <a:pt x="154648" y="44663"/>
                    </a:lnTo>
                    <a:lnTo>
                      <a:pt x="157563" y="43548"/>
                    </a:lnTo>
                    <a:lnTo>
                      <a:pt x="158382" y="42672"/>
                    </a:lnTo>
                    <a:lnTo>
                      <a:pt x="158753" y="42053"/>
                    </a:lnTo>
                    <a:lnTo>
                      <a:pt x="159315" y="42186"/>
                    </a:lnTo>
                    <a:lnTo>
                      <a:pt x="160334" y="43215"/>
                    </a:lnTo>
                    <a:lnTo>
                      <a:pt x="160649" y="43815"/>
                    </a:lnTo>
                    <a:lnTo>
                      <a:pt x="163478" y="44977"/>
                    </a:lnTo>
                    <a:lnTo>
                      <a:pt x="165116" y="46406"/>
                    </a:lnTo>
                    <a:lnTo>
                      <a:pt x="166154" y="47072"/>
                    </a:lnTo>
                    <a:lnTo>
                      <a:pt x="167306" y="46425"/>
                    </a:lnTo>
                    <a:lnTo>
                      <a:pt x="171793" y="47558"/>
                    </a:lnTo>
                    <a:lnTo>
                      <a:pt x="173031" y="48511"/>
                    </a:lnTo>
                    <a:lnTo>
                      <a:pt x="173422" y="50092"/>
                    </a:lnTo>
                    <a:lnTo>
                      <a:pt x="173203" y="51054"/>
                    </a:lnTo>
                    <a:lnTo>
                      <a:pt x="173889" y="53530"/>
                    </a:lnTo>
                    <a:lnTo>
                      <a:pt x="179566" y="59465"/>
                    </a:lnTo>
                    <a:lnTo>
                      <a:pt x="180156" y="62494"/>
                    </a:lnTo>
                    <a:lnTo>
                      <a:pt x="180242" y="63703"/>
                    </a:lnTo>
                    <a:lnTo>
                      <a:pt x="179566" y="63760"/>
                    </a:lnTo>
                    <a:lnTo>
                      <a:pt x="178032" y="64389"/>
                    </a:lnTo>
                    <a:lnTo>
                      <a:pt x="176070" y="64618"/>
                    </a:lnTo>
                    <a:lnTo>
                      <a:pt x="173945" y="64494"/>
                    </a:lnTo>
                    <a:lnTo>
                      <a:pt x="172288" y="65589"/>
                    </a:lnTo>
                    <a:lnTo>
                      <a:pt x="170726" y="67380"/>
                    </a:lnTo>
                    <a:lnTo>
                      <a:pt x="169107" y="68618"/>
                    </a:lnTo>
                    <a:lnTo>
                      <a:pt x="168240" y="69713"/>
                    </a:lnTo>
                    <a:lnTo>
                      <a:pt x="167745" y="70856"/>
                    </a:lnTo>
                    <a:lnTo>
                      <a:pt x="162297" y="74076"/>
                    </a:lnTo>
                    <a:lnTo>
                      <a:pt x="161535" y="75419"/>
                    </a:lnTo>
                    <a:lnTo>
                      <a:pt x="160935" y="77248"/>
                    </a:lnTo>
                    <a:lnTo>
                      <a:pt x="160677" y="79705"/>
                    </a:lnTo>
                    <a:lnTo>
                      <a:pt x="160296" y="81915"/>
                    </a:lnTo>
                    <a:lnTo>
                      <a:pt x="159353" y="83077"/>
                    </a:lnTo>
                    <a:lnTo>
                      <a:pt x="156410" y="84077"/>
                    </a:lnTo>
                    <a:lnTo>
                      <a:pt x="155677" y="84611"/>
                    </a:lnTo>
                    <a:lnTo>
                      <a:pt x="155124" y="85735"/>
                    </a:lnTo>
                    <a:lnTo>
                      <a:pt x="153476" y="87459"/>
                    </a:lnTo>
                    <a:lnTo>
                      <a:pt x="151543" y="89097"/>
                    </a:lnTo>
                    <a:lnTo>
                      <a:pt x="147980" y="90973"/>
                    </a:lnTo>
                    <a:lnTo>
                      <a:pt x="144161" y="91545"/>
                    </a:lnTo>
                    <a:lnTo>
                      <a:pt x="139198" y="90935"/>
                    </a:lnTo>
                    <a:lnTo>
                      <a:pt x="136293" y="90202"/>
                    </a:lnTo>
                    <a:lnTo>
                      <a:pt x="134893" y="91011"/>
                    </a:lnTo>
                    <a:lnTo>
                      <a:pt x="132950" y="93450"/>
                    </a:lnTo>
                    <a:lnTo>
                      <a:pt x="130874" y="97641"/>
                    </a:lnTo>
                    <a:lnTo>
                      <a:pt x="130007" y="100794"/>
                    </a:lnTo>
                    <a:lnTo>
                      <a:pt x="129340" y="99898"/>
                    </a:lnTo>
                    <a:lnTo>
                      <a:pt x="128149" y="96564"/>
                    </a:lnTo>
                    <a:lnTo>
                      <a:pt x="126807" y="96136"/>
                    </a:lnTo>
                    <a:lnTo>
                      <a:pt x="124968" y="95821"/>
                    </a:lnTo>
                    <a:lnTo>
                      <a:pt x="123587" y="95326"/>
                    </a:lnTo>
                    <a:lnTo>
                      <a:pt x="120596" y="93402"/>
                    </a:lnTo>
                    <a:lnTo>
                      <a:pt x="119063" y="92821"/>
                    </a:lnTo>
                    <a:lnTo>
                      <a:pt x="117300" y="92669"/>
                    </a:lnTo>
                    <a:lnTo>
                      <a:pt x="115624" y="93802"/>
                    </a:lnTo>
                    <a:lnTo>
                      <a:pt x="114347" y="95136"/>
                    </a:lnTo>
                    <a:lnTo>
                      <a:pt x="110395" y="95117"/>
                    </a:lnTo>
                    <a:lnTo>
                      <a:pt x="106061" y="94497"/>
                    </a:lnTo>
                    <a:lnTo>
                      <a:pt x="99860" y="90059"/>
                    </a:lnTo>
                    <a:lnTo>
                      <a:pt x="98250" y="90021"/>
                    </a:lnTo>
                    <a:lnTo>
                      <a:pt x="96536" y="90221"/>
                    </a:lnTo>
                    <a:lnTo>
                      <a:pt x="93821" y="89163"/>
                    </a:lnTo>
                    <a:lnTo>
                      <a:pt x="88573" y="86287"/>
                    </a:lnTo>
                    <a:lnTo>
                      <a:pt x="86106" y="85611"/>
                    </a:lnTo>
                    <a:lnTo>
                      <a:pt x="84553" y="86020"/>
                    </a:lnTo>
                    <a:lnTo>
                      <a:pt x="83134" y="86668"/>
                    </a:lnTo>
                    <a:lnTo>
                      <a:pt x="82115" y="86744"/>
                    </a:lnTo>
                    <a:lnTo>
                      <a:pt x="81534" y="85801"/>
                    </a:lnTo>
                    <a:lnTo>
                      <a:pt x="79581" y="84649"/>
                    </a:lnTo>
                    <a:lnTo>
                      <a:pt x="77619" y="84515"/>
                    </a:lnTo>
                    <a:lnTo>
                      <a:pt x="77057" y="85211"/>
                    </a:lnTo>
                    <a:lnTo>
                      <a:pt x="76390" y="91545"/>
                    </a:lnTo>
                    <a:lnTo>
                      <a:pt x="75733" y="93831"/>
                    </a:lnTo>
                    <a:lnTo>
                      <a:pt x="73038" y="93726"/>
                    </a:lnTo>
                    <a:lnTo>
                      <a:pt x="72076" y="94793"/>
                    </a:lnTo>
                    <a:lnTo>
                      <a:pt x="69961" y="97850"/>
                    </a:lnTo>
                    <a:lnTo>
                      <a:pt x="69552" y="100774"/>
                    </a:lnTo>
                    <a:lnTo>
                      <a:pt x="65875" y="100212"/>
                    </a:lnTo>
                    <a:lnTo>
                      <a:pt x="64132" y="99717"/>
                    </a:lnTo>
                    <a:lnTo>
                      <a:pt x="62589" y="100089"/>
                    </a:lnTo>
                    <a:lnTo>
                      <a:pt x="60893" y="101708"/>
                    </a:lnTo>
                    <a:lnTo>
                      <a:pt x="56140" y="101613"/>
                    </a:lnTo>
                    <a:lnTo>
                      <a:pt x="52378" y="100651"/>
                    </a:lnTo>
                    <a:lnTo>
                      <a:pt x="50768" y="97022"/>
                    </a:lnTo>
                    <a:lnTo>
                      <a:pt x="49044" y="95574"/>
                    </a:lnTo>
                    <a:lnTo>
                      <a:pt x="46872" y="94297"/>
                    </a:lnTo>
                    <a:lnTo>
                      <a:pt x="46120" y="94002"/>
                    </a:lnTo>
                    <a:lnTo>
                      <a:pt x="44920" y="92021"/>
                    </a:lnTo>
                    <a:lnTo>
                      <a:pt x="42644" y="89563"/>
                    </a:lnTo>
                    <a:lnTo>
                      <a:pt x="38976" y="86192"/>
                    </a:lnTo>
                    <a:lnTo>
                      <a:pt x="36119" y="86363"/>
                    </a:lnTo>
                    <a:lnTo>
                      <a:pt x="35062" y="85468"/>
                    </a:lnTo>
                    <a:lnTo>
                      <a:pt x="34595" y="84229"/>
                    </a:lnTo>
                    <a:lnTo>
                      <a:pt x="33404" y="82087"/>
                    </a:lnTo>
                    <a:lnTo>
                      <a:pt x="32052" y="80601"/>
                    </a:lnTo>
                    <a:lnTo>
                      <a:pt x="30423" y="80020"/>
                    </a:lnTo>
                    <a:lnTo>
                      <a:pt x="28089" y="78114"/>
                    </a:lnTo>
                    <a:lnTo>
                      <a:pt x="24965" y="73961"/>
                    </a:lnTo>
                    <a:lnTo>
                      <a:pt x="22108" y="71085"/>
                    </a:lnTo>
                    <a:lnTo>
                      <a:pt x="19345" y="71133"/>
                    </a:lnTo>
                    <a:lnTo>
                      <a:pt x="17602" y="69628"/>
                    </a:lnTo>
                    <a:lnTo>
                      <a:pt x="15812" y="67646"/>
                    </a:lnTo>
                    <a:lnTo>
                      <a:pt x="14497" y="65732"/>
                    </a:lnTo>
                    <a:lnTo>
                      <a:pt x="12459" y="61065"/>
                    </a:lnTo>
                    <a:lnTo>
                      <a:pt x="10973" y="58398"/>
                    </a:lnTo>
                    <a:lnTo>
                      <a:pt x="9820" y="56750"/>
                    </a:lnTo>
                    <a:lnTo>
                      <a:pt x="8515" y="55378"/>
                    </a:lnTo>
                    <a:lnTo>
                      <a:pt x="8039" y="54283"/>
                    </a:lnTo>
                    <a:lnTo>
                      <a:pt x="9639" y="51787"/>
                    </a:lnTo>
                    <a:lnTo>
                      <a:pt x="10220" y="50549"/>
                    </a:lnTo>
                    <a:lnTo>
                      <a:pt x="10906" y="49597"/>
                    </a:lnTo>
                    <a:lnTo>
                      <a:pt x="11306" y="48587"/>
                    </a:lnTo>
                    <a:lnTo>
                      <a:pt x="11287" y="47835"/>
                    </a:lnTo>
                    <a:lnTo>
                      <a:pt x="9839" y="45358"/>
                    </a:lnTo>
                    <a:lnTo>
                      <a:pt x="7877" y="43567"/>
                    </a:lnTo>
                    <a:lnTo>
                      <a:pt x="4991" y="41758"/>
                    </a:lnTo>
                    <a:lnTo>
                      <a:pt x="3153" y="39462"/>
                    </a:lnTo>
                    <a:lnTo>
                      <a:pt x="2486" y="37367"/>
                    </a:lnTo>
                    <a:lnTo>
                      <a:pt x="2286" y="36204"/>
                    </a:lnTo>
                    <a:lnTo>
                      <a:pt x="1019" y="34642"/>
                    </a:lnTo>
                    <a:lnTo>
                      <a:pt x="0" y="32347"/>
                    </a:lnTo>
                    <a:lnTo>
                      <a:pt x="0" y="30966"/>
                    </a:lnTo>
                    <a:lnTo>
                      <a:pt x="257" y="30575"/>
                    </a:lnTo>
                    <a:lnTo>
                      <a:pt x="1210" y="30575"/>
                    </a:lnTo>
                    <a:lnTo>
                      <a:pt x="2277" y="31518"/>
                    </a:lnTo>
                    <a:lnTo>
                      <a:pt x="3781" y="33328"/>
                    </a:lnTo>
                    <a:lnTo>
                      <a:pt x="5020" y="35976"/>
                    </a:lnTo>
                    <a:lnTo>
                      <a:pt x="5772" y="34966"/>
                    </a:lnTo>
                    <a:lnTo>
                      <a:pt x="7191" y="32147"/>
                    </a:lnTo>
                    <a:lnTo>
                      <a:pt x="9706" y="28956"/>
                    </a:lnTo>
                    <a:lnTo>
                      <a:pt x="12278" y="27127"/>
                    </a:lnTo>
                    <a:lnTo>
                      <a:pt x="14592" y="26975"/>
                    </a:lnTo>
                    <a:lnTo>
                      <a:pt x="16488" y="26470"/>
                    </a:lnTo>
                    <a:lnTo>
                      <a:pt x="18059" y="25555"/>
                    </a:lnTo>
                    <a:lnTo>
                      <a:pt x="20812" y="25927"/>
                    </a:lnTo>
                    <a:lnTo>
                      <a:pt x="22803" y="26584"/>
                    </a:lnTo>
                    <a:lnTo>
                      <a:pt x="23451" y="26175"/>
                    </a:lnTo>
                    <a:lnTo>
                      <a:pt x="24260" y="24508"/>
                    </a:lnTo>
                    <a:lnTo>
                      <a:pt x="24774" y="23070"/>
                    </a:lnTo>
                    <a:lnTo>
                      <a:pt x="29175" y="22231"/>
                    </a:lnTo>
                    <a:lnTo>
                      <a:pt x="30690" y="19450"/>
                    </a:lnTo>
                    <a:lnTo>
                      <a:pt x="31537" y="19460"/>
                    </a:lnTo>
                    <a:lnTo>
                      <a:pt x="32519" y="19050"/>
                    </a:lnTo>
                    <a:lnTo>
                      <a:pt x="33452" y="17993"/>
                    </a:lnTo>
                    <a:lnTo>
                      <a:pt x="34347" y="17554"/>
                    </a:lnTo>
                    <a:lnTo>
                      <a:pt x="35062" y="18088"/>
                    </a:lnTo>
                    <a:lnTo>
                      <a:pt x="35995" y="18431"/>
                    </a:lnTo>
                    <a:lnTo>
                      <a:pt x="36967" y="17764"/>
                    </a:lnTo>
                    <a:lnTo>
                      <a:pt x="38414" y="14564"/>
                    </a:lnTo>
                    <a:lnTo>
                      <a:pt x="39214" y="14068"/>
                    </a:lnTo>
                    <a:lnTo>
                      <a:pt x="43081" y="13573"/>
                    </a:lnTo>
                    <a:lnTo>
                      <a:pt x="48358" y="11687"/>
                    </a:lnTo>
                    <a:lnTo>
                      <a:pt x="51026" y="10011"/>
                    </a:lnTo>
                    <a:lnTo>
                      <a:pt x="53645" y="9096"/>
                    </a:lnTo>
                    <a:lnTo>
                      <a:pt x="56464" y="7468"/>
                    </a:lnTo>
                    <a:lnTo>
                      <a:pt x="60931" y="5887"/>
                    </a:lnTo>
                    <a:lnTo>
                      <a:pt x="61141" y="5239"/>
                    </a:lnTo>
                    <a:lnTo>
                      <a:pt x="59074" y="3610"/>
                    </a:lnTo>
                    <a:lnTo>
                      <a:pt x="58379" y="2581"/>
                    </a:lnTo>
                    <a:lnTo>
                      <a:pt x="57903" y="1524"/>
                    </a:lnTo>
                    <a:lnTo>
                      <a:pt x="58636" y="352"/>
                    </a:lnTo>
                    <a:lnTo>
                      <a:pt x="59617" y="0"/>
                    </a:lnTo>
                    <a:lnTo>
                      <a:pt x="60884" y="486"/>
                    </a:lnTo>
                    <a:lnTo>
                      <a:pt x="64627" y="1181"/>
                    </a:lnTo>
                    <a:lnTo>
                      <a:pt x="65656" y="1857"/>
                    </a:lnTo>
                    <a:lnTo>
                      <a:pt x="66027" y="3505"/>
                    </a:lnTo>
                    <a:lnTo>
                      <a:pt x="66980" y="5039"/>
                    </a:lnTo>
                    <a:lnTo>
                      <a:pt x="67742" y="5210"/>
                    </a:lnTo>
                    <a:lnTo>
                      <a:pt x="67465" y="7706"/>
                    </a:lnTo>
                    <a:lnTo>
                      <a:pt x="68656" y="8677"/>
                    </a:lnTo>
                    <a:lnTo>
                      <a:pt x="70409" y="9430"/>
                    </a:lnTo>
                    <a:lnTo>
                      <a:pt x="71562" y="9277"/>
                    </a:lnTo>
                    <a:lnTo>
                      <a:pt x="72390" y="8268"/>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8" name="Freeform: Shape 146">
                <a:extLst>
                  <a:ext uri="{FF2B5EF4-FFF2-40B4-BE49-F238E27FC236}">
                    <a16:creationId xmlns:a16="http://schemas.microsoft.com/office/drawing/2014/main" id="{D0FBD7B9-FDE4-6A91-0808-63B0EEFA20E7}"/>
                  </a:ext>
                </a:extLst>
              </p:cNvPr>
              <p:cNvSpPr/>
              <p:nvPr/>
            </p:nvSpPr>
            <p:spPr>
              <a:xfrm>
                <a:off x="14846754" y="5728786"/>
                <a:ext cx="792575" cy="629800"/>
              </a:xfrm>
              <a:custGeom>
                <a:avLst/>
                <a:gdLst>
                  <a:gd name="connsiteX0" fmla="*/ 43272 w 187556"/>
                  <a:gd name="connsiteY0" fmla="*/ 139951 h 149037"/>
                  <a:gd name="connsiteX1" fmla="*/ 42872 w 187556"/>
                  <a:gd name="connsiteY1" fmla="*/ 139951 h 149037"/>
                  <a:gd name="connsiteX2" fmla="*/ 41167 w 187556"/>
                  <a:gd name="connsiteY2" fmla="*/ 139541 h 149037"/>
                  <a:gd name="connsiteX3" fmla="*/ 39957 w 187556"/>
                  <a:gd name="connsiteY3" fmla="*/ 138560 h 149037"/>
                  <a:gd name="connsiteX4" fmla="*/ 36824 w 187556"/>
                  <a:gd name="connsiteY4" fmla="*/ 139256 h 149037"/>
                  <a:gd name="connsiteX5" fmla="*/ 32633 w 187556"/>
                  <a:gd name="connsiteY5" fmla="*/ 140837 h 149037"/>
                  <a:gd name="connsiteX6" fmla="*/ 30309 w 187556"/>
                  <a:gd name="connsiteY6" fmla="*/ 140761 h 149037"/>
                  <a:gd name="connsiteX7" fmla="*/ 28461 w 187556"/>
                  <a:gd name="connsiteY7" fmla="*/ 139065 h 149037"/>
                  <a:gd name="connsiteX8" fmla="*/ 20898 w 187556"/>
                  <a:gd name="connsiteY8" fmla="*/ 136646 h 149037"/>
                  <a:gd name="connsiteX9" fmla="*/ 19679 w 187556"/>
                  <a:gd name="connsiteY9" fmla="*/ 136446 h 149037"/>
                  <a:gd name="connsiteX10" fmla="*/ 14687 w 187556"/>
                  <a:gd name="connsiteY10" fmla="*/ 136350 h 149037"/>
                  <a:gd name="connsiteX11" fmla="*/ 14678 w 187556"/>
                  <a:gd name="connsiteY11" fmla="*/ 136350 h 149037"/>
                  <a:gd name="connsiteX12" fmla="*/ 14440 w 187556"/>
                  <a:gd name="connsiteY12" fmla="*/ 132522 h 149037"/>
                  <a:gd name="connsiteX13" fmla="*/ 13821 w 187556"/>
                  <a:gd name="connsiteY13" fmla="*/ 129750 h 149037"/>
                  <a:gd name="connsiteX14" fmla="*/ 12068 w 187556"/>
                  <a:gd name="connsiteY14" fmla="*/ 125616 h 149037"/>
                  <a:gd name="connsiteX15" fmla="*/ 14659 w 187556"/>
                  <a:gd name="connsiteY15" fmla="*/ 124616 h 149037"/>
                  <a:gd name="connsiteX16" fmla="*/ 14154 w 187556"/>
                  <a:gd name="connsiteY16" fmla="*/ 116519 h 149037"/>
                  <a:gd name="connsiteX17" fmla="*/ 13211 w 187556"/>
                  <a:gd name="connsiteY17" fmla="*/ 112319 h 149037"/>
                  <a:gd name="connsiteX18" fmla="*/ 5982 w 187556"/>
                  <a:gd name="connsiteY18" fmla="*/ 107985 h 149037"/>
                  <a:gd name="connsiteX19" fmla="*/ 286 w 187556"/>
                  <a:gd name="connsiteY19" fmla="*/ 103765 h 149037"/>
                  <a:gd name="connsiteX20" fmla="*/ 1600 w 187556"/>
                  <a:gd name="connsiteY20" fmla="*/ 89478 h 149037"/>
                  <a:gd name="connsiteX21" fmla="*/ 2162 w 187556"/>
                  <a:gd name="connsiteY21" fmla="*/ 85611 h 149037"/>
                  <a:gd name="connsiteX22" fmla="*/ 0 w 187556"/>
                  <a:gd name="connsiteY22" fmla="*/ 78086 h 149037"/>
                  <a:gd name="connsiteX23" fmla="*/ 229 w 187556"/>
                  <a:gd name="connsiteY23" fmla="*/ 69380 h 149037"/>
                  <a:gd name="connsiteX24" fmla="*/ 1143 w 187556"/>
                  <a:gd name="connsiteY24" fmla="*/ 55588 h 149037"/>
                  <a:gd name="connsiteX25" fmla="*/ 2953 w 187556"/>
                  <a:gd name="connsiteY25" fmla="*/ 55045 h 149037"/>
                  <a:gd name="connsiteX26" fmla="*/ 4286 w 187556"/>
                  <a:gd name="connsiteY26" fmla="*/ 55112 h 149037"/>
                  <a:gd name="connsiteX27" fmla="*/ 9411 w 187556"/>
                  <a:gd name="connsiteY27" fmla="*/ 57598 h 149037"/>
                  <a:gd name="connsiteX28" fmla="*/ 11544 w 187556"/>
                  <a:gd name="connsiteY28" fmla="*/ 57846 h 149037"/>
                  <a:gd name="connsiteX29" fmla="*/ 13011 w 187556"/>
                  <a:gd name="connsiteY29" fmla="*/ 60065 h 149037"/>
                  <a:gd name="connsiteX30" fmla="*/ 14726 w 187556"/>
                  <a:gd name="connsiteY30" fmla="*/ 60979 h 149037"/>
                  <a:gd name="connsiteX31" fmla="*/ 15964 w 187556"/>
                  <a:gd name="connsiteY31" fmla="*/ 58627 h 149037"/>
                  <a:gd name="connsiteX32" fmla="*/ 16450 w 187556"/>
                  <a:gd name="connsiteY32" fmla="*/ 54598 h 149037"/>
                  <a:gd name="connsiteX33" fmla="*/ 20507 w 187556"/>
                  <a:gd name="connsiteY33" fmla="*/ 49368 h 149037"/>
                  <a:gd name="connsiteX34" fmla="*/ 23355 w 187556"/>
                  <a:gd name="connsiteY34" fmla="*/ 47435 h 149037"/>
                  <a:gd name="connsiteX35" fmla="*/ 25298 w 187556"/>
                  <a:gd name="connsiteY35" fmla="*/ 46511 h 149037"/>
                  <a:gd name="connsiteX36" fmla="*/ 27261 w 187556"/>
                  <a:gd name="connsiteY36" fmla="*/ 48625 h 149037"/>
                  <a:gd name="connsiteX37" fmla="*/ 28756 w 187556"/>
                  <a:gd name="connsiteY37" fmla="*/ 50997 h 149037"/>
                  <a:gd name="connsiteX38" fmla="*/ 29108 w 187556"/>
                  <a:gd name="connsiteY38" fmla="*/ 45806 h 149037"/>
                  <a:gd name="connsiteX39" fmla="*/ 30318 w 187556"/>
                  <a:gd name="connsiteY39" fmla="*/ 35871 h 149037"/>
                  <a:gd name="connsiteX40" fmla="*/ 26461 w 187556"/>
                  <a:gd name="connsiteY40" fmla="*/ 34309 h 149037"/>
                  <a:gd name="connsiteX41" fmla="*/ 23308 w 187556"/>
                  <a:gd name="connsiteY41" fmla="*/ 35662 h 149037"/>
                  <a:gd name="connsiteX42" fmla="*/ 20193 w 187556"/>
                  <a:gd name="connsiteY42" fmla="*/ 41967 h 149037"/>
                  <a:gd name="connsiteX43" fmla="*/ 17412 w 187556"/>
                  <a:gd name="connsiteY43" fmla="*/ 49864 h 149037"/>
                  <a:gd name="connsiteX44" fmla="*/ 12897 w 187556"/>
                  <a:gd name="connsiteY44" fmla="*/ 50587 h 149037"/>
                  <a:gd name="connsiteX45" fmla="*/ 9297 w 187556"/>
                  <a:gd name="connsiteY45" fmla="*/ 52816 h 149037"/>
                  <a:gd name="connsiteX46" fmla="*/ 6048 w 187556"/>
                  <a:gd name="connsiteY46" fmla="*/ 50502 h 149037"/>
                  <a:gd name="connsiteX47" fmla="*/ 3953 w 187556"/>
                  <a:gd name="connsiteY47" fmla="*/ 48463 h 149037"/>
                  <a:gd name="connsiteX48" fmla="*/ 3905 w 187556"/>
                  <a:gd name="connsiteY48" fmla="*/ 45482 h 149037"/>
                  <a:gd name="connsiteX49" fmla="*/ 4381 w 187556"/>
                  <a:gd name="connsiteY49" fmla="*/ 43682 h 149037"/>
                  <a:gd name="connsiteX50" fmla="*/ 8201 w 187556"/>
                  <a:gd name="connsiteY50" fmla="*/ 37224 h 149037"/>
                  <a:gd name="connsiteX51" fmla="*/ 13326 w 187556"/>
                  <a:gd name="connsiteY51" fmla="*/ 31004 h 149037"/>
                  <a:gd name="connsiteX52" fmla="*/ 18488 w 187556"/>
                  <a:gd name="connsiteY52" fmla="*/ 31061 h 149037"/>
                  <a:gd name="connsiteX53" fmla="*/ 22250 w 187556"/>
                  <a:gd name="connsiteY53" fmla="*/ 29070 h 149037"/>
                  <a:gd name="connsiteX54" fmla="*/ 24498 w 187556"/>
                  <a:gd name="connsiteY54" fmla="*/ 28832 h 149037"/>
                  <a:gd name="connsiteX55" fmla="*/ 31518 w 187556"/>
                  <a:gd name="connsiteY55" fmla="*/ 29261 h 149037"/>
                  <a:gd name="connsiteX56" fmla="*/ 35119 w 187556"/>
                  <a:gd name="connsiteY56" fmla="*/ 27889 h 149037"/>
                  <a:gd name="connsiteX57" fmla="*/ 38348 w 187556"/>
                  <a:gd name="connsiteY57" fmla="*/ 25032 h 149037"/>
                  <a:gd name="connsiteX58" fmla="*/ 45320 w 187556"/>
                  <a:gd name="connsiteY58" fmla="*/ 12868 h 149037"/>
                  <a:gd name="connsiteX59" fmla="*/ 49254 w 187556"/>
                  <a:gd name="connsiteY59" fmla="*/ 7772 h 149037"/>
                  <a:gd name="connsiteX60" fmla="*/ 57188 w 187556"/>
                  <a:gd name="connsiteY60" fmla="*/ 5982 h 149037"/>
                  <a:gd name="connsiteX61" fmla="*/ 64523 w 187556"/>
                  <a:gd name="connsiteY61" fmla="*/ 76 h 149037"/>
                  <a:gd name="connsiteX62" fmla="*/ 66570 w 187556"/>
                  <a:gd name="connsiteY62" fmla="*/ 0 h 149037"/>
                  <a:gd name="connsiteX63" fmla="*/ 63122 w 187556"/>
                  <a:gd name="connsiteY63" fmla="*/ 4401 h 149037"/>
                  <a:gd name="connsiteX64" fmla="*/ 62570 w 187556"/>
                  <a:gd name="connsiteY64" fmla="*/ 6106 h 149037"/>
                  <a:gd name="connsiteX65" fmla="*/ 62151 w 187556"/>
                  <a:gd name="connsiteY65" fmla="*/ 8706 h 149037"/>
                  <a:gd name="connsiteX66" fmla="*/ 64618 w 187556"/>
                  <a:gd name="connsiteY66" fmla="*/ 14345 h 149037"/>
                  <a:gd name="connsiteX67" fmla="*/ 64094 w 187556"/>
                  <a:gd name="connsiteY67" fmla="*/ 17774 h 149037"/>
                  <a:gd name="connsiteX68" fmla="*/ 64275 w 187556"/>
                  <a:gd name="connsiteY68" fmla="*/ 24499 h 149037"/>
                  <a:gd name="connsiteX69" fmla="*/ 61941 w 187556"/>
                  <a:gd name="connsiteY69" fmla="*/ 27994 h 149037"/>
                  <a:gd name="connsiteX70" fmla="*/ 59312 w 187556"/>
                  <a:gd name="connsiteY70" fmla="*/ 35405 h 149037"/>
                  <a:gd name="connsiteX71" fmla="*/ 58179 w 187556"/>
                  <a:gd name="connsiteY71" fmla="*/ 36491 h 149037"/>
                  <a:gd name="connsiteX72" fmla="*/ 57931 w 187556"/>
                  <a:gd name="connsiteY72" fmla="*/ 45101 h 149037"/>
                  <a:gd name="connsiteX73" fmla="*/ 58188 w 187556"/>
                  <a:gd name="connsiteY73" fmla="*/ 47149 h 149037"/>
                  <a:gd name="connsiteX74" fmla="*/ 57807 w 187556"/>
                  <a:gd name="connsiteY74" fmla="*/ 54940 h 149037"/>
                  <a:gd name="connsiteX75" fmla="*/ 60503 w 187556"/>
                  <a:gd name="connsiteY75" fmla="*/ 58122 h 149037"/>
                  <a:gd name="connsiteX76" fmla="*/ 63351 w 187556"/>
                  <a:gd name="connsiteY76" fmla="*/ 59779 h 149037"/>
                  <a:gd name="connsiteX77" fmla="*/ 72857 w 187556"/>
                  <a:gd name="connsiteY77" fmla="*/ 59722 h 149037"/>
                  <a:gd name="connsiteX78" fmla="*/ 73847 w 187556"/>
                  <a:gd name="connsiteY78" fmla="*/ 61113 h 149037"/>
                  <a:gd name="connsiteX79" fmla="*/ 75009 w 187556"/>
                  <a:gd name="connsiteY79" fmla="*/ 63503 h 149037"/>
                  <a:gd name="connsiteX80" fmla="*/ 74162 w 187556"/>
                  <a:gd name="connsiteY80" fmla="*/ 67561 h 149037"/>
                  <a:gd name="connsiteX81" fmla="*/ 73143 w 187556"/>
                  <a:gd name="connsiteY81" fmla="*/ 70618 h 149037"/>
                  <a:gd name="connsiteX82" fmla="*/ 70390 w 187556"/>
                  <a:gd name="connsiteY82" fmla="*/ 73190 h 149037"/>
                  <a:gd name="connsiteX83" fmla="*/ 66856 w 187556"/>
                  <a:gd name="connsiteY83" fmla="*/ 75105 h 149037"/>
                  <a:gd name="connsiteX84" fmla="*/ 64656 w 187556"/>
                  <a:gd name="connsiteY84" fmla="*/ 75190 h 149037"/>
                  <a:gd name="connsiteX85" fmla="*/ 61665 w 187556"/>
                  <a:gd name="connsiteY85" fmla="*/ 71552 h 149037"/>
                  <a:gd name="connsiteX86" fmla="*/ 60246 w 187556"/>
                  <a:gd name="connsiteY86" fmla="*/ 72733 h 149037"/>
                  <a:gd name="connsiteX87" fmla="*/ 58779 w 187556"/>
                  <a:gd name="connsiteY87" fmla="*/ 74591 h 149037"/>
                  <a:gd name="connsiteX88" fmla="*/ 56312 w 187556"/>
                  <a:gd name="connsiteY88" fmla="*/ 84515 h 149037"/>
                  <a:gd name="connsiteX89" fmla="*/ 55140 w 187556"/>
                  <a:gd name="connsiteY89" fmla="*/ 91192 h 149037"/>
                  <a:gd name="connsiteX90" fmla="*/ 54512 w 187556"/>
                  <a:gd name="connsiteY90" fmla="*/ 91735 h 149037"/>
                  <a:gd name="connsiteX91" fmla="*/ 53121 w 187556"/>
                  <a:gd name="connsiteY91" fmla="*/ 90745 h 149037"/>
                  <a:gd name="connsiteX92" fmla="*/ 50721 w 187556"/>
                  <a:gd name="connsiteY92" fmla="*/ 90669 h 149037"/>
                  <a:gd name="connsiteX93" fmla="*/ 47682 w 187556"/>
                  <a:gd name="connsiteY93" fmla="*/ 92250 h 149037"/>
                  <a:gd name="connsiteX94" fmla="*/ 49244 w 187556"/>
                  <a:gd name="connsiteY94" fmla="*/ 93659 h 149037"/>
                  <a:gd name="connsiteX95" fmla="*/ 50892 w 187556"/>
                  <a:gd name="connsiteY95" fmla="*/ 96108 h 149037"/>
                  <a:gd name="connsiteX96" fmla="*/ 50235 w 187556"/>
                  <a:gd name="connsiteY96" fmla="*/ 97336 h 149037"/>
                  <a:gd name="connsiteX97" fmla="*/ 47558 w 187556"/>
                  <a:gd name="connsiteY97" fmla="*/ 98660 h 149037"/>
                  <a:gd name="connsiteX98" fmla="*/ 45186 w 187556"/>
                  <a:gd name="connsiteY98" fmla="*/ 101337 h 149037"/>
                  <a:gd name="connsiteX99" fmla="*/ 44196 w 187556"/>
                  <a:gd name="connsiteY99" fmla="*/ 103356 h 149037"/>
                  <a:gd name="connsiteX100" fmla="*/ 41215 w 187556"/>
                  <a:gd name="connsiteY100" fmla="*/ 105747 h 149037"/>
                  <a:gd name="connsiteX101" fmla="*/ 39329 w 187556"/>
                  <a:gd name="connsiteY101" fmla="*/ 108776 h 149037"/>
                  <a:gd name="connsiteX102" fmla="*/ 40253 w 187556"/>
                  <a:gd name="connsiteY102" fmla="*/ 112519 h 149037"/>
                  <a:gd name="connsiteX103" fmla="*/ 40643 w 187556"/>
                  <a:gd name="connsiteY103" fmla="*/ 115805 h 149037"/>
                  <a:gd name="connsiteX104" fmla="*/ 41462 w 187556"/>
                  <a:gd name="connsiteY104" fmla="*/ 119425 h 149037"/>
                  <a:gd name="connsiteX105" fmla="*/ 40719 w 187556"/>
                  <a:gd name="connsiteY105" fmla="*/ 122311 h 149037"/>
                  <a:gd name="connsiteX106" fmla="*/ 37014 w 187556"/>
                  <a:gd name="connsiteY106" fmla="*/ 126445 h 149037"/>
                  <a:gd name="connsiteX107" fmla="*/ 35652 w 187556"/>
                  <a:gd name="connsiteY107" fmla="*/ 130016 h 149037"/>
                  <a:gd name="connsiteX108" fmla="*/ 38824 w 187556"/>
                  <a:gd name="connsiteY108" fmla="*/ 129969 h 149037"/>
                  <a:gd name="connsiteX109" fmla="*/ 40777 w 187556"/>
                  <a:gd name="connsiteY109" fmla="*/ 130788 h 149037"/>
                  <a:gd name="connsiteX110" fmla="*/ 41920 w 187556"/>
                  <a:gd name="connsiteY110" fmla="*/ 131845 h 149037"/>
                  <a:gd name="connsiteX111" fmla="*/ 43101 w 187556"/>
                  <a:gd name="connsiteY111" fmla="*/ 133341 h 149037"/>
                  <a:gd name="connsiteX112" fmla="*/ 42377 w 187556"/>
                  <a:gd name="connsiteY112" fmla="*/ 135189 h 149037"/>
                  <a:gd name="connsiteX113" fmla="*/ 43272 w 187556"/>
                  <a:gd name="connsiteY113" fmla="*/ 139951 h 149037"/>
                  <a:gd name="connsiteX114" fmla="*/ 78353 w 187556"/>
                  <a:gd name="connsiteY114" fmla="*/ 24003 h 149037"/>
                  <a:gd name="connsiteX115" fmla="*/ 77267 w 187556"/>
                  <a:gd name="connsiteY115" fmla="*/ 25156 h 149037"/>
                  <a:gd name="connsiteX116" fmla="*/ 73590 w 187556"/>
                  <a:gd name="connsiteY116" fmla="*/ 23527 h 149037"/>
                  <a:gd name="connsiteX117" fmla="*/ 75209 w 187556"/>
                  <a:gd name="connsiteY117" fmla="*/ 21241 h 149037"/>
                  <a:gd name="connsiteX118" fmla="*/ 79248 w 187556"/>
                  <a:gd name="connsiteY118" fmla="*/ 20184 h 149037"/>
                  <a:gd name="connsiteX119" fmla="*/ 81620 w 187556"/>
                  <a:gd name="connsiteY119" fmla="*/ 20536 h 149037"/>
                  <a:gd name="connsiteX120" fmla="*/ 79010 w 187556"/>
                  <a:gd name="connsiteY120" fmla="*/ 22803 h 149037"/>
                  <a:gd name="connsiteX121" fmla="*/ 78353 w 187556"/>
                  <a:gd name="connsiteY121" fmla="*/ 24003 h 149037"/>
                  <a:gd name="connsiteX122" fmla="*/ 118901 w 187556"/>
                  <a:gd name="connsiteY122" fmla="*/ 94983 h 149037"/>
                  <a:gd name="connsiteX123" fmla="*/ 118967 w 187556"/>
                  <a:gd name="connsiteY123" fmla="*/ 99727 h 149037"/>
                  <a:gd name="connsiteX124" fmla="*/ 118272 w 187556"/>
                  <a:gd name="connsiteY124" fmla="*/ 101108 h 149037"/>
                  <a:gd name="connsiteX125" fmla="*/ 117253 w 187556"/>
                  <a:gd name="connsiteY125" fmla="*/ 102023 h 149037"/>
                  <a:gd name="connsiteX126" fmla="*/ 114586 w 187556"/>
                  <a:gd name="connsiteY126" fmla="*/ 102984 h 149037"/>
                  <a:gd name="connsiteX127" fmla="*/ 112271 w 187556"/>
                  <a:gd name="connsiteY127" fmla="*/ 104327 h 149037"/>
                  <a:gd name="connsiteX128" fmla="*/ 110204 w 187556"/>
                  <a:gd name="connsiteY128" fmla="*/ 106680 h 149037"/>
                  <a:gd name="connsiteX129" fmla="*/ 109442 w 187556"/>
                  <a:gd name="connsiteY129" fmla="*/ 110042 h 149037"/>
                  <a:gd name="connsiteX130" fmla="*/ 111052 w 187556"/>
                  <a:gd name="connsiteY130" fmla="*/ 112500 h 149037"/>
                  <a:gd name="connsiteX131" fmla="*/ 113986 w 187556"/>
                  <a:gd name="connsiteY131" fmla="*/ 113843 h 149037"/>
                  <a:gd name="connsiteX132" fmla="*/ 114738 w 187556"/>
                  <a:gd name="connsiteY132" fmla="*/ 118510 h 149037"/>
                  <a:gd name="connsiteX133" fmla="*/ 112319 w 187556"/>
                  <a:gd name="connsiteY133" fmla="*/ 120806 h 149037"/>
                  <a:gd name="connsiteX134" fmla="*/ 106109 w 187556"/>
                  <a:gd name="connsiteY134" fmla="*/ 123092 h 149037"/>
                  <a:gd name="connsiteX135" fmla="*/ 105461 w 187556"/>
                  <a:gd name="connsiteY135" fmla="*/ 128607 h 149037"/>
                  <a:gd name="connsiteX136" fmla="*/ 105661 w 187556"/>
                  <a:gd name="connsiteY136" fmla="*/ 132940 h 149037"/>
                  <a:gd name="connsiteX137" fmla="*/ 105546 w 187556"/>
                  <a:gd name="connsiteY137" fmla="*/ 136084 h 149037"/>
                  <a:gd name="connsiteX138" fmla="*/ 105051 w 187556"/>
                  <a:gd name="connsiteY138" fmla="*/ 140427 h 149037"/>
                  <a:gd name="connsiteX139" fmla="*/ 100032 w 187556"/>
                  <a:gd name="connsiteY139" fmla="*/ 142399 h 149037"/>
                  <a:gd name="connsiteX140" fmla="*/ 96784 w 187556"/>
                  <a:gd name="connsiteY140" fmla="*/ 135789 h 149037"/>
                  <a:gd name="connsiteX141" fmla="*/ 96755 w 187556"/>
                  <a:gd name="connsiteY141" fmla="*/ 133131 h 149037"/>
                  <a:gd name="connsiteX142" fmla="*/ 95783 w 187556"/>
                  <a:gd name="connsiteY142" fmla="*/ 130026 h 149037"/>
                  <a:gd name="connsiteX143" fmla="*/ 95603 w 187556"/>
                  <a:gd name="connsiteY143" fmla="*/ 127378 h 149037"/>
                  <a:gd name="connsiteX144" fmla="*/ 94450 w 187556"/>
                  <a:gd name="connsiteY144" fmla="*/ 123139 h 149037"/>
                  <a:gd name="connsiteX145" fmla="*/ 89697 w 187556"/>
                  <a:gd name="connsiteY145" fmla="*/ 121987 h 149037"/>
                  <a:gd name="connsiteX146" fmla="*/ 87849 w 187556"/>
                  <a:gd name="connsiteY146" fmla="*/ 121834 h 149037"/>
                  <a:gd name="connsiteX147" fmla="*/ 85268 w 187556"/>
                  <a:gd name="connsiteY147" fmla="*/ 122625 h 149037"/>
                  <a:gd name="connsiteX148" fmla="*/ 84630 w 187556"/>
                  <a:gd name="connsiteY148" fmla="*/ 122320 h 149037"/>
                  <a:gd name="connsiteX149" fmla="*/ 81534 w 187556"/>
                  <a:gd name="connsiteY149" fmla="*/ 116510 h 149037"/>
                  <a:gd name="connsiteX150" fmla="*/ 82048 w 187556"/>
                  <a:gd name="connsiteY150" fmla="*/ 110071 h 149037"/>
                  <a:gd name="connsiteX151" fmla="*/ 80401 w 187556"/>
                  <a:gd name="connsiteY151" fmla="*/ 106814 h 149037"/>
                  <a:gd name="connsiteX152" fmla="*/ 80172 w 187556"/>
                  <a:gd name="connsiteY152" fmla="*/ 105337 h 149037"/>
                  <a:gd name="connsiteX153" fmla="*/ 80210 w 187556"/>
                  <a:gd name="connsiteY153" fmla="*/ 103699 h 149037"/>
                  <a:gd name="connsiteX154" fmla="*/ 78848 w 187556"/>
                  <a:gd name="connsiteY154" fmla="*/ 102346 h 149037"/>
                  <a:gd name="connsiteX155" fmla="*/ 77210 w 187556"/>
                  <a:gd name="connsiteY155" fmla="*/ 101632 h 149037"/>
                  <a:gd name="connsiteX156" fmla="*/ 76410 w 187556"/>
                  <a:gd name="connsiteY156" fmla="*/ 97984 h 149037"/>
                  <a:gd name="connsiteX157" fmla="*/ 78296 w 187556"/>
                  <a:gd name="connsiteY157" fmla="*/ 97098 h 149037"/>
                  <a:gd name="connsiteX158" fmla="*/ 82972 w 187556"/>
                  <a:gd name="connsiteY158" fmla="*/ 97527 h 149037"/>
                  <a:gd name="connsiteX159" fmla="*/ 84344 w 187556"/>
                  <a:gd name="connsiteY159" fmla="*/ 97279 h 149037"/>
                  <a:gd name="connsiteX160" fmla="*/ 85592 w 187556"/>
                  <a:gd name="connsiteY160" fmla="*/ 96517 h 149037"/>
                  <a:gd name="connsiteX161" fmla="*/ 89373 w 187556"/>
                  <a:gd name="connsiteY161" fmla="*/ 90497 h 149037"/>
                  <a:gd name="connsiteX162" fmla="*/ 89259 w 187556"/>
                  <a:gd name="connsiteY162" fmla="*/ 89164 h 149037"/>
                  <a:gd name="connsiteX163" fmla="*/ 89659 w 187556"/>
                  <a:gd name="connsiteY163" fmla="*/ 87440 h 149037"/>
                  <a:gd name="connsiteX164" fmla="*/ 93745 w 187556"/>
                  <a:gd name="connsiteY164" fmla="*/ 86801 h 149037"/>
                  <a:gd name="connsiteX165" fmla="*/ 95564 w 187556"/>
                  <a:gd name="connsiteY165" fmla="*/ 89135 h 149037"/>
                  <a:gd name="connsiteX166" fmla="*/ 95193 w 187556"/>
                  <a:gd name="connsiteY166" fmla="*/ 92869 h 149037"/>
                  <a:gd name="connsiteX167" fmla="*/ 95422 w 187556"/>
                  <a:gd name="connsiteY167" fmla="*/ 97631 h 149037"/>
                  <a:gd name="connsiteX168" fmla="*/ 97898 w 187556"/>
                  <a:gd name="connsiteY168" fmla="*/ 98927 h 149037"/>
                  <a:gd name="connsiteX169" fmla="*/ 98860 w 187556"/>
                  <a:gd name="connsiteY169" fmla="*/ 99117 h 149037"/>
                  <a:gd name="connsiteX170" fmla="*/ 99898 w 187556"/>
                  <a:gd name="connsiteY170" fmla="*/ 95603 h 149037"/>
                  <a:gd name="connsiteX171" fmla="*/ 100622 w 187556"/>
                  <a:gd name="connsiteY171" fmla="*/ 93888 h 149037"/>
                  <a:gd name="connsiteX172" fmla="*/ 101603 w 187556"/>
                  <a:gd name="connsiteY172" fmla="*/ 92926 h 149037"/>
                  <a:gd name="connsiteX173" fmla="*/ 101937 w 187556"/>
                  <a:gd name="connsiteY173" fmla="*/ 89707 h 149037"/>
                  <a:gd name="connsiteX174" fmla="*/ 101355 w 187556"/>
                  <a:gd name="connsiteY174" fmla="*/ 87735 h 149037"/>
                  <a:gd name="connsiteX175" fmla="*/ 100117 w 187556"/>
                  <a:gd name="connsiteY175" fmla="*/ 86258 h 149037"/>
                  <a:gd name="connsiteX176" fmla="*/ 104747 w 187556"/>
                  <a:gd name="connsiteY176" fmla="*/ 82258 h 149037"/>
                  <a:gd name="connsiteX177" fmla="*/ 109538 w 187556"/>
                  <a:gd name="connsiteY177" fmla="*/ 79077 h 149037"/>
                  <a:gd name="connsiteX178" fmla="*/ 112328 w 187556"/>
                  <a:gd name="connsiteY178" fmla="*/ 78905 h 149037"/>
                  <a:gd name="connsiteX179" fmla="*/ 115129 w 187556"/>
                  <a:gd name="connsiteY179" fmla="*/ 79686 h 149037"/>
                  <a:gd name="connsiteX180" fmla="*/ 117738 w 187556"/>
                  <a:gd name="connsiteY180" fmla="*/ 80753 h 149037"/>
                  <a:gd name="connsiteX181" fmla="*/ 119148 w 187556"/>
                  <a:gd name="connsiteY181" fmla="*/ 81677 h 149037"/>
                  <a:gd name="connsiteX182" fmla="*/ 119939 w 187556"/>
                  <a:gd name="connsiteY182" fmla="*/ 83163 h 149037"/>
                  <a:gd name="connsiteX183" fmla="*/ 118186 w 187556"/>
                  <a:gd name="connsiteY183" fmla="*/ 86697 h 149037"/>
                  <a:gd name="connsiteX184" fmla="*/ 117700 w 187556"/>
                  <a:gd name="connsiteY184" fmla="*/ 88621 h 149037"/>
                  <a:gd name="connsiteX185" fmla="*/ 118901 w 187556"/>
                  <a:gd name="connsiteY185" fmla="*/ 94983 h 149037"/>
                  <a:gd name="connsiteX186" fmla="*/ 66465 w 187556"/>
                  <a:gd name="connsiteY186" fmla="*/ 95079 h 149037"/>
                  <a:gd name="connsiteX187" fmla="*/ 66008 w 187556"/>
                  <a:gd name="connsiteY187" fmla="*/ 95926 h 149037"/>
                  <a:gd name="connsiteX188" fmla="*/ 64313 w 187556"/>
                  <a:gd name="connsiteY188" fmla="*/ 95041 h 149037"/>
                  <a:gd name="connsiteX189" fmla="*/ 64132 w 187556"/>
                  <a:gd name="connsiteY189" fmla="*/ 91973 h 149037"/>
                  <a:gd name="connsiteX190" fmla="*/ 64770 w 187556"/>
                  <a:gd name="connsiteY190" fmla="*/ 89211 h 149037"/>
                  <a:gd name="connsiteX191" fmla="*/ 64018 w 187556"/>
                  <a:gd name="connsiteY191" fmla="*/ 86735 h 149037"/>
                  <a:gd name="connsiteX192" fmla="*/ 64846 w 187556"/>
                  <a:gd name="connsiteY192" fmla="*/ 85144 h 149037"/>
                  <a:gd name="connsiteX193" fmla="*/ 67228 w 187556"/>
                  <a:gd name="connsiteY193" fmla="*/ 88849 h 149037"/>
                  <a:gd name="connsiteX194" fmla="*/ 67904 w 187556"/>
                  <a:gd name="connsiteY194" fmla="*/ 90592 h 149037"/>
                  <a:gd name="connsiteX195" fmla="*/ 66980 w 187556"/>
                  <a:gd name="connsiteY195" fmla="*/ 92669 h 149037"/>
                  <a:gd name="connsiteX196" fmla="*/ 66465 w 187556"/>
                  <a:gd name="connsiteY196" fmla="*/ 95079 h 149037"/>
                  <a:gd name="connsiteX197" fmla="*/ 121491 w 187556"/>
                  <a:gd name="connsiteY197" fmla="*/ 103899 h 149037"/>
                  <a:gd name="connsiteX198" fmla="*/ 118977 w 187556"/>
                  <a:gd name="connsiteY198" fmla="*/ 105909 h 149037"/>
                  <a:gd name="connsiteX199" fmla="*/ 118424 w 187556"/>
                  <a:gd name="connsiteY199" fmla="*/ 105804 h 149037"/>
                  <a:gd name="connsiteX200" fmla="*/ 117605 w 187556"/>
                  <a:gd name="connsiteY200" fmla="*/ 103051 h 149037"/>
                  <a:gd name="connsiteX201" fmla="*/ 118939 w 187556"/>
                  <a:gd name="connsiteY201" fmla="*/ 101375 h 149037"/>
                  <a:gd name="connsiteX202" fmla="*/ 119720 w 187556"/>
                  <a:gd name="connsiteY202" fmla="*/ 99956 h 149037"/>
                  <a:gd name="connsiteX203" fmla="*/ 120282 w 187556"/>
                  <a:gd name="connsiteY203" fmla="*/ 99994 h 149037"/>
                  <a:gd name="connsiteX204" fmla="*/ 121044 w 187556"/>
                  <a:gd name="connsiteY204" fmla="*/ 101537 h 149037"/>
                  <a:gd name="connsiteX205" fmla="*/ 121491 w 187556"/>
                  <a:gd name="connsiteY205" fmla="*/ 103899 h 149037"/>
                  <a:gd name="connsiteX206" fmla="*/ 67475 w 187556"/>
                  <a:gd name="connsiteY206" fmla="*/ 103280 h 149037"/>
                  <a:gd name="connsiteX207" fmla="*/ 68589 w 187556"/>
                  <a:gd name="connsiteY207" fmla="*/ 105737 h 149037"/>
                  <a:gd name="connsiteX208" fmla="*/ 69961 w 187556"/>
                  <a:gd name="connsiteY208" fmla="*/ 110976 h 149037"/>
                  <a:gd name="connsiteX209" fmla="*/ 72133 w 187556"/>
                  <a:gd name="connsiteY209" fmla="*/ 116824 h 149037"/>
                  <a:gd name="connsiteX210" fmla="*/ 71228 w 187556"/>
                  <a:gd name="connsiteY210" fmla="*/ 119263 h 149037"/>
                  <a:gd name="connsiteX211" fmla="*/ 71847 w 187556"/>
                  <a:gd name="connsiteY211" fmla="*/ 122387 h 149037"/>
                  <a:gd name="connsiteX212" fmla="*/ 71228 w 187556"/>
                  <a:gd name="connsiteY212" fmla="*/ 125635 h 149037"/>
                  <a:gd name="connsiteX213" fmla="*/ 66913 w 187556"/>
                  <a:gd name="connsiteY213" fmla="*/ 129407 h 149037"/>
                  <a:gd name="connsiteX214" fmla="*/ 62074 w 187556"/>
                  <a:gd name="connsiteY214" fmla="*/ 129578 h 149037"/>
                  <a:gd name="connsiteX215" fmla="*/ 57045 w 187556"/>
                  <a:gd name="connsiteY215" fmla="*/ 127759 h 149037"/>
                  <a:gd name="connsiteX216" fmla="*/ 49940 w 187556"/>
                  <a:gd name="connsiteY216" fmla="*/ 124244 h 149037"/>
                  <a:gd name="connsiteX217" fmla="*/ 49368 w 187556"/>
                  <a:gd name="connsiteY217" fmla="*/ 122272 h 149037"/>
                  <a:gd name="connsiteX218" fmla="*/ 48378 w 187556"/>
                  <a:gd name="connsiteY218" fmla="*/ 121177 h 149037"/>
                  <a:gd name="connsiteX219" fmla="*/ 46472 w 187556"/>
                  <a:gd name="connsiteY219" fmla="*/ 115167 h 149037"/>
                  <a:gd name="connsiteX220" fmla="*/ 46511 w 187556"/>
                  <a:gd name="connsiteY220" fmla="*/ 107728 h 149037"/>
                  <a:gd name="connsiteX221" fmla="*/ 50082 w 187556"/>
                  <a:gd name="connsiteY221" fmla="*/ 106785 h 149037"/>
                  <a:gd name="connsiteX222" fmla="*/ 57883 w 187556"/>
                  <a:gd name="connsiteY222" fmla="*/ 103222 h 149037"/>
                  <a:gd name="connsiteX223" fmla="*/ 59684 w 187556"/>
                  <a:gd name="connsiteY223" fmla="*/ 103785 h 149037"/>
                  <a:gd name="connsiteX224" fmla="*/ 61569 w 187556"/>
                  <a:gd name="connsiteY224" fmla="*/ 105604 h 149037"/>
                  <a:gd name="connsiteX225" fmla="*/ 63741 w 187556"/>
                  <a:gd name="connsiteY225" fmla="*/ 105709 h 149037"/>
                  <a:gd name="connsiteX226" fmla="*/ 66885 w 187556"/>
                  <a:gd name="connsiteY226" fmla="*/ 103127 h 149037"/>
                  <a:gd name="connsiteX227" fmla="*/ 67475 w 187556"/>
                  <a:gd name="connsiteY227" fmla="*/ 103280 h 149037"/>
                  <a:gd name="connsiteX228" fmla="*/ 186233 w 187556"/>
                  <a:gd name="connsiteY228" fmla="*/ 130836 h 149037"/>
                  <a:gd name="connsiteX229" fmla="*/ 185242 w 187556"/>
                  <a:gd name="connsiteY229" fmla="*/ 131626 h 149037"/>
                  <a:gd name="connsiteX230" fmla="*/ 180822 w 187556"/>
                  <a:gd name="connsiteY230" fmla="*/ 130321 h 149037"/>
                  <a:gd name="connsiteX231" fmla="*/ 175441 w 187556"/>
                  <a:gd name="connsiteY231" fmla="*/ 127092 h 149037"/>
                  <a:gd name="connsiteX232" fmla="*/ 176231 w 187556"/>
                  <a:gd name="connsiteY232" fmla="*/ 120748 h 149037"/>
                  <a:gd name="connsiteX233" fmla="*/ 177613 w 187556"/>
                  <a:gd name="connsiteY233" fmla="*/ 117996 h 149037"/>
                  <a:gd name="connsiteX234" fmla="*/ 187433 w 187556"/>
                  <a:gd name="connsiteY234" fmla="*/ 125111 h 149037"/>
                  <a:gd name="connsiteX235" fmla="*/ 187557 w 187556"/>
                  <a:gd name="connsiteY235" fmla="*/ 127788 h 149037"/>
                  <a:gd name="connsiteX236" fmla="*/ 186233 w 187556"/>
                  <a:gd name="connsiteY236" fmla="*/ 130836 h 149037"/>
                  <a:gd name="connsiteX237" fmla="*/ 69856 w 187556"/>
                  <a:gd name="connsiteY237" fmla="*/ 143408 h 149037"/>
                  <a:gd name="connsiteX238" fmla="*/ 68666 w 187556"/>
                  <a:gd name="connsiteY238" fmla="*/ 143666 h 149037"/>
                  <a:gd name="connsiteX239" fmla="*/ 67056 w 187556"/>
                  <a:gd name="connsiteY239" fmla="*/ 139922 h 149037"/>
                  <a:gd name="connsiteX240" fmla="*/ 66847 w 187556"/>
                  <a:gd name="connsiteY240" fmla="*/ 138741 h 149037"/>
                  <a:gd name="connsiteX241" fmla="*/ 68742 w 187556"/>
                  <a:gd name="connsiteY241" fmla="*/ 136341 h 149037"/>
                  <a:gd name="connsiteX242" fmla="*/ 69961 w 187556"/>
                  <a:gd name="connsiteY242" fmla="*/ 133617 h 149037"/>
                  <a:gd name="connsiteX243" fmla="*/ 73133 w 187556"/>
                  <a:gd name="connsiteY243" fmla="*/ 129426 h 149037"/>
                  <a:gd name="connsiteX244" fmla="*/ 74952 w 187556"/>
                  <a:gd name="connsiteY244" fmla="*/ 124501 h 149037"/>
                  <a:gd name="connsiteX245" fmla="*/ 75648 w 187556"/>
                  <a:gd name="connsiteY245" fmla="*/ 124578 h 149037"/>
                  <a:gd name="connsiteX246" fmla="*/ 74838 w 187556"/>
                  <a:gd name="connsiteY246" fmla="*/ 128969 h 149037"/>
                  <a:gd name="connsiteX247" fmla="*/ 70676 w 187556"/>
                  <a:gd name="connsiteY247" fmla="*/ 141151 h 149037"/>
                  <a:gd name="connsiteX248" fmla="*/ 69856 w 187556"/>
                  <a:gd name="connsiteY248" fmla="*/ 143408 h 149037"/>
                  <a:gd name="connsiteX249" fmla="*/ 51864 w 187556"/>
                  <a:gd name="connsiteY249" fmla="*/ 137131 h 149037"/>
                  <a:gd name="connsiteX250" fmla="*/ 49082 w 187556"/>
                  <a:gd name="connsiteY250" fmla="*/ 137770 h 149037"/>
                  <a:gd name="connsiteX251" fmla="*/ 47663 w 187556"/>
                  <a:gd name="connsiteY251" fmla="*/ 136646 h 149037"/>
                  <a:gd name="connsiteX252" fmla="*/ 45053 w 187556"/>
                  <a:gd name="connsiteY252" fmla="*/ 136217 h 149037"/>
                  <a:gd name="connsiteX253" fmla="*/ 44120 w 187556"/>
                  <a:gd name="connsiteY253" fmla="*/ 129064 h 149037"/>
                  <a:gd name="connsiteX254" fmla="*/ 44387 w 187556"/>
                  <a:gd name="connsiteY254" fmla="*/ 128635 h 149037"/>
                  <a:gd name="connsiteX255" fmla="*/ 45701 w 187556"/>
                  <a:gd name="connsiteY255" fmla="*/ 129140 h 149037"/>
                  <a:gd name="connsiteX256" fmla="*/ 50206 w 187556"/>
                  <a:gd name="connsiteY256" fmla="*/ 132483 h 149037"/>
                  <a:gd name="connsiteX257" fmla="*/ 51778 w 187556"/>
                  <a:gd name="connsiteY257" fmla="*/ 136132 h 149037"/>
                  <a:gd name="connsiteX258" fmla="*/ 51864 w 187556"/>
                  <a:gd name="connsiteY258" fmla="*/ 137131 h 149037"/>
                  <a:gd name="connsiteX259" fmla="*/ 118377 w 187556"/>
                  <a:gd name="connsiteY259" fmla="*/ 133445 h 149037"/>
                  <a:gd name="connsiteX260" fmla="*/ 117358 w 187556"/>
                  <a:gd name="connsiteY260" fmla="*/ 134141 h 149037"/>
                  <a:gd name="connsiteX261" fmla="*/ 113252 w 187556"/>
                  <a:gd name="connsiteY261" fmla="*/ 133636 h 149037"/>
                  <a:gd name="connsiteX262" fmla="*/ 108623 w 187556"/>
                  <a:gd name="connsiteY262" fmla="*/ 136855 h 149037"/>
                  <a:gd name="connsiteX263" fmla="*/ 106871 w 187556"/>
                  <a:gd name="connsiteY263" fmla="*/ 135836 h 149037"/>
                  <a:gd name="connsiteX264" fmla="*/ 107537 w 187556"/>
                  <a:gd name="connsiteY264" fmla="*/ 133779 h 149037"/>
                  <a:gd name="connsiteX265" fmla="*/ 108023 w 187556"/>
                  <a:gd name="connsiteY265" fmla="*/ 133026 h 149037"/>
                  <a:gd name="connsiteX266" fmla="*/ 109576 w 187556"/>
                  <a:gd name="connsiteY266" fmla="*/ 132150 h 149037"/>
                  <a:gd name="connsiteX267" fmla="*/ 110614 w 187556"/>
                  <a:gd name="connsiteY267" fmla="*/ 130874 h 149037"/>
                  <a:gd name="connsiteX268" fmla="*/ 111023 w 187556"/>
                  <a:gd name="connsiteY268" fmla="*/ 128874 h 149037"/>
                  <a:gd name="connsiteX269" fmla="*/ 111985 w 187556"/>
                  <a:gd name="connsiteY269" fmla="*/ 129950 h 149037"/>
                  <a:gd name="connsiteX270" fmla="*/ 114853 w 187556"/>
                  <a:gd name="connsiteY270" fmla="*/ 130397 h 149037"/>
                  <a:gd name="connsiteX271" fmla="*/ 116253 w 187556"/>
                  <a:gd name="connsiteY271" fmla="*/ 131036 h 149037"/>
                  <a:gd name="connsiteX272" fmla="*/ 117424 w 187556"/>
                  <a:gd name="connsiteY272" fmla="*/ 131979 h 149037"/>
                  <a:gd name="connsiteX273" fmla="*/ 118377 w 187556"/>
                  <a:gd name="connsiteY273" fmla="*/ 133445 h 149037"/>
                  <a:gd name="connsiteX274" fmla="*/ 63179 w 187556"/>
                  <a:gd name="connsiteY274" fmla="*/ 138922 h 149037"/>
                  <a:gd name="connsiteX275" fmla="*/ 61389 w 187556"/>
                  <a:gd name="connsiteY275" fmla="*/ 139408 h 149037"/>
                  <a:gd name="connsiteX276" fmla="*/ 59341 w 187556"/>
                  <a:gd name="connsiteY276" fmla="*/ 138399 h 149037"/>
                  <a:gd name="connsiteX277" fmla="*/ 55997 w 187556"/>
                  <a:gd name="connsiteY277" fmla="*/ 134598 h 149037"/>
                  <a:gd name="connsiteX278" fmla="*/ 55578 w 187556"/>
                  <a:gd name="connsiteY278" fmla="*/ 133588 h 149037"/>
                  <a:gd name="connsiteX279" fmla="*/ 57331 w 187556"/>
                  <a:gd name="connsiteY279" fmla="*/ 134226 h 149037"/>
                  <a:gd name="connsiteX280" fmla="*/ 59512 w 187556"/>
                  <a:gd name="connsiteY280" fmla="*/ 136217 h 149037"/>
                  <a:gd name="connsiteX281" fmla="*/ 61293 w 187556"/>
                  <a:gd name="connsiteY281" fmla="*/ 136646 h 149037"/>
                  <a:gd name="connsiteX282" fmla="*/ 63732 w 187556"/>
                  <a:gd name="connsiteY282" fmla="*/ 138322 h 149037"/>
                  <a:gd name="connsiteX283" fmla="*/ 63179 w 187556"/>
                  <a:gd name="connsiteY283" fmla="*/ 138922 h 149037"/>
                  <a:gd name="connsiteX284" fmla="*/ 86620 w 187556"/>
                  <a:gd name="connsiteY284" fmla="*/ 136884 h 149037"/>
                  <a:gd name="connsiteX285" fmla="*/ 91354 w 187556"/>
                  <a:gd name="connsiteY285" fmla="*/ 139760 h 149037"/>
                  <a:gd name="connsiteX286" fmla="*/ 94555 w 187556"/>
                  <a:gd name="connsiteY286" fmla="*/ 139589 h 149037"/>
                  <a:gd name="connsiteX287" fmla="*/ 96736 w 187556"/>
                  <a:gd name="connsiteY287" fmla="*/ 140780 h 149037"/>
                  <a:gd name="connsiteX288" fmla="*/ 97260 w 187556"/>
                  <a:gd name="connsiteY288" fmla="*/ 142618 h 149037"/>
                  <a:gd name="connsiteX289" fmla="*/ 97450 w 187556"/>
                  <a:gd name="connsiteY289" fmla="*/ 146695 h 149037"/>
                  <a:gd name="connsiteX290" fmla="*/ 95164 w 187556"/>
                  <a:gd name="connsiteY290" fmla="*/ 147885 h 149037"/>
                  <a:gd name="connsiteX291" fmla="*/ 92640 w 187556"/>
                  <a:gd name="connsiteY291" fmla="*/ 147485 h 149037"/>
                  <a:gd name="connsiteX292" fmla="*/ 89202 w 187556"/>
                  <a:gd name="connsiteY292" fmla="*/ 149038 h 149037"/>
                  <a:gd name="connsiteX293" fmla="*/ 77924 w 187556"/>
                  <a:gd name="connsiteY293" fmla="*/ 142380 h 149037"/>
                  <a:gd name="connsiteX294" fmla="*/ 78086 w 187556"/>
                  <a:gd name="connsiteY294" fmla="*/ 136808 h 149037"/>
                  <a:gd name="connsiteX295" fmla="*/ 78534 w 187556"/>
                  <a:gd name="connsiteY295" fmla="*/ 134617 h 149037"/>
                  <a:gd name="connsiteX296" fmla="*/ 83877 w 187556"/>
                  <a:gd name="connsiteY296" fmla="*/ 134093 h 149037"/>
                  <a:gd name="connsiteX297" fmla="*/ 86620 w 187556"/>
                  <a:gd name="connsiteY297" fmla="*/ 136884 h 14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87556" h="149037">
                    <a:moveTo>
                      <a:pt x="43272" y="139951"/>
                    </a:moveTo>
                    <a:lnTo>
                      <a:pt x="42872" y="139951"/>
                    </a:lnTo>
                    <a:lnTo>
                      <a:pt x="41167" y="139541"/>
                    </a:lnTo>
                    <a:lnTo>
                      <a:pt x="39957" y="138560"/>
                    </a:lnTo>
                    <a:lnTo>
                      <a:pt x="36824" y="139256"/>
                    </a:lnTo>
                    <a:lnTo>
                      <a:pt x="32633" y="140837"/>
                    </a:lnTo>
                    <a:lnTo>
                      <a:pt x="30309" y="140761"/>
                    </a:lnTo>
                    <a:lnTo>
                      <a:pt x="28461" y="139065"/>
                    </a:lnTo>
                    <a:lnTo>
                      <a:pt x="20898" y="136646"/>
                    </a:lnTo>
                    <a:lnTo>
                      <a:pt x="19679" y="136446"/>
                    </a:lnTo>
                    <a:lnTo>
                      <a:pt x="14687" y="136350"/>
                    </a:lnTo>
                    <a:lnTo>
                      <a:pt x="14678" y="136350"/>
                    </a:lnTo>
                    <a:lnTo>
                      <a:pt x="14440" y="132522"/>
                    </a:lnTo>
                    <a:lnTo>
                      <a:pt x="13821" y="129750"/>
                    </a:lnTo>
                    <a:lnTo>
                      <a:pt x="12068" y="125616"/>
                    </a:lnTo>
                    <a:lnTo>
                      <a:pt x="14659" y="124616"/>
                    </a:lnTo>
                    <a:lnTo>
                      <a:pt x="14154" y="116519"/>
                    </a:lnTo>
                    <a:lnTo>
                      <a:pt x="13211" y="112319"/>
                    </a:lnTo>
                    <a:lnTo>
                      <a:pt x="5982" y="107985"/>
                    </a:lnTo>
                    <a:lnTo>
                      <a:pt x="286" y="103765"/>
                    </a:lnTo>
                    <a:lnTo>
                      <a:pt x="1600" y="89478"/>
                    </a:lnTo>
                    <a:lnTo>
                      <a:pt x="2162" y="85611"/>
                    </a:lnTo>
                    <a:lnTo>
                      <a:pt x="0" y="78086"/>
                    </a:lnTo>
                    <a:lnTo>
                      <a:pt x="229" y="69380"/>
                    </a:lnTo>
                    <a:lnTo>
                      <a:pt x="1143" y="55588"/>
                    </a:lnTo>
                    <a:lnTo>
                      <a:pt x="2953" y="55045"/>
                    </a:lnTo>
                    <a:lnTo>
                      <a:pt x="4286" y="55112"/>
                    </a:lnTo>
                    <a:lnTo>
                      <a:pt x="9411" y="57598"/>
                    </a:lnTo>
                    <a:lnTo>
                      <a:pt x="11544" y="57846"/>
                    </a:lnTo>
                    <a:lnTo>
                      <a:pt x="13011" y="60065"/>
                    </a:lnTo>
                    <a:lnTo>
                      <a:pt x="14726" y="60979"/>
                    </a:lnTo>
                    <a:lnTo>
                      <a:pt x="15964" y="58627"/>
                    </a:lnTo>
                    <a:lnTo>
                      <a:pt x="16450" y="54598"/>
                    </a:lnTo>
                    <a:lnTo>
                      <a:pt x="20507" y="49368"/>
                    </a:lnTo>
                    <a:lnTo>
                      <a:pt x="23355" y="47435"/>
                    </a:lnTo>
                    <a:lnTo>
                      <a:pt x="25298" y="46511"/>
                    </a:lnTo>
                    <a:lnTo>
                      <a:pt x="27261" y="48625"/>
                    </a:lnTo>
                    <a:lnTo>
                      <a:pt x="28756" y="50997"/>
                    </a:lnTo>
                    <a:lnTo>
                      <a:pt x="29108" y="45806"/>
                    </a:lnTo>
                    <a:lnTo>
                      <a:pt x="30318" y="35871"/>
                    </a:lnTo>
                    <a:lnTo>
                      <a:pt x="26461" y="34309"/>
                    </a:lnTo>
                    <a:lnTo>
                      <a:pt x="23308" y="35662"/>
                    </a:lnTo>
                    <a:lnTo>
                      <a:pt x="20193" y="41967"/>
                    </a:lnTo>
                    <a:lnTo>
                      <a:pt x="17412" y="49864"/>
                    </a:lnTo>
                    <a:lnTo>
                      <a:pt x="12897" y="50587"/>
                    </a:lnTo>
                    <a:lnTo>
                      <a:pt x="9297" y="52816"/>
                    </a:lnTo>
                    <a:lnTo>
                      <a:pt x="6048" y="50502"/>
                    </a:lnTo>
                    <a:lnTo>
                      <a:pt x="3953" y="48463"/>
                    </a:lnTo>
                    <a:lnTo>
                      <a:pt x="3905" y="45482"/>
                    </a:lnTo>
                    <a:lnTo>
                      <a:pt x="4381" y="43682"/>
                    </a:lnTo>
                    <a:lnTo>
                      <a:pt x="8201" y="37224"/>
                    </a:lnTo>
                    <a:lnTo>
                      <a:pt x="13326" y="31004"/>
                    </a:lnTo>
                    <a:lnTo>
                      <a:pt x="18488" y="31061"/>
                    </a:lnTo>
                    <a:lnTo>
                      <a:pt x="22250" y="29070"/>
                    </a:lnTo>
                    <a:lnTo>
                      <a:pt x="24498" y="28832"/>
                    </a:lnTo>
                    <a:lnTo>
                      <a:pt x="31518" y="29261"/>
                    </a:lnTo>
                    <a:lnTo>
                      <a:pt x="35119" y="27889"/>
                    </a:lnTo>
                    <a:lnTo>
                      <a:pt x="38348" y="25032"/>
                    </a:lnTo>
                    <a:lnTo>
                      <a:pt x="45320" y="12868"/>
                    </a:lnTo>
                    <a:lnTo>
                      <a:pt x="49254" y="7772"/>
                    </a:lnTo>
                    <a:lnTo>
                      <a:pt x="57188" y="5982"/>
                    </a:lnTo>
                    <a:lnTo>
                      <a:pt x="64523" y="76"/>
                    </a:lnTo>
                    <a:lnTo>
                      <a:pt x="66570" y="0"/>
                    </a:lnTo>
                    <a:lnTo>
                      <a:pt x="63122" y="4401"/>
                    </a:lnTo>
                    <a:lnTo>
                      <a:pt x="62570" y="6106"/>
                    </a:lnTo>
                    <a:lnTo>
                      <a:pt x="62151" y="8706"/>
                    </a:lnTo>
                    <a:lnTo>
                      <a:pt x="64618" y="14345"/>
                    </a:lnTo>
                    <a:lnTo>
                      <a:pt x="64094" y="17774"/>
                    </a:lnTo>
                    <a:lnTo>
                      <a:pt x="64275" y="24499"/>
                    </a:lnTo>
                    <a:lnTo>
                      <a:pt x="61941" y="27994"/>
                    </a:lnTo>
                    <a:lnTo>
                      <a:pt x="59312" y="35405"/>
                    </a:lnTo>
                    <a:lnTo>
                      <a:pt x="58179" y="36491"/>
                    </a:lnTo>
                    <a:lnTo>
                      <a:pt x="57931" y="45101"/>
                    </a:lnTo>
                    <a:lnTo>
                      <a:pt x="58188" y="47149"/>
                    </a:lnTo>
                    <a:lnTo>
                      <a:pt x="57807" y="54940"/>
                    </a:lnTo>
                    <a:lnTo>
                      <a:pt x="60503" y="58122"/>
                    </a:lnTo>
                    <a:lnTo>
                      <a:pt x="63351" y="59779"/>
                    </a:lnTo>
                    <a:lnTo>
                      <a:pt x="72857" y="59722"/>
                    </a:lnTo>
                    <a:lnTo>
                      <a:pt x="73847" y="61113"/>
                    </a:lnTo>
                    <a:lnTo>
                      <a:pt x="75009" y="63503"/>
                    </a:lnTo>
                    <a:lnTo>
                      <a:pt x="74162" y="67561"/>
                    </a:lnTo>
                    <a:lnTo>
                      <a:pt x="73143" y="70618"/>
                    </a:lnTo>
                    <a:lnTo>
                      <a:pt x="70390" y="73190"/>
                    </a:lnTo>
                    <a:lnTo>
                      <a:pt x="66856" y="75105"/>
                    </a:lnTo>
                    <a:lnTo>
                      <a:pt x="64656" y="75190"/>
                    </a:lnTo>
                    <a:lnTo>
                      <a:pt x="61665" y="71552"/>
                    </a:lnTo>
                    <a:lnTo>
                      <a:pt x="60246" y="72733"/>
                    </a:lnTo>
                    <a:lnTo>
                      <a:pt x="58779" y="74591"/>
                    </a:lnTo>
                    <a:lnTo>
                      <a:pt x="56312" y="84515"/>
                    </a:lnTo>
                    <a:lnTo>
                      <a:pt x="55140" y="91192"/>
                    </a:lnTo>
                    <a:lnTo>
                      <a:pt x="54512" y="91735"/>
                    </a:lnTo>
                    <a:lnTo>
                      <a:pt x="53121" y="90745"/>
                    </a:lnTo>
                    <a:lnTo>
                      <a:pt x="50721" y="90669"/>
                    </a:lnTo>
                    <a:lnTo>
                      <a:pt x="47682" y="92250"/>
                    </a:lnTo>
                    <a:lnTo>
                      <a:pt x="49244" y="93659"/>
                    </a:lnTo>
                    <a:lnTo>
                      <a:pt x="50892" y="96108"/>
                    </a:lnTo>
                    <a:lnTo>
                      <a:pt x="50235" y="97336"/>
                    </a:lnTo>
                    <a:lnTo>
                      <a:pt x="47558" y="98660"/>
                    </a:lnTo>
                    <a:lnTo>
                      <a:pt x="45186" y="101337"/>
                    </a:lnTo>
                    <a:lnTo>
                      <a:pt x="44196" y="103356"/>
                    </a:lnTo>
                    <a:lnTo>
                      <a:pt x="41215" y="105747"/>
                    </a:lnTo>
                    <a:lnTo>
                      <a:pt x="39329" y="108776"/>
                    </a:lnTo>
                    <a:lnTo>
                      <a:pt x="40253" y="112519"/>
                    </a:lnTo>
                    <a:lnTo>
                      <a:pt x="40643" y="115805"/>
                    </a:lnTo>
                    <a:lnTo>
                      <a:pt x="41462" y="119425"/>
                    </a:lnTo>
                    <a:lnTo>
                      <a:pt x="40719" y="122311"/>
                    </a:lnTo>
                    <a:lnTo>
                      <a:pt x="37014" y="126445"/>
                    </a:lnTo>
                    <a:lnTo>
                      <a:pt x="35652" y="130016"/>
                    </a:lnTo>
                    <a:lnTo>
                      <a:pt x="38824" y="129969"/>
                    </a:lnTo>
                    <a:lnTo>
                      <a:pt x="40777" y="130788"/>
                    </a:lnTo>
                    <a:lnTo>
                      <a:pt x="41920" y="131845"/>
                    </a:lnTo>
                    <a:lnTo>
                      <a:pt x="43101" y="133341"/>
                    </a:lnTo>
                    <a:lnTo>
                      <a:pt x="42377" y="135189"/>
                    </a:lnTo>
                    <a:lnTo>
                      <a:pt x="43272" y="139951"/>
                    </a:lnTo>
                    <a:close/>
                    <a:moveTo>
                      <a:pt x="78353" y="24003"/>
                    </a:moveTo>
                    <a:lnTo>
                      <a:pt x="77267" y="25156"/>
                    </a:lnTo>
                    <a:lnTo>
                      <a:pt x="73590" y="23527"/>
                    </a:lnTo>
                    <a:lnTo>
                      <a:pt x="75209" y="21241"/>
                    </a:lnTo>
                    <a:lnTo>
                      <a:pt x="79248" y="20184"/>
                    </a:lnTo>
                    <a:lnTo>
                      <a:pt x="81620" y="20536"/>
                    </a:lnTo>
                    <a:lnTo>
                      <a:pt x="79010" y="22803"/>
                    </a:lnTo>
                    <a:lnTo>
                      <a:pt x="78353" y="24003"/>
                    </a:lnTo>
                    <a:close/>
                    <a:moveTo>
                      <a:pt x="118901" y="94983"/>
                    </a:moveTo>
                    <a:lnTo>
                      <a:pt x="118967" y="99727"/>
                    </a:lnTo>
                    <a:lnTo>
                      <a:pt x="118272" y="101108"/>
                    </a:lnTo>
                    <a:lnTo>
                      <a:pt x="117253" y="102023"/>
                    </a:lnTo>
                    <a:lnTo>
                      <a:pt x="114586" y="102984"/>
                    </a:lnTo>
                    <a:lnTo>
                      <a:pt x="112271" y="104327"/>
                    </a:lnTo>
                    <a:lnTo>
                      <a:pt x="110204" y="106680"/>
                    </a:lnTo>
                    <a:lnTo>
                      <a:pt x="109442" y="110042"/>
                    </a:lnTo>
                    <a:lnTo>
                      <a:pt x="111052" y="112500"/>
                    </a:lnTo>
                    <a:lnTo>
                      <a:pt x="113986" y="113843"/>
                    </a:lnTo>
                    <a:lnTo>
                      <a:pt x="114738" y="118510"/>
                    </a:lnTo>
                    <a:lnTo>
                      <a:pt x="112319" y="120806"/>
                    </a:lnTo>
                    <a:lnTo>
                      <a:pt x="106109" y="123092"/>
                    </a:lnTo>
                    <a:lnTo>
                      <a:pt x="105461" y="128607"/>
                    </a:lnTo>
                    <a:lnTo>
                      <a:pt x="105661" y="132940"/>
                    </a:lnTo>
                    <a:lnTo>
                      <a:pt x="105546" y="136084"/>
                    </a:lnTo>
                    <a:lnTo>
                      <a:pt x="105051" y="140427"/>
                    </a:lnTo>
                    <a:lnTo>
                      <a:pt x="100032" y="142399"/>
                    </a:lnTo>
                    <a:lnTo>
                      <a:pt x="96784" y="135789"/>
                    </a:lnTo>
                    <a:lnTo>
                      <a:pt x="96755" y="133131"/>
                    </a:lnTo>
                    <a:lnTo>
                      <a:pt x="95783" y="130026"/>
                    </a:lnTo>
                    <a:lnTo>
                      <a:pt x="95603" y="127378"/>
                    </a:lnTo>
                    <a:lnTo>
                      <a:pt x="94450" y="123139"/>
                    </a:lnTo>
                    <a:lnTo>
                      <a:pt x="89697" y="121987"/>
                    </a:lnTo>
                    <a:lnTo>
                      <a:pt x="87849" y="121834"/>
                    </a:lnTo>
                    <a:lnTo>
                      <a:pt x="85268" y="122625"/>
                    </a:lnTo>
                    <a:lnTo>
                      <a:pt x="84630" y="122320"/>
                    </a:lnTo>
                    <a:lnTo>
                      <a:pt x="81534" y="116510"/>
                    </a:lnTo>
                    <a:lnTo>
                      <a:pt x="82048" y="110071"/>
                    </a:lnTo>
                    <a:lnTo>
                      <a:pt x="80401" y="106814"/>
                    </a:lnTo>
                    <a:lnTo>
                      <a:pt x="80172" y="105337"/>
                    </a:lnTo>
                    <a:lnTo>
                      <a:pt x="80210" y="103699"/>
                    </a:lnTo>
                    <a:lnTo>
                      <a:pt x="78848" y="102346"/>
                    </a:lnTo>
                    <a:lnTo>
                      <a:pt x="77210" y="101632"/>
                    </a:lnTo>
                    <a:lnTo>
                      <a:pt x="76410" y="97984"/>
                    </a:lnTo>
                    <a:lnTo>
                      <a:pt x="78296" y="97098"/>
                    </a:lnTo>
                    <a:lnTo>
                      <a:pt x="82972" y="97527"/>
                    </a:lnTo>
                    <a:lnTo>
                      <a:pt x="84344" y="97279"/>
                    </a:lnTo>
                    <a:lnTo>
                      <a:pt x="85592" y="96517"/>
                    </a:lnTo>
                    <a:lnTo>
                      <a:pt x="89373" y="90497"/>
                    </a:lnTo>
                    <a:lnTo>
                      <a:pt x="89259" y="89164"/>
                    </a:lnTo>
                    <a:lnTo>
                      <a:pt x="89659" y="87440"/>
                    </a:lnTo>
                    <a:lnTo>
                      <a:pt x="93745" y="86801"/>
                    </a:lnTo>
                    <a:lnTo>
                      <a:pt x="95564" y="89135"/>
                    </a:lnTo>
                    <a:lnTo>
                      <a:pt x="95193" y="92869"/>
                    </a:lnTo>
                    <a:lnTo>
                      <a:pt x="95422" y="97631"/>
                    </a:lnTo>
                    <a:lnTo>
                      <a:pt x="97898" y="98927"/>
                    </a:lnTo>
                    <a:lnTo>
                      <a:pt x="98860" y="99117"/>
                    </a:lnTo>
                    <a:lnTo>
                      <a:pt x="99898" y="95603"/>
                    </a:lnTo>
                    <a:lnTo>
                      <a:pt x="100622" y="93888"/>
                    </a:lnTo>
                    <a:lnTo>
                      <a:pt x="101603" y="92926"/>
                    </a:lnTo>
                    <a:lnTo>
                      <a:pt x="101937" y="89707"/>
                    </a:lnTo>
                    <a:lnTo>
                      <a:pt x="101355" y="87735"/>
                    </a:lnTo>
                    <a:lnTo>
                      <a:pt x="100117" y="86258"/>
                    </a:lnTo>
                    <a:lnTo>
                      <a:pt x="104747" y="82258"/>
                    </a:lnTo>
                    <a:lnTo>
                      <a:pt x="109538" y="79077"/>
                    </a:lnTo>
                    <a:lnTo>
                      <a:pt x="112328" y="78905"/>
                    </a:lnTo>
                    <a:lnTo>
                      <a:pt x="115129" y="79686"/>
                    </a:lnTo>
                    <a:lnTo>
                      <a:pt x="117738" y="80753"/>
                    </a:lnTo>
                    <a:lnTo>
                      <a:pt x="119148" y="81677"/>
                    </a:lnTo>
                    <a:lnTo>
                      <a:pt x="119939" y="83163"/>
                    </a:lnTo>
                    <a:lnTo>
                      <a:pt x="118186" y="86697"/>
                    </a:lnTo>
                    <a:lnTo>
                      <a:pt x="117700" y="88621"/>
                    </a:lnTo>
                    <a:lnTo>
                      <a:pt x="118901" y="94983"/>
                    </a:lnTo>
                    <a:close/>
                    <a:moveTo>
                      <a:pt x="66465" y="95079"/>
                    </a:moveTo>
                    <a:lnTo>
                      <a:pt x="66008" y="95926"/>
                    </a:lnTo>
                    <a:lnTo>
                      <a:pt x="64313" y="95041"/>
                    </a:lnTo>
                    <a:lnTo>
                      <a:pt x="64132" y="91973"/>
                    </a:lnTo>
                    <a:lnTo>
                      <a:pt x="64770" y="89211"/>
                    </a:lnTo>
                    <a:lnTo>
                      <a:pt x="64018" y="86735"/>
                    </a:lnTo>
                    <a:lnTo>
                      <a:pt x="64846" y="85144"/>
                    </a:lnTo>
                    <a:lnTo>
                      <a:pt x="67228" y="88849"/>
                    </a:lnTo>
                    <a:lnTo>
                      <a:pt x="67904" y="90592"/>
                    </a:lnTo>
                    <a:lnTo>
                      <a:pt x="66980" y="92669"/>
                    </a:lnTo>
                    <a:lnTo>
                      <a:pt x="66465" y="95079"/>
                    </a:lnTo>
                    <a:close/>
                    <a:moveTo>
                      <a:pt x="121491" y="103899"/>
                    </a:moveTo>
                    <a:lnTo>
                      <a:pt x="118977" y="105909"/>
                    </a:lnTo>
                    <a:lnTo>
                      <a:pt x="118424" y="105804"/>
                    </a:lnTo>
                    <a:lnTo>
                      <a:pt x="117605" y="103051"/>
                    </a:lnTo>
                    <a:lnTo>
                      <a:pt x="118939" y="101375"/>
                    </a:lnTo>
                    <a:lnTo>
                      <a:pt x="119720" y="99956"/>
                    </a:lnTo>
                    <a:lnTo>
                      <a:pt x="120282" y="99994"/>
                    </a:lnTo>
                    <a:lnTo>
                      <a:pt x="121044" y="101537"/>
                    </a:lnTo>
                    <a:lnTo>
                      <a:pt x="121491" y="103899"/>
                    </a:lnTo>
                    <a:close/>
                    <a:moveTo>
                      <a:pt x="67475" y="103280"/>
                    </a:moveTo>
                    <a:lnTo>
                      <a:pt x="68589" y="105737"/>
                    </a:lnTo>
                    <a:lnTo>
                      <a:pt x="69961" y="110976"/>
                    </a:lnTo>
                    <a:lnTo>
                      <a:pt x="72133" y="116824"/>
                    </a:lnTo>
                    <a:lnTo>
                      <a:pt x="71228" y="119263"/>
                    </a:lnTo>
                    <a:lnTo>
                      <a:pt x="71847" y="122387"/>
                    </a:lnTo>
                    <a:lnTo>
                      <a:pt x="71228" y="125635"/>
                    </a:lnTo>
                    <a:lnTo>
                      <a:pt x="66913" y="129407"/>
                    </a:lnTo>
                    <a:lnTo>
                      <a:pt x="62074" y="129578"/>
                    </a:lnTo>
                    <a:lnTo>
                      <a:pt x="57045" y="127759"/>
                    </a:lnTo>
                    <a:lnTo>
                      <a:pt x="49940" y="124244"/>
                    </a:lnTo>
                    <a:lnTo>
                      <a:pt x="49368" y="122272"/>
                    </a:lnTo>
                    <a:lnTo>
                      <a:pt x="48378" y="121177"/>
                    </a:lnTo>
                    <a:lnTo>
                      <a:pt x="46472" y="115167"/>
                    </a:lnTo>
                    <a:lnTo>
                      <a:pt x="46511" y="107728"/>
                    </a:lnTo>
                    <a:lnTo>
                      <a:pt x="50082" y="106785"/>
                    </a:lnTo>
                    <a:lnTo>
                      <a:pt x="57883" y="103222"/>
                    </a:lnTo>
                    <a:lnTo>
                      <a:pt x="59684" y="103785"/>
                    </a:lnTo>
                    <a:lnTo>
                      <a:pt x="61569" y="105604"/>
                    </a:lnTo>
                    <a:lnTo>
                      <a:pt x="63741" y="105709"/>
                    </a:lnTo>
                    <a:lnTo>
                      <a:pt x="66885" y="103127"/>
                    </a:lnTo>
                    <a:lnTo>
                      <a:pt x="67475" y="103280"/>
                    </a:lnTo>
                    <a:close/>
                    <a:moveTo>
                      <a:pt x="186233" y="130836"/>
                    </a:moveTo>
                    <a:lnTo>
                      <a:pt x="185242" y="131626"/>
                    </a:lnTo>
                    <a:lnTo>
                      <a:pt x="180822" y="130321"/>
                    </a:lnTo>
                    <a:lnTo>
                      <a:pt x="175441" y="127092"/>
                    </a:lnTo>
                    <a:lnTo>
                      <a:pt x="176231" y="120748"/>
                    </a:lnTo>
                    <a:lnTo>
                      <a:pt x="177613" y="117996"/>
                    </a:lnTo>
                    <a:lnTo>
                      <a:pt x="187433" y="125111"/>
                    </a:lnTo>
                    <a:lnTo>
                      <a:pt x="187557" y="127788"/>
                    </a:lnTo>
                    <a:lnTo>
                      <a:pt x="186233" y="130836"/>
                    </a:lnTo>
                    <a:close/>
                    <a:moveTo>
                      <a:pt x="69856" y="143408"/>
                    </a:moveTo>
                    <a:lnTo>
                      <a:pt x="68666" y="143666"/>
                    </a:lnTo>
                    <a:lnTo>
                      <a:pt x="67056" y="139922"/>
                    </a:lnTo>
                    <a:lnTo>
                      <a:pt x="66847" y="138741"/>
                    </a:lnTo>
                    <a:lnTo>
                      <a:pt x="68742" y="136341"/>
                    </a:lnTo>
                    <a:lnTo>
                      <a:pt x="69961" y="133617"/>
                    </a:lnTo>
                    <a:lnTo>
                      <a:pt x="73133" y="129426"/>
                    </a:lnTo>
                    <a:lnTo>
                      <a:pt x="74952" y="124501"/>
                    </a:lnTo>
                    <a:lnTo>
                      <a:pt x="75648" y="124578"/>
                    </a:lnTo>
                    <a:lnTo>
                      <a:pt x="74838" y="128969"/>
                    </a:lnTo>
                    <a:lnTo>
                      <a:pt x="70676" y="141151"/>
                    </a:lnTo>
                    <a:lnTo>
                      <a:pt x="69856" y="143408"/>
                    </a:lnTo>
                    <a:close/>
                    <a:moveTo>
                      <a:pt x="51864" y="137131"/>
                    </a:moveTo>
                    <a:lnTo>
                      <a:pt x="49082" y="137770"/>
                    </a:lnTo>
                    <a:lnTo>
                      <a:pt x="47663" y="136646"/>
                    </a:lnTo>
                    <a:lnTo>
                      <a:pt x="45053" y="136217"/>
                    </a:lnTo>
                    <a:lnTo>
                      <a:pt x="44120" y="129064"/>
                    </a:lnTo>
                    <a:lnTo>
                      <a:pt x="44387" y="128635"/>
                    </a:lnTo>
                    <a:lnTo>
                      <a:pt x="45701" y="129140"/>
                    </a:lnTo>
                    <a:lnTo>
                      <a:pt x="50206" y="132483"/>
                    </a:lnTo>
                    <a:lnTo>
                      <a:pt x="51778" y="136132"/>
                    </a:lnTo>
                    <a:lnTo>
                      <a:pt x="51864" y="137131"/>
                    </a:lnTo>
                    <a:close/>
                    <a:moveTo>
                      <a:pt x="118377" y="133445"/>
                    </a:moveTo>
                    <a:lnTo>
                      <a:pt x="117358" y="134141"/>
                    </a:lnTo>
                    <a:lnTo>
                      <a:pt x="113252" y="133636"/>
                    </a:lnTo>
                    <a:lnTo>
                      <a:pt x="108623" y="136855"/>
                    </a:lnTo>
                    <a:lnTo>
                      <a:pt x="106871" y="135836"/>
                    </a:lnTo>
                    <a:lnTo>
                      <a:pt x="107537" y="133779"/>
                    </a:lnTo>
                    <a:lnTo>
                      <a:pt x="108023" y="133026"/>
                    </a:lnTo>
                    <a:lnTo>
                      <a:pt x="109576" y="132150"/>
                    </a:lnTo>
                    <a:lnTo>
                      <a:pt x="110614" y="130874"/>
                    </a:lnTo>
                    <a:lnTo>
                      <a:pt x="111023" y="128874"/>
                    </a:lnTo>
                    <a:lnTo>
                      <a:pt x="111985" y="129950"/>
                    </a:lnTo>
                    <a:lnTo>
                      <a:pt x="114853" y="130397"/>
                    </a:lnTo>
                    <a:lnTo>
                      <a:pt x="116253" y="131036"/>
                    </a:lnTo>
                    <a:lnTo>
                      <a:pt x="117424" y="131979"/>
                    </a:lnTo>
                    <a:lnTo>
                      <a:pt x="118377" y="133445"/>
                    </a:lnTo>
                    <a:close/>
                    <a:moveTo>
                      <a:pt x="63179" y="138922"/>
                    </a:moveTo>
                    <a:lnTo>
                      <a:pt x="61389" y="139408"/>
                    </a:lnTo>
                    <a:lnTo>
                      <a:pt x="59341" y="138399"/>
                    </a:lnTo>
                    <a:lnTo>
                      <a:pt x="55997" y="134598"/>
                    </a:lnTo>
                    <a:lnTo>
                      <a:pt x="55578" y="133588"/>
                    </a:lnTo>
                    <a:lnTo>
                      <a:pt x="57331" y="134226"/>
                    </a:lnTo>
                    <a:lnTo>
                      <a:pt x="59512" y="136217"/>
                    </a:lnTo>
                    <a:lnTo>
                      <a:pt x="61293" y="136646"/>
                    </a:lnTo>
                    <a:lnTo>
                      <a:pt x="63732" y="138322"/>
                    </a:lnTo>
                    <a:lnTo>
                      <a:pt x="63179" y="138922"/>
                    </a:lnTo>
                    <a:close/>
                    <a:moveTo>
                      <a:pt x="86620" y="136884"/>
                    </a:moveTo>
                    <a:lnTo>
                      <a:pt x="91354" y="139760"/>
                    </a:lnTo>
                    <a:lnTo>
                      <a:pt x="94555" y="139589"/>
                    </a:lnTo>
                    <a:lnTo>
                      <a:pt x="96736" y="140780"/>
                    </a:lnTo>
                    <a:lnTo>
                      <a:pt x="97260" y="142618"/>
                    </a:lnTo>
                    <a:lnTo>
                      <a:pt x="97450" y="146695"/>
                    </a:lnTo>
                    <a:lnTo>
                      <a:pt x="95164" y="147885"/>
                    </a:lnTo>
                    <a:lnTo>
                      <a:pt x="92640" y="147485"/>
                    </a:lnTo>
                    <a:lnTo>
                      <a:pt x="89202" y="149038"/>
                    </a:lnTo>
                    <a:lnTo>
                      <a:pt x="77924" y="142380"/>
                    </a:lnTo>
                    <a:lnTo>
                      <a:pt x="78086" y="136808"/>
                    </a:lnTo>
                    <a:lnTo>
                      <a:pt x="78534" y="134617"/>
                    </a:lnTo>
                    <a:lnTo>
                      <a:pt x="83877" y="134093"/>
                    </a:lnTo>
                    <a:lnTo>
                      <a:pt x="86620" y="136884"/>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19" name="Freeform: Shape 150">
                <a:extLst>
                  <a:ext uri="{FF2B5EF4-FFF2-40B4-BE49-F238E27FC236}">
                    <a16:creationId xmlns:a16="http://schemas.microsoft.com/office/drawing/2014/main" id="{7F1A156D-8146-8F93-4C79-7C11FE901B7F}"/>
                  </a:ext>
                </a:extLst>
              </p:cNvPr>
              <p:cNvSpPr/>
              <p:nvPr/>
            </p:nvSpPr>
            <p:spPr>
              <a:xfrm>
                <a:off x="16398139" y="5315772"/>
                <a:ext cx="711226" cy="457366"/>
              </a:xfrm>
              <a:custGeom>
                <a:avLst/>
                <a:gdLst>
                  <a:gd name="connsiteX0" fmla="*/ 164611 w 168306"/>
                  <a:gd name="connsiteY0" fmla="*/ 8153 h 108232"/>
                  <a:gd name="connsiteX1" fmla="*/ 166031 w 168306"/>
                  <a:gd name="connsiteY1" fmla="*/ 9782 h 108232"/>
                  <a:gd name="connsiteX2" fmla="*/ 167821 w 168306"/>
                  <a:gd name="connsiteY2" fmla="*/ 12411 h 108232"/>
                  <a:gd name="connsiteX3" fmla="*/ 168307 w 168306"/>
                  <a:gd name="connsiteY3" fmla="*/ 13916 h 108232"/>
                  <a:gd name="connsiteX4" fmla="*/ 167697 w 168306"/>
                  <a:gd name="connsiteY4" fmla="*/ 14802 h 108232"/>
                  <a:gd name="connsiteX5" fmla="*/ 165907 w 168306"/>
                  <a:gd name="connsiteY5" fmla="*/ 15554 h 108232"/>
                  <a:gd name="connsiteX6" fmla="*/ 165497 w 168306"/>
                  <a:gd name="connsiteY6" fmla="*/ 16364 h 108232"/>
                  <a:gd name="connsiteX7" fmla="*/ 164706 w 168306"/>
                  <a:gd name="connsiteY7" fmla="*/ 17726 h 108232"/>
                  <a:gd name="connsiteX8" fmla="*/ 162611 w 168306"/>
                  <a:gd name="connsiteY8" fmla="*/ 17974 h 108232"/>
                  <a:gd name="connsiteX9" fmla="*/ 161534 w 168306"/>
                  <a:gd name="connsiteY9" fmla="*/ 18983 h 108232"/>
                  <a:gd name="connsiteX10" fmla="*/ 160248 w 168306"/>
                  <a:gd name="connsiteY10" fmla="*/ 23413 h 108232"/>
                  <a:gd name="connsiteX11" fmla="*/ 157791 w 168306"/>
                  <a:gd name="connsiteY11" fmla="*/ 30728 h 108232"/>
                  <a:gd name="connsiteX12" fmla="*/ 154162 w 168306"/>
                  <a:gd name="connsiteY12" fmla="*/ 36271 h 108232"/>
                  <a:gd name="connsiteX13" fmla="*/ 151257 w 168306"/>
                  <a:gd name="connsiteY13" fmla="*/ 39300 h 108232"/>
                  <a:gd name="connsiteX14" fmla="*/ 149962 w 168306"/>
                  <a:gd name="connsiteY14" fmla="*/ 41624 h 108232"/>
                  <a:gd name="connsiteX15" fmla="*/ 149152 w 168306"/>
                  <a:gd name="connsiteY15" fmla="*/ 44405 h 108232"/>
                  <a:gd name="connsiteX16" fmla="*/ 148961 w 168306"/>
                  <a:gd name="connsiteY16" fmla="*/ 47196 h 108232"/>
                  <a:gd name="connsiteX17" fmla="*/ 151743 w 168306"/>
                  <a:gd name="connsiteY17" fmla="*/ 62436 h 108232"/>
                  <a:gd name="connsiteX18" fmla="*/ 151714 w 168306"/>
                  <a:gd name="connsiteY18" fmla="*/ 65179 h 108232"/>
                  <a:gd name="connsiteX19" fmla="*/ 151057 w 168306"/>
                  <a:gd name="connsiteY19" fmla="*/ 67989 h 108232"/>
                  <a:gd name="connsiteX20" fmla="*/ 150581 w 168306"/>
                  <a:gd name="connsiteY20" fmla="*/ 70838 h 108232"/>
                  <a:gd name="connsiteX21" fmla="*/ 150971 w 168306"/>
                  <a:gd name="connsiteY21" fmla="*/ 73305 h 108232"/>
                  <a:gd name="connsiteX22" fmla="*/ 152810 w 168306"/>
                  <a:gd name="connsiteY22" fmla="*/ 77514 h 108232"/>
                  <a:gd name="connsiteX23" fmla="*/ 154762 w 168306"/>
                  <a:gd name="connsiteY23" fmla="*/ 83782 h 108232"/>
                  <a:gd name="connsiteX24" fmla="*/ 155553 w 168306"/>
                  <a:gd name="connsiteY24" fmla="*/ 87773 h 108232"/>
                  <a:gd name="connsiteX25" fmla="*/ 156848 w 168306"/>
                  <a:gd name="connsiteY25" fmla="*/ 89230 h 108232"/>
                  <a:gd name="connsiteX26" fmla="*/ 158096 w 168306"/>
                  <a:gd name="connsiteY26" fmla="*/ 90306 h 108232"/>
                  <a:gd name="connsiteX27" fmla="*/ 158353 w 168306"/>
                  <a:gd name="connsiteY27" fmla="*/ 90983 h 108232"/>
                  <a:gd name="connsiteX28" fmla="*/ 158315 w 168306"/>
                  <a:gd name="connsiteY28" fmla="*/ 91678 h 108232"/>
                  <a:gd name="connsiteX29" fmla="*/ 157667 w 168306"/>
                  <a:gd name="connsiteY29" fmla="*/ 92469 h 108232"/>
                  <a:gd name="connsiteX30" fmla="*/ 152038 w 168306"/>
                  <a:gd name="connsiteY30" fmla="*/ 94555 h 108232"/>
                  <a:gd name="connsiteX31" fmla="*/ 151305 w 168306"/>
                  <a:gd name="connsiteY31" fmla="*/ 96317 h 108232"/>
                  <a:gd name="connsiteX32" fmla="*/ 150695 w 168306"/>
                  <a:gd name="connsiteY32" fmla="*/ 98288 h 108232"/>
                  <a:gd name="connsiteX33" fmla="*/ 148237 w 168306"/>
                  <a:gd name="connsiteY33" fmla="*/ 101194 h 108232"/>
                  <a:gd name="connsiteX34" fmla="*/ 147485 w 168306"/>
                  <a:gd name="connsiteY34" fmla="*/ 103899 h 108232"/>
                  <a:gd name="connsiteX35" fmla="*/ 147018 w 168306"/>
                  <a:gd name="connsiteY35" fmla="*/ 106994 h 108232"/>
                  <a:gd name="connsiteX36" fmla="*/ 146961 w 168306"/>
                  <a:gd name="connsiteY36" fmla="*/ 108099 h 108232"/>
                  <a:gd name="connsiteX37" fmla="*/ 146285 w 168306"/>
                  <a:gd name="connsiteY37" fmla="*/ 108233 h 108232"/>
                  <a:gd name="connsiteX38" fmla="*/ 142551 w 168306"/>
                  <a:gd name="connsiteY38" fmla="*/ 107594 h 108232"/>
                  <a:gd name="connsiteX39" fmla="*/ 138436 w 168306"/>
                  <a:gd name="connsiteY39" fmla="*/ 105585 h 108232"/>
                  <a:gd name="connsiteX40" fmla="*/ 136636 w 168306"/>
                  <a:gd name="connsiteY40" fmla="*/ 104070 h 108232"/>
                  <a:gd name="connsiteX41" fmla="*/ 134864 w 168306"/>
                  <a:gd name="connsiteY41" fmla="*/ 104089 h 108232"/>
                  <a:gd name="connsiteX42" fmla="*/ 132722 w 168306"/>
                  <a:gd name="connsiteY42" fmla="*/ 105080 h 108232"/>
                  <a:gd name="connsiteX43" fmla="*/ 125044 w 168306"/>
                  <a:gd name="connsiteY43" fmla="*/ 107947 h 108232"/>
                  <a:gd name="connsiteX44" fmla="*/ 123158 w 168306"/>
                  <a:gd name="connsiteY44" fmla="*/ 107280 h 108232"/>
                  <a:gd name="connsiteX45" fmla="*/ 118777 w 168306"/>
                  <a:gd name="connsiteY45" fmla="*/ 104461 h 108232"/>
                  <a:gd name="connsiteX46" fmla="*/ 116557 w 168306"/>
                  <a:gd name="connsiteY46" fmla="*/ 101384 h 108232"/>
                  <a:gd name="connsiteX47" fmla="*/ 111614 w 168306"/>
                  <a:gd name="connsiteY47" fmla="*/ 95250 h 108232"/>
                  <a:gd name="connsiteX48" fmla="*/ 111214 w 168306"/>
                  <a:gd name="connsiteY48" fmla="*/ 93783 h 108232"/>
                  <a:gd name="connsiteX49" fmla="*/ 110567 w 168306"/>
                  <a:gd name="connsiteY49" fmla="*/ 92612 h 108232"/>
                  <a:gd name="connsiteX50" fmla="*/ 105290 w 168306"/>
                  <a:gd name="connsiteY50" fmla="*/ 91087 h 108232"/>
                  <a:gd name="connsiteX51" fmla="*/ 103337 w 168306"/>
                  <a:gd name="connsiteY51" fmla="*/ 88811 h 108232"/>
                  <a:gd name="connsiteX52" fmla="*/ 101718 w 168306"/>
                  <a:gd name="connsiteY52" fmla="*/ 88497 h 108232"/>
                  <a:gd name="connsiteX53" fmla="*/ 99336 w 168306"/>
                  <a:gd name="connsiteY53" fmla="*/ 87354 h 108232"/>
                  <a:gd name="connsiteX54" fmla="*/ 93155 w 168306"/>
                  <a:gd name="connsiteY54" fmla="*/ 82487 h 108232"/>
                  <a:gd name="connsiteX55" fmla="*/ 91621 w 168306"/>
                  <a:gd name="connsiteY55" fmla="*/ 82029 h 108232"/>
                  <a:gd name="connsiteX56" fmla="*/ 91250 w 168306"/>
                  <a:gd name="connsiteY56" fmla="*/ 82848 h 108232"/>
                  <a:gd name="connsiteX57" fmla="*/ 91354 w 168306"/>
                  <a:gd name="connsiteY57" fmla="*/ 84001 h 108232"/>
                  <a:gd name="connsiteX58" fmla="*/ 90964 w 168306"/>
                  <a:gd name="connsiteY58" fmla="*/ 84668 h 108232"/>
                  <a:gd name="connsiteX59" fmla="*/ 90173 w 168306"/>
                  <a:gd name="connsiteY59" fmla="*/ 84649 h 108232"/>
                  <a:gd name="connsiteX60" fmla="*/ 88745 w 168306"/>
                  <a:gd name="connsiteY60" fmla="*/ 82858 h 108232"/>
                  <a:gd name="connsiteX61" fmla="*/ 87030 w 168306"/>
                  <a:gd name="connsiteY61" fmla="*/ 81277 h 108232"/>
                  <a:gd name="connsiteX62" fmla="*/ 81686 w 168306"/>
                  <a:gd name="connsiteY62" fmla="*/ 84249 h 108232"/>
                  <a:gd name="connsiteX63" fmla="*/ 79753 w 168306"/>
                  <a:gd name="connsiteY63" fmla="*/ 85039 h 108232"/>
                  <a:gd name="connsiteX64" fmla="*/ 78057 w 168306"/>
                  <a:gd name="connsiteY64" fmla="*/ 85220 h 108232"/>
                  <a:gd name="connsiteX65" fmla="*/ 69590 w 168306"/>
                  <a:gd name="connsiteY65" fmla="*/ 89106 h 108232"/>
                  <a:gd name="connsiteX66" fmla="*/ 67008 w 168306"/>
                  <a:gd name="connsiteY66" fmla="*/ 91202 h 108232"/>
                  <a:gd name="connsiteX67" fmla="*/ 65941 w 168306"/>
                  <a:gd name="connsiteY67" fmla="*/ 90983 h 108232"/>
                  <a:gd name="connsiteX68" fmla="*/ 66189 w 168306"/>
                  <a:gd name="connsiteY68" fmla="*/ 89011 h 108232"/>
                  <a:gd name="connsiteX69" fmla="*/ 69714 w 168306"/>
                  <a:gd name="connsiteY69" fmla="*/ 79134 h 108232"/>
                  <a:gd name="connsiteX70" fmla="*/ 70342 w 168306"/>
                  <a:gd name="connsiteY70" fmla="*/ 71256 h 108232"/>
                  <a:gd name="connsiteX71" fmla="*/ 71628 w 168306"/>
                  <a:gd name="connsiteY71" fmla="*/ 70171 h 108232"/>
                  <a:gd name="connsiteX72" fmla="*/ 72009 w 168306"/>
                  <a:gd name="connsiteY72" fmla="*/ 69075 h 108232"/>
                  <a:gd name="connsiteX73" fmla="*/ 71457 w 168306"/>
                  <a:gd name="connsiteY73" fmla="*/ 66551 h 108232"/>
                  <a:gd name="connsiteX74" fmla="*/ 67799 w 168306"/>
                  <a:gd name="connsiteY74" fmla="*/ 64932 h 108232"/>
                  <a:gd name="connsiteX75" fmla="*/ 66323 w 168306"/>
                  <a:gd name="connsiteY75" fmla="*/ 65170 h 108232"/>
                  <a:gd name="connsiteX76" fmla="*/ 64989 w 168306"/>
                  <a:gd name="connsiteY76" fmla="*/ 67885 h 108232"/>
                  <a:gd name="connsiteX77" fmla="*/ 63608 w 168306"/>
                  <a:gd name="connsiteY77" fmla="*/ 69837 h 108232"/>
                  <a:gd name="connsiteX78" fmla="*/ 60379 w 168306"/>
                  <a:gd name="connsiteY78" fmla="*/ 71028 h 108232"/>
                  <a:gd name="connsiteX79" fmla="*/ 57598 w 168306"/>
                  <a:gd name="connsiteY79" fmla="*/ 68971 h 108232"/>
                  <a:gd name="connsiteX80" fmla="*/ 51092 w 168306"/>
                  <a:gd name="connsiteY80" fmla="*/ 66218 h 108232"/>
                  <a:gd name="connsiteX81" fmla="*/ 49454 w 168306"/>
                  <a:gd name="connsiteY81" fmla="*/ 62541 h 108232"/>
                  <a:gd name="connsiteX82" fmla="*/ 49063 w 168306"/>
                  <a:gd name="connsiteY82" fmla="*/ 58836 h 108232"/>
                  <a:gd name="connsiteX83" fmla="*/ 45625 w 168306"/>
                  <a:gd name="connsiteY83" fmla="*/ 55254 h 108232"/>
                  <a:gd name="connsiteX84" fmla="*/ 44196 w 168306"/>
                  <a:gd name="connsiteY84" fmla="*/ 51016 h 108232"/>
                  <a:gd name="connsiteX85" fmla="*/ 44768 w 168306"/>
                  <a:gd name="connsiteY85" fmla="*/ 48054 h 108232"/>
                  <a:gd name="connsiteX86" fmla="*/ 47892 w 168306"/>
                  <a:gd name="connsiteY86" fmla="*/ 46101 h 108232"/>
                  <a:gd name="connsiteX87" fmla="*/ 48778 w 168306"/>
                  <a:gd name="connsiteY87" fmla="*/ 44405 h 108232"/>
                  <a:gd name="connsiteX88" fmla="*/ 44844 w 168306"/>
                  <a:gd name="connsiteY88" fmla="*/ 44672 h 108232"/>
                  <a:gd name="connsiteX89" fmla="*/ 44044 w 168306"/>
                  <a:gd name="connsiteY89" fmla="*/ 44263 h 108232"/>
                  <a:gd name="connsiteX90" fmla="*/ 43872 w 168306"/>
                  <a:gd name="connsiteY90" fmla="*/ 42739 h 108232"/>
                  <a:gd name="connsiteX91" fmla="*/ 42129 w 168306"/>
                  <a:gd name="connsiteY91" fmla="*/ 37519 h 108232"/>
                  <a:gd name="connsiteX92" fmla="*/ 43672 w 168306"/>
                  <a:gd name="connsiteY92" fmla="*/ 35462 h 108232"/>
                  <a:gd name="connsiteX93" fmla="*/ 44348 w 168306"/>
                  <a:gd name="connsiteY93" fmla="*/ 33461 h 108232"/>
                  <a:gd name="connsiteX94" fmla="*/ 43082 w 168306"/>
                  <a:gd name="connsiteY94" fmla="*/ 31756 h 108232"/>
                  <a:gd name="connsiteX95" fmla="*/ 43415 w 168306"/>
                  <a:gd name="connsiteY95" fmla="*/ 29804 h 108232"/>
                  <a:gd name="connsiteX96" fmla="*/ 44405 w 168306"/>
                  <a:gd name="connsiteY96" fmla="*/ 27832 h 108232"/>
                  <a:gd name="connsiteX97" fmla="*/ 43805 w 168306"/>
                  <a:gd name="connsiteY97" fmla="*/ 23251 h 108232"/>
                  <a:gd name="connsiteX98" fmla="*/ 47711 w 168306"/>
                  <a:gd name="connsiteY98" fmla="*/ 20822 h 108232"/>
                  <a:gd name="connsiteX99" fmla="*/ 51502 w 168306"/>
                  <a:gd name="connsiteY99" fmla="*/ 19107 h 108232"/>
                  <a:gd name="connsiteX100" fmla="*/ 59550 w 168306"/>
                  <a:gd name="connsiteY100" fmla="*/ 18231 h 108232"/>
                  <a:gd name="connsiteX101" fmla="*/ 58760 w 168306"/>
                  <a:gd name="connsiteY101" fmla="*/ 14021 h 108232"/>
                  <a:gd name="connsiteX102" fmla="*/ 62008 w 168306"/>
                  <a:gd name="connsiteY102" fmla="*/ 13830 h 108232"/>
                  <a:gd name="connsiteX103" fmla="*/ 67485 w 168306"/>
                  <a:gd name="connsiteY103" fmla="*/ 8754 h 108232"/>
                  <a:gd name="connsiteX104" fmla="*/ 72914 w 168306"/>
                  <a:gd name="connsiteY104" fmla="*/ 9649 h 108232"/>
                  <a:gd name="connsiteX105" fmla="*/ 80772 w 168306"/>
                  <a:gd name="connsiteY105" fmla="*/ 6163 h 108232"/>
                  <a:gd name="connsiteX106" fmla="*/ 95908 w 168306"/>
                  <a:gd name="connsiteY106" fmla="*/ 6210 h 108232"/>
                  <a:gd name="connsiteX107" fmla="*/ 97974 w 168306"/>
                  <a:gd name="connsiteY107" fmla="*/ 4191 h 108232"/>
                  <a:gd name="connsiteX108" fmla="*/ 97612 w 168306"/>
                  <a:gd name="connsiteY108" fmla="*/ 2162 h 108232"/>
                  <a:gd name="connsiteX109" fmla="*/ 97660 w 168306"/>
                  <a:gd name="connsiteY109" fmla="*/ 0 h 108232"/>
                  <a:gd name="connsiteX110" fmla="*/ 100508 w 168306"/>
                  <a:gd name="connsiteY110" fmla="*/ 600 h 108232"/>
                  <a:gd name="connsiteX111" fmla="*/ 105270 w 168306"/>
                  <a:gd name="connsiteY111" fmla="*/ 219 h 108232"/>
                  <a:gd name="connsiteX112" fmla="*/ 123101 w 168306"/>
                  <a:gd name="connsiteY112" fmla="*/ 4477 h 108232"/>
                  <a:gd name="connsiteX113" fmla="*/ 127492 w 168306"/>
                  <a:gd name="connsiteY113" fmla="*/ 4477 h 108232"/>
                  <a:gd name="connsiteX114" fmla="*/ 133560 w 168306"/>
                  <a:gd name="connsiteY114" fmla="*/ 8792 h 108232"/>
                  <a:gd name="connsiteX115" fmla="*/ 136836 w 168306"/>
                  <a:gd name="connsiteY115" fmla="*/ 9906 h 108232"/>
                  <a:gd name="connsiteX116" fmla="*/ 146485 w 168306"/>
                  <a:gd name="connsiteY116" fmla="*/ 9906 h 108232"/>
                  <a:gd name="connsiteX117" fmla="*/ 161373 w 168306"/>
                  <a:gd name="connsiteY117" fmla="*/ 11811 h 108232"/>
                  <a:gd name="connsiteX118" fmla="*/ 164297 w 168306"/>
                  <a:gd name="connsiteY118" fmla="*/ 8896 h 108232"/>
                  <a:gd name="connsiteX119" fmla="*/ 164611 w 168306"/>
                  <a:gd name="connsiteY119" fmla="*/ 8153 h 108232"/>
                  <a:gd name="connsiteX120" fmla="*/ 28584 w 168306"/>
                  <a:gd name="connsiteY120" fmla="*/ 42367 h 108232"/>
                  <a:gd name="connsiteX121" fmla="*/ 26394 w 168306"/>
                  <a:gd name="connsiteY121" fmla="*/ 44910 h 108232"/>
                  <a:gd name="connsiteX122" fmla="*/ 25089 w 168306"/>
                  <a:gd name="connsiteY122" fmla="*/ 43901 h 108232"/>
                  <a:gd name="connsiteX123" fmla="*/ 24403 w 168306"/>
                  <a:gd name="connsiteY123" fmla="*/ 42681 h 108232"/>
                  <a:gd name="connsiteX124" fmla="*/ 21574 w 168306"/>
                  <a:gd name="connsiteY124" fmla="*/ 48435 h 108232"/>
                  <a:gd name="connsiteX125" fmla="*/ 18393 w 168306"/>
                  <a:gd name="connsiteY125" fmla="*/ 49416 h 108232"/>
                  <a:gd name="connsiteX126" fmla="*/ 16536 w 168306"/>
                  <a:gd name="connsiteY126" fmla="*/ 48282 h 108232"/>
                  <a:gd name="connsiteX127" fmla="*/ 16707 w 168306"/>
                  <a:gd name="connsiteY127" fmla="*/ 46139 h 108232"/>
                  <a:gd name="connsiteX128" fmla="*/ 14897 w 168306"/>
                  <a:gd name="connsiteY128" fmla="*/ 40491 h 108232"/>
                  <a:gd name="connsiteX129" fmla="*/ 12125 w 168306"/>
                  <a:gd name="connsiteY129" fmla="*/ 38833 h 108232"/>
                  <a:gd name="connsiteX130" fmla="*/ 8230 w 168306"/>
                  <a:gd name="connsiteY130" fmla="*/ 38681 h 108232"/>
                  <a:gd name="connsiteX131" fmla="*/ 5410 w 168306"/>
                  <a:gd name="connsiteY131" fmla="*/ 36347 h 108232"/>
                  <a:gd name="connsiteX132" fmla="*/ 16278 w 168306"/>
                  <a:gd name="connsiteY132" fmla="*/ 34757 h 108232"/>
                  <a:gd name="connsiteX133" fmla="*/ 17402 w 168306"/>
                  <a:gd name="connsiteY133" fmla="*/ 32052 h 108232"/>
                  <a:gd name="connsiteX134" fmla="*/ 19612 w 168306"/>
                  <a:gd name="connsiteY134" fmla="*/ 29213 h 108232"/>
                  <a:gd name="connsiteX135" fmla="*/ 21270 w 168306"/>
                  <a:gd name="connsiteY135" fmla="*/ 28908 h 108232"/>
                  <a:gd name="connsiteX136" fmla="*/ 22679 w 168306"/>
                  <a:gd name="connsiteY136" fmla="*/ 29566 h 108232"/>
                  <a:gd name="connsiteX137" fmla="*/ 22946 w 168306"/>
                  <a:gd name="connsiteY137" fmla="*/ 31766 h 108232"/>
                  <a:gd name="connsiteX138" fmla="*/ 23298 w 168306"/>
                  <a:gd name="connsiteY138" fmla="*/ 32642 h 108232"/>
                  <a:gd name="connsiteX139" fmla="*/ 28223 w 168306"/>
                  <a:gd name="connsiteY139" fmla="*/ 33880 h 108232"/>
                  <a:gd name="connsiteX140" fmla="*/ 30146 w 168306"/>
                  <a:gd name="connsiteY140" fmla="*/ 37576 h 108232"/>
                  <a:gd name="connsiteX141" fmla="*/ 30871 w 168306"/>
                  <a:gd name="connsiteY141" fmla="*/ 42005 h 108232"/>
                  <a:gd name="connsiteX142" fmla="*/ 28584 w 168306"/>
                  <a:gd name="connsiteY142" fmla="*/ 42367 h 108232"/>
                  <a:gd name="connsiteX143" fmla="*/ 39805 w 168306"/>
                  <a:gd name="connsiteY143" fmla="*/ 56569 h 108232"/>
                  <a:gd name="connsiteX144" fmla="*/ 37585 w 168306"/>
                  <a:gd name="connsiteY144" fmla="*/ 57102 h 108232"/>
                  <a:gd name="connsiteX145" fmla="*/ 32318 w 168306"/>
                  <a:gd name="connsiteY145" fmla="*/ 53464 h 108232"/>
                  <a:gd name="connsiteX146" fmla="*/ 33537 w 168306"/>
                  <a:gd name="connsiteY146" fmla="*/ 50997 h 108232"/>
                  <a:gd name="connsiteX147" fmla="*/ 35043 w 168306"/>
                  <a:gd name="connsiteY147" fmla="*/ 50025 h 108232"/>
                  <a:gd name="connsiteX148" fmla="*/ 39519 w 168306"/>
                  <a:gd name="connsiteY148" fmla="*/ 51540 h 108232"/>
                  <a:gd name="connsiteX149" fmla="*/ 40148 w 168306"/>
                  <a:gd name="connsiteY149" fmla="*/ 55283 h 108232"/>
                  <a:gd name="connsiteX150" fmla="*/ 39805 w 168306"/>
                  <a:gd name="connsiteY150" fmla="*/ 56569 h 108232"/>
                  <a:gd name="connsiteX151" fmla="*/ 20393 w 168306"/>
                  <a:gd name="connsiteY151" fmla="*/ 52940 h 108232"/>
                  <a:gd name="connsiteX152" fmla="*/ 22289 w 168306"/>
                  <a:gd name="connsiteY152" fmla="*/ 54178 h 108232"/>
                  <a:gd name="connsiteX153" fmla="*/ 24041 w 168306"/>
                  <a:gd name="connsiteY153" fmla="*/ 53788 h 108232"/>
                  <a:gd name="connsiteX154" fmla="*/ 25822 w 168306"/>
                  <a:gd name="connsiteY154" fmla="*/ 52921 h 108232"/>
                  <a:gd name="connsiteX155" fmla="*/ 29670 w 168306"/>
                  <a:gd name="connsiteY155" fmla="*/ 53730 h 108232"/>
                  <a:gd name="connsiteX156" fmla="*/ 38452 w 168306"/>
                  <a:gd name="connsiteY156" fmla="*/ 59979 h 108232"/>
                  <a:gd name="connsiteX157" fmla="*/ 39262 w 168306"/>
                  <a:gd name="connsiteY157" fmla="*/ 61646 h 108232"/>
                  <a:gd name="connsiteX158" fmla="*/ 34014 w 168306"/>
                  <a:gd name="connsiteY158" fmla="*/ 62408 h 108232"/>
                  <a:gd name="connsiteX159" fmla="*/ 32823 w 168306"/>
                  <a:gd name="connsiteY159" fmla="*/ 64313 h 108232"/>
                  <a:gd name="connsiteX160" fmla="*/ 31566 w 168306"/>
                  <a:gd name="connsiteY160" fmla="*/ 65646 h 108232"/>
                  <a:gd name="connsiteX161" fmla="*/ 30080 w 168306"/>
                  <a:gd name="connsiteY161" fmla="*/ 66075 h 108232"/>
                  <a:gd name="connsiteX162" fmla="*/ 27547 w 168306"/>
                  <a:gd name="connsiteY162" fmla="*/ 68751 h 108232"/>
                  <a:gd name="connsiteX163" fmla="*/ 24127 w 168306"/>
                  <a:gd name="connsiteY163" fmla="*/ 71314 h 108232"/>
                  <a:gd name="connsiteX164" fmla="*/ 23413 w 168306"/>
                  <a:gd name="connsiteY164" fmla="*/ 72847 h 108232"/>
                  <a:gd name="connsiteX165" fmla="*/ 17212 w 168306"/>
                  <a:gd name="connsiteY165" fmla="*/ 72562 h 108232"/>
                  <a:gd name="connsiteX166" fmla="*/ 13831 w 168306"/>
                  <a:gd name="connsiteY166" fmla="*/ 73533 h 108232"/>
                  <a:gd name="connsiteX167" fmla="*/ 11096 w 168306"/>
                  <a:gd name="connsiteY167" fmla="*/ 76390 h 108232"/>
                  <a:gd name="connsiteX168" fmla="*/ 9973 w 168306"/>
                  <a:gd name="connsiteY168" fmla="*/ 81896 h 108232"/>
                  <a:gd name="connsiteX169" fmla="*/ 7972 w 168306"/>
                  <a:gd name="connsiteY169" fmla="*/ 86182 h 108232"/>
                  <a:gd name="connsiteX170" fmla="*/ 5934 w 168306"/>
                  <a:gd name="connsiteY170" fmla="*/ 87725 h 108232"/>
                  <a:gd name="connsiteX171" fmla="*/ 3810 w 168306"/>
                  <a:gd name="connsiteY171" fmla="*/ 87964 h 108232"/>
                  <a:gd name="connsiteX172" fmla="*/ 3305 w 168306"/>
                  <a:gd name="connsiteY172" fmla="*/ 86363 h 108232"/>
                  <a:gd name="connsiteX173" fmla="*/ 3505 w 168306"/>
                  <a:gd name="connsiteY173" fmla="*/ 84763 h 108232"/>
                  <a:gd name="connsiteX174" fmla="*/ 7972 w 168306"/>
                  <a:gd name="connsiteY174" fmla="*/ 78705 h 108232"/>
                  <a:gd name="connsiteX175" fmla="*/ 8906 w 168306"/>
                  <a:gd name="connsiteY175" fmla="*/ 76733 h 108232"/>
                  <a:gd name="connsiteX176" fmla="*/ 6677 w 168306"/>
                  <a:gd name="connsiteY176" fmla="*/ 75857 h 108232"/>
                  <a:gd name="connsiteX177" fmla="*/ 4810 w 168306"/>
                  <a:gd name="connsiteY177" fmla="*/ 73743 h 108232"/>
                  <a:gd name="connsiteX178" fmla="*/ 734 w 168306"/>
                  <a:gd name="connsiteY178" fmla="*/ 71266 h 108232"/>
                  <a:gd name="connsiteX179" fmla="*/ 0 w 168306"/>
                  <a:gd name="connsiteY179" fmla="*/ 69275 h 108232"/>
                  <a:gd name="connsiteX180" fmla="*/ 971 w 168306"/>
                  <a:gd name="connsiteY180" fmla="*/ 69123 h 108232"/>
                  <a:gd name="connsiteX181" fmla="*/ 1867 w 168306"/>
                  <a:gd name="connsiteY181" fmla="*/ 68551 h 108232"/>
                  <a:gd name="connsiteX182" fmla="*/ 2953 w 168306"/>
                  <a:gd name="connsiteY182" fmla="*/ 66875 h 108232"/>
                  <a:gd name="connsiteX183" fmla="*/ 3457 w 168306"/>
                  <a:gd name="connsiteY183" fmla="*/ 64951 h 108232"/>
                  <a:gd name="connsiteX184" fmla="*/ 200 w 168306"/>
                  <a:gd name="connsiteY184" fmla="*/ 59312 h 108232"/>
                  <a:gd name="connsiteX185" fmla="*/ 1857 w 168306"/>
                  <a:gd name="connsiteY185" fmla="*/ 58436 h 108232"/>
                  <a:gd name="connsiteX186" fmla="*/ 3934 w 168306"/>
                  <a:gd name="connsiteY186" fmla="*/ 58636 h 108232"/>
                  <a:gd name="connsiteX187" fmla="*/ 6058 w 168306"/>
                  <a:gd name="connsiteY187" fmla="*/ 60274 h 108232"/>
                  <a:gd name="connsiteX188" fmla="*/ 8391 w 168306"/>
                  <a:gd name="connsiteY188" fmla="*/ 58350 h 108232"/>
                  <a:gd name="connsiteX189" fmla="*/ 9382 w 168306"/>
                  <a:gd name="connsiteY189" fmla="*/ 58064 h 108232"/>
                  <a:gd name="connsiteX190" fmla="*/ 11011 w 168306"/>
                  <a:gd name="connsiteY190" fmla="*/ 58750 h 108232"/>
                  <a:gd name="connsiteX191" fmla="*/ 12659 w 168306"/>
                  <a:gd name="connsiteY191" fmla="*/ 55016 h 108232"/>
                  <a:gd name="connsiteX192" fmla="*/ 16573 w 168306"/>
                  <a:gd name="connsiteY192" fmla="*/ 53788 h 108232"/>
                  <a:gd name="connsiteX193" fmla="*/ 18517 w 168306"/>
                  <a:gd name="connsiteY193" fmla="*/ 52635 h 108232"/>
                  <a:gd name="connsiteX194" fmla="*/ 20393 w 168306"/>
                  <a:gd name="connsiteY194" fmla="*/ 52940 h 10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68306" h="108232">
                    <a:moveTo>
                      <a:pt x="164611" y="8153"/>
                    </a:moveTo>
                    <a:lnTo>
                      <a:pt x="166031" y="9782"/>
                    </a:lnTo>
                    <a:lnTo>
                      <a:pt x="167821" y="12411"/>
                    </a:lnTo>
                    <a:lnTo>
                      <a:pt x="168307" y="13916"/>
                    </a:lnTo>
                    <a:lnTo>
                      <a:pt x="167697" y="14802"/>
                    </a:lnTo>
                    <a:lnTo>
                      <a:pt x="165907" y="15554"/>
                    </a:lnTo>
                    <a:lnTo>
                      <a:pt x="165497" y="16364"/>
                    </a:lnTo>
                    <a:lnTo>
                      <a:pt x="164706" y="17726"/>
                    </a:lnTo>
                    <a:lnTo>
                      <a:pt x="162611" y="17974"/>
                    </a:lnTo>
                    <a:lnTo>
                      <a:pt x="161534" y="18983"/>
                    </a:lnTo>
                    <a:lnTo>
                      <a:pt x="160248" y="23413"/>
                    </a:lnTo>
                    <a:lnTo>
                      <a:pt x="157791" y="30728"/>
                    </a:lnTo>
                    <a:lnTo>
                      <a:pt x="154162" y="36271"/>
                    </a:lnTo>
                    <a:lnTo>
                      <a:pt x="151257" y="39300"/>
                    </a:lnTo>
                    <a:lnTo>
                      <a:pt x="149962" y="41624"/>
                    </a:lnTo>
                    <a:lnTo>
                      <a:pt x="149152" y="44405"/>
                    </a:lnTo>
                    <a:lnTo>
                      <a:pt x="148961" y="47196"/>
                    </a:lnTo>
                    <a:lnTo>
                      <a:pt x="151743" y="62436"/>
                    </a:lnTo>
                    <a:lnTo>
                      <a:pt x="151714" y="65179"/>
                    </a:lnTo>
                    <a:lnTo>
                      <a:pt x="151057" y="67989"/>
                    </a:lnTo>
                    <a:lnTo>
                      <a:pt x="150581" y="70838"/>
                    </a:lnTo>
                    <a:lnTo>
                      <a:pt x="150971" y="73305"/>
                    </a:lnTo>
                    <a:lnTo>
                      <a:pt x="152810" y="77514"/>
                    </a:lnTo>
                    <a:lnTo>
                      <a:pt x="154762" y="83782"/>
                    </a:lnTo>
                    <a:lnTo>
                      <a:pt x="155553" y="87773"/>
                    </a:lnTo>
                    <a:lnTo>
                      <a:pt x="156848" y="89230"/>
                    </a:lnTo>
                    <a:lnTo>
                      <a:pt x="158096" y="90306"/>
                    </a:lnTo>
                    <a:lnTo>
                      <a:pt x="158353" y="90983"/>
                    </a:lnTo>
                    <a:lnTo>
                      <a:pt x="158315" y="91678"/>
                    </a:lnTo>
                    <a:lnTo>
                      <a:pt x="157667" y="92469"/>
                    </a:lnTo>
                    <a:lnTo>
                      <a:pt x="152038" y="94555"/>
                    </a:lnTo>
                    <a:lnTo>
                      <a:pt x="151305" y="96317"/>
                    </a:lnTo>
                    <a:lnTo>
                      <a:pt x="150695" y="98288"/>
                    </a:lnTo>
                    <a:lnTo>
                      <a:pt x="148237" y="101194"/>
                    </a:lnTo>
                    <a:lnTo>
                      <a:pt x="147485" y="103899"/>
                    </a:lnTo>
                    <a:lnTo>
                      <a:pt x="147018" y="106994"/>
                    </a:lnTo>
                    <a:lnTo>
                      <a:pt x="146961" y="108099"/>
                    </a:lnTo>
                    <a:lnTo>
                      <a:pt x="146285" y="108233"/>
                    </a:lnTo>
                    <a:lnTo>
                      <a:pt x="142551" y="107594"/>
                    </a:lnTo>
                    <a:lnTo>
                      <a:pt x="138436" y="105585"/>
                    </a:lnTo>
                    <a:lnTo>
                      <a:pt x="136636" y="104070"/>
                    </a:lnTo>
                    <a:lnTo>
                      <a:pt x="134864" y="104089"/>
                    </a:lnTo>
                    <a:lnTo>
                      <a:pt x="132722" y="105080"/>
                    </a:lnTo>
                    <a:lnTo>
                      <a:pt x="125044" y="107947"/>
                    </a:lnTo>
                    <a:lnTo>
                      <a:pt x="123158" y="107280"/>
                    </a:lnTo>
                    <a:lnTo>
                      <a:pt x="118777" y="104461"/>
                    </a:lnTo>
                    <a:lnTo>
                      <a:pt x="116557" y="101384"/>
                    </a:lnTo>
                    <a:lnTo>
                      <a:pt x="111614" y="95250"/>
                    </a:lnTo>
                    <a:lnTo>
                      <a:pt x="111214" y="93783"/>
                    </a:lnTo>
                    <a:lnTo>
                      <a:pt x="110567" y="92612"/>
                    </a:lnTo>
                    <a:lnTo>
                      <a:pt x="105290" y="91087"/>
                    </a:lnTo>
                    <a:lnTo>
                      <a:pt x="103337" y="88811"/>
                    </a:lnTo>
                    <a:lnTo>
                      <a:pt x="101718" y="88497"/>
                    </a:lnTo>
                    <a:lnTo>
                      <a:pt x="99336" y="87354"/>
                    </a:lnTo>
                    <a:lnTo>
                      <a:pt x="93155" y="82487"/>
                    </a:lnTo>
                    <a:lnTo>
                      <a:pt x="91621" y="82029"/>
                    </a:lnTo>
                    <a:lnTo>
                      <a:pt x="91250" y="82848"/>
                    </a:lnTo>
                    <a:lnTo>
                      <a:pt x="91354" y="84001"/>
                    </a:lnTo>
                    <a:lnTo>
                      <a:pt x="90964" y="84668"/>
                    </a:lnTo>
                    <a:lnTo>
                      <a:pt x="90173" y="84649"/>
                    </a:lnTo>
                    <a:lnTo>
                      <a:pt x="88745" y="82858"/>
                    </a:lnTo>
                    <a:lnTo>
                      <a:pt x="87030" y="81277"/>
                    </a:lnTo>
                    <a:lnTo>
                      <a:pt x="81686" y="84249"/>
                    </a:lnTo>
                    <a:lnTo>
                      <a:pt x="79753" y="85039"/>
                    </a:lnTo>
                    <a:lnTo>
                      <a:pt x="78057" y="85220"/>
                    </a:lnTo>
                    <a:lnTo>
                      <a:pt x="69590" y="89106"/>
                    </a:lnTo>
                    <a:lnTo>
                      <a:pt x="67008" y="91202"/>
                    </a:lnTo>
                    <a:lnTo>
                      <a:pt x="65941" y="90983"/>
                    </a:lnTo>
                    <a:lnTo>
                      <a:pt x="66189" y="89011"/>
                    </a:lnTo>
                    <a:lnTo>
                      <a:pt x="69714" y="79134"/>
                    </a:lnTo>
                    <a:lnTo>
                      <a:pt x="70342" y="71256"/>
                    </a:lnTo>
                    <a:lnTo>
                      <a:pt x="71628" y="70171"/>
                    </a:lnTo>
                    <a:lnTo>
                      <a:pt x="72009" y="69075"/>
                    </a:lnTo>
                    <a:lnTo>
                      <a:pt x="71457" y="66551"/>
                    </a:lnTo>
                    <a:lnTo>
                      <a:pt x="67799" y="64932"/>
                    </a:lnTo>
                    <a:lnTo>
                      <a:pt x="66323" y="65170"/>
                    </a:lnTo>
                    <a:lnTo>
                      <a:pt x="64989" y="67885"/>
                    </a:lnTo>
                    <a:lnTo>
                      <a:pt x="63608" y="69837"/>
                    </a:lnTo>
                    <a:lnTo>
                      <a:pt x="60379" y="71028"/>
                    </a:lnTo>
                    <a:lnTo>
                      <a:pt x="57598" y="68971"/>
                    </a:lnTo>
                    <a:lnTo>
                      <a:pt x="51092" y="66218"/>
                    </a:lnTo>
                    <a:lnTo>
                      <a:pt x="49454" y="62541"/>
                    </a:lnTo>
                    <a:lnTo>
                      <a:pt x="49063" y="58836"/>
                    </a:lnTo>
                    <a:lnTo>
                      <a:pt x="45625" y="55254"/>
                    </a:lnTo>
                    <a:lnTo>
                      <a:pt x="44196" y="51016"/>
                    </a:lnTo>
                    <a:lnTo>
                      <a:pt x="44768" y="48054"/>
                    </a:lnTo>
                    <a:lnTo>
                      <a:pt x="47892" y="46101"/>
                    </a:lnTo>
                    <a:lnTo>
                      <a:pt x="48778" y="44405"/>
                    </a:lnTo>
                    <a:lnTo>
                      <a:pt x="44844" y="44672"/>
                    </a:lnTo>
                    <a:lnTo>
                      <a:pt x="44044" y="44263"/>
                    </a:lnTo>
                    <a:lnTo>
                      <a:pt x="43872" y="42739"/>
                    </a:lnTo>
                    <a:lnTo>
                      <a:pt x="42129" y="37519"/>
                    </a:lnTo>
                    <a:lnTo>
                      <a:pt x="43672" y="35462"/>
                    </a:lnTo>
                    <a:lnTo>
                      <a:pt x="44348" y="33461"/>
                    </a:lnTo>
                    <a:lnTo>
                      <a:pt x="43082" y="31756"/>
                    </a:lnTo>
                    <a:lnTo>
                      <a:pt x="43415" y="29804"/>
                    </a:lnTo>
                    <a:lnTo>
                      <a:pt x="44405" y="27832"/>
                    </a:lnTo>
                    <a:lnTo>
                      <a:pt x="43805" y="23251"/>
                    </a:lnTo>
                    <a:lnTo>
                      <a:pt x="47711" y="20822"/>
                    </a:lnTo>
                    <a:lnTo>
                      <a:pt x="51502" y="19107"/>
                    </a:lnTo>
                    <a:lnTo>
                      <a:pt x="59550" y="18231"/>
                    </a:lnTo>
                    <a:lnTo>
                      <a:pt x="58760" y="14021"/>
                    </a:lnTo>
                    <a:lnTo>
                      <a:pt x="62008" y="13830"/>
                    </a:lnTo>
                    <a:lnTo>
                      <a:pt x="67485" y="8754"/>
                    </a:lnTo>
                    <a:lnTo>
                      <a:pt x="72914" y="9649"/>
                    </a:lnTo>
                    <a:lnTo>
                      <a:pt x="80772" y="6163"/>
                    </a:lnTo>
                    <a:lnTo>
                      <a:pt x="95908" y="6210"/>
                    </a:lnTo>
                    <a:lnTo>
                      <a:pt x="97974" y="4191"/>
                    </a:lnTo>
                    <a:lnTo>
                      <a:pt x="97612" y="2162"/>
                    </a:lnTo>
                    <a:lnTo>
                      <a:pt x="97660" y="0"/>
                    </a:lnTo>
                    <a:lnTo>
                      <a:pt x="100508" y="600"/>
                    </a:lnTo>
                    <a:lnTo>
                      <a:pt x="105270" y="219"/>
                    </a:lnTo>
                    <a:lnTo>
                      <a:pt x="123101" y="4477"/>
                    </a:lnTo>
                    <a:lnTo>
                      <a:pt x="127492" y="4477"/>
                    </a:lnTo>
                    <a:lnTo>
                      <a:pt x="133560" y="8792"/>
                    </a:lnTo>
                    <a:lnTo>
                      <a:pt x="136836" y="9906"/>
                    </a:lnTo>
                    <a:lnTo>
                      <a:pt x="146485" y="9906"/>
                    </a:lnTo>
                    <a:lnTo>
                      <a:pt x="161373" y="11811"/>
                    </a:lnTo>
                    <a:lnTo>
                      <a:pt x="164297" y="8896"/>
                    </a:lnTo>
                    <a:lnTo>
                      <a:pt x="164611" y="8153"/>
                    </a:lnTo>
                    <a:close/>
                    <a:moveTo>
                      <a:pt x="28584" y="42367"/>
                    </a:moveTo>
                    <a:lnTo>
                      <a:pt x="26394" y="44910"/>
                    </a:lnTo>
                    <a:lnTo>
                      <a:pt x="25089" y="43901"/>
                    </a:lnTo>
                    <a:lnTo>
                      <a:pt x="24403" y="42681"/>
                    </a:lnTo>
                    <a:lnTo>
                      <a:pt x="21574" y="48435"/>
                    </a:lnTo>
                    <a:lnTo>
                      <a:pt x="18393" y="49416"/>
                    </a:lnTo>
                    <a:lnTo>
                      <a:pt x="16536" y="48282"/>
                    </a:lnTo>
                    <a:lnTo>
                      <a:pt x="16707" y="46139"/>
                    </a:lnTo>
                    <a:lnTo>
                      <a:pt x="14897" y="40491"/>
                    </a:lnTo>
                    <a:lnTo>
                      <a:pt x="12125" y="38833"/>
                    </a:lnTo>
                    <a:lnTo>
                      <a:pt x="8230" y="38681"/>
                    </a:lnTo>
                    <a:lnTo>
                      <a:pt x="5410" y="36347"/>
                    </a:lnTo>
                    <a:lnTo>
                      <a:pt x="16278" y="34757"/>
                    </a:lnTo>
                    <a:lnTo>
                      <a:pt x="17402" y="32052"/>
                    </a:lnTo>
                    <a:lnTo>
                      <a:pt x="19612" y="29213"/>
                    </a:lnTo>
                    <a:lnTo>
                      <a:pt x="21270" y="28908"/>
                    </a:lnTo>
                    <a:lnTo>
                      <a:pt x="22679" y="29566"/>
                    </a:lnTo>
                    <a:lnTo>
                      <a:pt x="22946" y="31766"/>
                    </a:lnTo>
                    <a:lnTo>
                      <a:pt x="23298" y="32642"/>
                    </a:lnTo>
                    <a:lnTo>
                      <a:pt x="28223" y="33880"/>
                    </a:lnTo>
                    <a:lnTo>
                      <a:pt x="30146" y="37576"/>
                    </a:lnTo>
                    <a:lnTo>
                      <a:pt x="30871" y="42005"/>
                    </a:lnTo>
                    <a:lnTo>
                      <a:pt x="28584" y="42367"/>
                    </a:lnTo>
                    <a:close/>
                    <a:moveTo>
                      <a:pt x="39805" y="56569"/>
                    </a:moveTo>
                    <a:lnTo>
                      <a:pt x="37585" y="57102"/>
                    </a:lnTo>
                    <a:lnTo>
                      <a:pt x="32318" y="53464"/>
                    </a:lnTo>
                    <a:lnTo>
                      <a:pt x="33537" y="50997"/>
                    </a:lnTo>
                    <a:lnTo>
                      <a:pt x="35043" y="50025"/>
                    </a:lnTo>
                    <a:lnTo>
                      <a:pt x="39519" y="51540"/>
                    </a:lnTo>
                    <a:lnTo>
                      <a:pt x="40148" y="55283"/>
                    </a:lnTo>
                    <a:lnTo>
                      <a:pt x="39805" y="56569"/>
                    </a:lnTo>
                    <a:close/>
                    <a:moveTo>
                      <a:pt x="20393" y="52940"/>
                    </a:moveTo>
                    <a:lnTo>
                      <a:pt x="22289" y="54178"/>
                    </a:lnTo>
                    <a:lnTo>
                      <a:pt x="24041" y="53788"/>
                    </a:lnTo>
                    <a:lnTo>
                      <a:pt x="25822" y="52921"/>
                    </a:lnTo>
                    <a:lnTo>
                      <a:pt x="29670" y="53730"/>
                    </a:lnTo>
                    <a:lnTo>
                      <a:pt x="38452" y="59979"/>
                    </a:lnTo>
                    <a:lnTo>
                      <a:pt x="39262" y="61646"/>
                    </a:lnTo>
                    <a:lnTo>
                      <a:pt x="34014" y="62408"/>
                    </a:lnTo>
                    <a:lnTo>
                      <a:pt x="32823" y="64313"/>
                    </a:lnTo>
                    <a:lnTo>
                      <a:pt x="31566" y="65646"/>
                    </a:lnTo>
                    <a:lnTo>
                      <a:pt x="30080" y="66075"/>
                    </a:lnTo>
                    <a:lnTo>
                      <a:pt x="27547" y="68751"/>
                    </a:lnTo>
                    <a:lnTo>
                      <a:pt x="24127" y="71314"/>
                    </a:lnTo>
                    <a:lnTo>
                      <a:pt x="23413" y="72847"/>
                    </a:lnTo>
                    <a:lnTo>
                      <a:pt x="17212" y="72562"/>
                    </a:lnTo>
                    <a:lnTo>
                      <a:pt x="13831" y="73533"/>
                    </a:lnTo>
                    <a:lnTo>
                      <a:pt x="11096" y="76390"/>
                    </a:lnTo>
                    <a:lnTo>
                      <a:pt x="9973" y="81896"/>
                    </a:lnTo>
                    <a:lnTo>
                      <a:pt x="7972" y="86182"/>
                    </a:lnTo>
                    <a:lnTo>
                      <a:pt x="5934" y="87725"/>
                    </a:lnTo>
                    <a:lnTo>
                      <a:pt x="3810" y="87964"/>
                    </a:lnTo>
                    <a:lnTo>
                      <a:pt x="3305" y="86363"/>
                    </a:lnTo>
                    <a:lnTo>
                      <a:pt x="3505" y="84763"/>
                    </a:lnTo>
                    <a:lnTo>
                      <a:pt x="7972" y="78705"/>
                    </a:lnTo>
                    <a:lnTo>
                      <a:pt x="8906" y="76733"/>
                    </a:lnTo>
                    <a:lnTo>
                      <a:pt x="6677" y="75857"/>
                    </a:lnTo>
                    <a:lnTo>
                      <a:pt x="4810" y="73743"/>
                    </a:lnTo>
                    <a:lnTo>
                      <a:pt x="734" y="71266"/>
                    </a:lnTo>
                    <a:lnTo>
                      <a:pt x="0" y="69275"/>
                    </a:lnTo>
                    <a:lnTo>
                      <a:pt x="971" y="69123"/>
                    </a:lnTo>
                    <a:lnTo>
                      <a:pt x="1867" y="68551"/>
                    </a:lnTo>
                    <a:lnTo>
                      <a:pt x="2953" y="66875"/>
                    </a:lnTo>
                    <a:lnTo>
                      <a:pt x="3457" y="64951"/>
                    </a:lnTo>
                    <a:lnTo>
                      <a:pt x="200" y="59312"/>
                    </a:lnTo>
                    <a:lnTo>
                      <a:pt x="1857" y="58436"/>
                    </a:lnTo>
                    <a:lnTo>
                      <a:pt x="3934" y="58636"/>
                    </a:lnTo>
                    <a:lnTo>
                      <a:pt x="6058" y="60274"/>
                    </a:lnTo>
                    <a:lnTo>
                      <a:pt x="8391" y="58350"/>
                    </a:lnTo>
                    <a:lnTo>
                      <a:pt x="9382" y="58064"/>
                    </a:lnTo>
                    <a:lnTo>
                      <a:pt x="11011" y="58750"/>
                    </a:lnTo>
                    <a:lnTo>
                      <a:pt x="12659" y="55016"/>
                    </a:lnTo>
                    <a:lnTo>
                      <a:pt x="16573" y="53788"/>
                    </a:lnTo>
                    <a:lnTo>
                      <a:pt x="18517" y="52635"/>
                    </a:lnTo>
                    <a:lnTo>
                      <a:pt x="20393" y="5294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1" name="Freeform: Shape 167">
                <a:extLst>
                  <a:ext uri="{FF2B5EF4-FFF2-40B4-BE49-F238E27FC236}">
                    <a16:creationId xmlns:a16="http://schemas.microsoft.com/office/drawing/2014/main" id="{F0009240-8226-2E30-A6CD-903C7D46441D}"/>
                  </a:ext>
                </a:extLst>
              </p:cNvPr>
              <p:cNvSpPr/>
              <p:nvPr/>
            </p:nvSpPr>
            <p:spPr>
              <a:xfrm>
                <a:off x="16258751" y="2508484"/>
                <a:ext cx="1232999" cy="2767885"/>
              </a:xfrm>
              <a:custGeom>
                <a:avLst/>
                <a:gdLst>
                  <a:gd name="connsiteX0" fmla="*/ 223085 w 291779"/>
                  <a:gd name="connsiteY0" fmla="*/ 79648 h 654996"/>
                  <a:gd name="connsiteX1" fmla="*/ 221295 w 291779"/>
                  <a:gd name="connsiteY1" fmla="*/ 80572 h 654996"/>
                  <a:gd name="connsiteX2" fmla="*/ 215770 w 291779"/>
                  <a:gd name="connsiteY2" fmla="*/ 84191 h 654996"/>
                  <a:gd name="connsiteX3" fmla="*/ 212398 w 291779"/>
                  <a:gd name="connsiteY3" fmla="*/ 86630 h 654996"/>
                  <a:gd name="connsiteX4" fmla="*/ 208340 w 291779"/>
                  <a:gd name="connsiteY4" fmla="*/ 88420 h 654996"/>
                  <a:gd name="connsiteX5" fmla="*/ 209388 w 291779"/>
                  <a:gd name="connsiteY5" fmla="*/ 90792 h 654996"/>
                  <a:gd name="connsiteX6" fmla="*/ 216132 w 291779"/>
                  <a:gd name="connsiteY6" fmla="*/ 91288 h 654996"/>
                  <a:gd name="connsiteX7" fmla="*/ 217170 w 291779"/>
                  <a:gd name="connsiteY7" fmla="*/ 91964 h 654996"/>
                  <a:gd name="connsiteX8" fmla="*/ 217923 w 291779"/>
                  <a:gd name="connsiteY8" fmla="*/ 93174 h 654996"/>
                  <a:gd name="connsiteX9" fmla="*/ 218047 w 291779"/>
                  <a:gd name="connsiteY9" fmla="*/ 95117 h 654996"/>
                  <a:gd name="connsiteX10" fmla="*/ 217370 w 291779"/>
                  <a:gd name="connsiteY10" fmla="*/ 98250 h 654996"/>
                  <a:gd name="connsiteX11" fmla="*/ 210074 w 291779"/>
                  <a:gd name="connsiteY11" fmla="*/ 115405 h 654996"/>
                  <a:gd name="connsiteX12" fmla="*/ 209845 w 291779"/>
                  <a:gd name="connsiteY12" fmla="*/ 118996 h 654996"/>
                  <a:gd name="connsiteX13" fmla="*/ 212227 w 291779"/>
                  <a:gd name="connsiteY13" fmla="*/ 128940 h 654996"/>
                  <a:gd name="connsiteX14" fmla="*/ 215570 w 291779"/>
                  <a:gd name="connsiteY14" fmla="*/ 140599 h 654996"/>
                  <a:gd name="connsiteX15" fmla="*/ 225676 w 291779"/>
                  <a:gd name="connsiteY15" fmla="*/ 145752 h 654996"/>
                  <a:gd name="connsiteX16" fmla="*/ 233182 w 291779"/>
                  <a:gd name="connsiteY16" fmla="*/ 149762 h 654996"/>
                  <a:gd name="connsiteX17" fmla="*/ 238001 w 291779"/>
                  <a:gd name="connsiteY17" fmla="*/ 159229 h 654996"/>
                  <a:gd name="connsiteX18" fmla="*/ 245955 w 291779"/>
                  <a:gd name="connsiteY18" fmla="*/ 171621 h 654996"/>
                  <a:gd name="connsiteX19" fmla="*/ 250165 w 291779"/>
                  <a:gd name="connsiteY19" fmla="*/ 176232 h 654996"/>
                  <a:gd name="connsiteX20" fmla="*/ 250403 w 291779"/>
                  <a:gd name="connsiteY20" fmla="*/ 177660 h 654996"/>
                  <a:gd name="connsiteX21" fmla="*/ 249155 w 291779"/>
                  <a:gd name="connsiteY21" fmla="*/ 186128 h 654996"/>
                  <a:gd name="connsiteX22" fmla="*/ 244059 w 291779"/>
                  <a:gd name="connsiteY22" fmla="*/ 194567 h 654996"/>
                  <a:gd name="connsiteX23" fmla="*/ 239296 w 291779"/>
                  <a:gd name="connsiteY23" fmla="*/ 201654 h 654996"/>
                  <a:gd name="connsiteX24" fmla="*/ 234363 w 291779"/>
                  <a:gd name="connsiteY24" fmla="*/ 210150 h 654996"/>
                  <a:gd name="connsiteX25" fmla="*/ 230505 w 291779"/>
                  <a:gd name="connsiteY25" fmla="*/ 217360 h 654996"/>
                  <a:gd name="connsiteX26" fmla="*/ 226323 w 291779"/>
                  <a:gd name="connsiteY26" fmla="*/ 225962 h 654996"/>
                  <a:gd name="connsiteX27" fmla="*/ 225838 w 291779"/>
                  <a:gd name="connsiteY27" fmla="*/ 228743 h 654996"/>
                  <a:gd name="connsiteX28" fmla="*/ 225762 w 291779"/>
                  <a:gd name="connsiteY28" fmla="*/ 231362 h 654996"/>
                  <a:gd name="connsiteX29" fmla="*/ 226486 w 291779"/>
                  <a:gd name="connsiteY29" fmla="*/ 234248 h 654996"/>
                  <a:gd name="connsiteX30" fmla="*/ 231839 w 291779"/>
                  <a:gd name="connsiteY30" fmla="*/ 244659 h 654996"/>
                  <a:gd name="connsiteX31" fmla="*/ 233925 w 291779"/>
                  <a:gd name="connsiteY31" fmla="*/ 249946 h 654996"/>
                  <a:gd name="connsiteX32" fmla="*/ 236411 w 291779"/>
                  <a:gd name="connsiteY32" fmla="*/ 255641 h 654996"/>
                  <a:gd name="connsiteX33" fmla="*/ 238554 w 291779"/>
                  <a:gd name="connsiteY33" fmla="*/ 261833 h 654996"/>
                  <a:gd name="connsiteX34" fmla="*/ 239792 w 291779"/>
                  <a:gd name="connsiteY34" fmla="*/ 267367 h 654996"/>
                  <a:gd name="connsiteX35" fmla="*/ 241935 w 291779"/>
                  <a:gd name="connsiteY35" fmla="*/ 272729 h 654996"/>
                  <a:gd name="connsiteX36" fmla="*/ 243269 w 291779"/>
                  <a:gd name="connsiteY36" fmla="*/ 275463 h 654996"/>
                  <a:gd name="connsiteX37" fmla="*/ 245479 w 291779"/>
                  <a:gd name="connsiteY37" fmla="*/ 279292 h 654996"/>
                  <a:gd name="connsiteX38" fmla="*/ 248145 w 291779"/>
                  <a:gd name="connsiteY38" fmla="*/ 284969 h 654996"/>
                  <a:gd name="connsiteX39" fmla="*/ 249031 w 291779"/>
                  <a:gd name="connsiteY39" fmla="*/ 289455 h 654996"/>
                  <a:gd name="connsiteX40" fmla="*/ 253060 w 291779"/>
                  <a:gd name="connsiteY40" fmla="*/ 304924 h 654996"/>
                  <a:gd name="connsiteX41" fmla="*/ 253470 w 291779"/>
                  <a:gd name="connsiteY41" fmla="*/ 308839 h 654996"/>
                  <a:gd name="connsiteX42" fmla="*/ 253270 w 291779"/>
                  <a:gd name="connsiteY42" fmla="*/ 311734 h 654996"/>
                  <a:gd name="connsiteX43" fmla="*/ 251498 w 291779"/>
                  <a:gd name="connsiteY43" fmla="*/ 312439 h 654996"/>
                  <a:gd name="connsiteX44" fmla="*/ 247584 w 291779"/>
                  <a:gd name="connsiteY44" fmla="*/ 312896 h 654996"/>
                  <a:gd name="connsiteX45" fmla="*/ 243335 w 291779"/>
                  <a:gd name="connsiteY45" fmla="*/ 314792 h 654996"/>
                  <a:gd name="connsiteX46" fmla="*/ 243126 w 291779"/>
                  <a:gd name="connsiteY46" fmla="*/ 315430 h 654996"/>
                  <a:gd name="connsiteX47" fmla="*/ 245898 w 291779"/>
                  <a:gd name="connsiteY47" fmla="*/ 319030 h 654996"/>
                  <a:gd name="connsiteX48" fmla="*/ 243450 w 291779"/>
                  <a:gd name="connsiteY48" fmla="*/ 325174 h 654996"/>
                  <a:gd name="connsiteX49" fmla="*/ 243097 w 291779"/>
                  <a:gd name="connsiteY49" fmla="*/ 333927 h 654996"/>
                  <a:gd name="connsiteX50" fmla="*/ 240487 w 291779"/>
                  <a:gd name="connsiteY50" fmla="*/ 338499 h 654996"/>
                  <a:gd name="connsiteX51" fmla="*/ 240240 w 291779"/>
                  <a:gd name="connsiteY51" fmla="*/ 339557 h 654996"/>
                  <a:gd name="connsiteX52" fmla="*/ 240354 w 291779"/>
                  <a:gd name="connsiteY52" fmla="*/ 340442 h 654996"/>
                  <a:gd name="connsiteX53" fmla="*/ 240821 w 291779"/>
                  <a:gd name="connsiteY53" fmla="*/ 341138 h 654996"/>
                  <a:gd name="connsiteX54" fmla="*/ 245650 w 291779"/>
                  <a:gd name="connsiteY54" fmla="*/ 342357 h 654996"/>
                  <a:gd name="connsiteX55" fmla="*/ 246069 w 291779"/>
                  <a:gd name="connsiteY55" fmla="*/ 343595 h 654996"/>
                  <a:gd name="connsiteX56" fmla="*/ 246088 w 291779"/>
                  <a:gd name="connsiteY56" fmla="*/ 346158 h 654996"/>
                  <a:gd name="connsiteX57" fmla="*/ 245659 w 291779"/>
                  <a:gd name="connsiteY57" fmla="*/ 348520 h 654996"/>
                  <a:gd name="connsiteX58" fmla="*/ 243231 w 291779"/>
                  <a:gd name="connsiteY58" fmla="*/ 350272 h 654996"/>
                  <a:gd name="connsiteX59" fmla="*/ 240630 w 291779"/>
                  <a:gd name="connsiteY59" fmla="*/ 352854 h 654996"/>
                  <a:gd name="connsiteX60" fmla="*/ 240049 w 291779"/>
                  <a:gd name="connsiteY60" fmla="*/ 355235 h 654996"/>
                  <a:gd name="connsiteX61" fmla="*/ 240135 w 291779"/>
                  <a:gd name="connsiteY61" fmla="*/ 357349 h 654996"/>
                  <a:gd name="connsiteX62" fmla="*/ 241021 w 291779"/>
                  <a:gd name="connsiteY62" fmla="*/ 360921 h 654996"/>
                  <a:gd name="connsiteX63" fmla="*/ 242745 w 291779"/>
                  <a:gd name="connsiteY63" fmla="*/ 365074 h 654996"/>
                  <a:gd name="connsiteX64" fmla="*/ 244926 w 291779"/>
                  <a:gd name="connsiteY64" fmla="*/ 367675 h 654996"/>
                  <a:gd name="connsiteX65" fmla="*/ 252670 w 291779"/>
                  <a:gd name="connsiteY65" fmla="*/ 370142 h 654996"/>
                  <a:gd name="connsiteX66" fmla="*/ 253670 w 291779"/>
                  <a:gd name="connsiteY66" fmla="*/ 372170 h 654996"/>
                  <a:gd name="connsiteX67" fmla="*/ 254089 w 291779"/>
                  <a:gd name="connsiteY67" fmla="*/ 374952 h 654996"/>
                  <a:gd name="connsiteX68" fmla="*/ 253927 w 291779"/>
                  <a:gd name="connsiteY68" fmla="*/ 377666 h 654996"/>
                  <a:gd name="connsiteX69" fmla="*/ 250327 w 291779"/>
                  <a:gd name="connsiteY69" fmla="*/ 383076 h 654996"/>
                  <a:gd name="connsiteX70" fmla="*/ 250355 w 291779"/>
                  <a:gd name="connsiteY70" fmla="*/ 385153 h 654996"/>
                  <a:gd name="connsiteX71" fmla="*/ 251832 w 291779"/>
                  <a:gd name="connsiteY71" fmla="*/ 390163 h 654996"/>
                  <a:gd name="connsiteX72" fmla="*/ 253603 w 291779"/>
                  <a:gd name="connsiteY72" fmla="*/ 394935 h 654996"/>
                  <a:gd name="connsiteX73" fmla="*/ 261157 w 291779"/>
                  <a:gd name="connsiteY73" fmla="*/ 400098 h 654996"/>
                  <a:gd name="connsiteX74" fmla="*/ 263757 w 291779"/>
                  <a:gd name="connsiteY74" fmla="*/ 402917 h 654996"/>
                  <a:gd name="connsiteX75" fmla="*/ 264443 w 291779"/>
                  <a:gd name="connsiteY75" fmla="*/ 405155 h 654996"/>
                  <a:gd name="connsiteX76" fmla="*/ 264824 w 291779"/>
                  <a:gd name="connsiteY76" fmla="*/ 408765 h 654996"/>
                  <a:gd name="connsiteX77" fmla="*/ 264776 w 291779"/>
                  <a:gd name="connsiteY77" fmla="*/ 412671 h 654996"/>
                  <a:gd name="connsiteX78" fmla="*/ 264186 w 291779"/>
                  <a:gd name="connsiteY78" fmla="*/ 416128 h 654996"/>
                  <a:gd name="connsiteX79" fmla="*/ 261814 w 291779"/>
                  <a:gd name="connsiteY79" fmla="*/ 420576 h 654996"/>
                  <a:gd name="connsiteX80" fmla="*/ 256337 w 291779"/>
                  <a:gd name="connsiteY80" fmla="*/ 429320 h 654996"/>
                  <a:gd name="connsiteX81" fmla="*/ 250822 w 291779"/>
                  <a:gd name="connsiteY81" fmla="*/ 432702 h 654996"/>
                  <a:gd name="connsiteX82" fmla="*/ 250489 w 291779"/>
                  <a:gd name="connsiteY82" fmla="*/ 433435 h 654996"/>
                  <a:gd name="connsiteX83" fmla="*/ 252193 w 291779"/>
                  <a:gd name="connsiteY83" fmla="*/ 436216 h 654996"/>
                  <a:gd name="connsiteX84" fmla="*/ 261900 w 291779"/>
                  <a:gd name="connsiteY84" fmla="*/ 447323 h 654996"/>
                  <a:gd name="connsiteX85" fmla="*/ 268234 w 291779"/>
                  <a:gd name="connsiteY85" fmla="*/ 452495 h 654996"/>
                  <a:gd name="connsiteX86" fmla="*/ 276768 w 291779"/>
                  <a:gd name="connsiteY86" fmla="*/ 459448 h 654996"/>
                  <a:gd name="connsiteX87" fmla="*/ 282273 w 291779"/>
                  <a:gd name="connsiteY87" fmla="*/ 464925 h 654996"/>
                  <a:gd name="connsiteX88" fmla="*/ 284055 w 291779"/>
                  <a:gd name="connsiteY88" fmla="*/ 468849 h 654996"/>
                  <a:gd name="connsiteX89" fmla="*/ 286436 w 291779"/>
                  <a:gd name="connsiteY89" fmla="*/ 473212 h 654996"/>
                  <a:gd name="connsiteX90" fmla="*/ 289113 w 291779"/>
                  <a:gd name="connsiteY90" fmla="*/ 476764 h 654996"/>
                  <a:gd name="connsiteX91" fmla="*/ 291046 w 291779"/>
                  <a:gd name="connsiteY91" fmla="*/ 479841 h 654996"/>
                  <a:gd name="connsiteX92" fmla="*/ 291779 w 291779"/>
                  <a:gd name="connsiteY92" fmla="*/ 481822 h 654996"/>
                  <a:gd name="connsiteX93" fmla="*/ 291713 w 291779"/>
                  <a:gd name="connsiteY93" fmla="*/ 483946 h 654996"/>
                  <a:gd name="connsiteX94" fmla="*/ 289132 w 291779"/>
                  <a:gd name="connsiteY94" fmla="*/ 490337 h 654996"/>
                  <a:gd name="connsiteX95" fmla="*/ 287664 w 291779"/>
                  <a:gd name="connsiteY95" fmla="*/ 495262 h 654996"/>
                  <a:gd name="connsiteX96" fmla="*/ 285083 w 291779"/>
                  <a:gd name="connsiteY96" fmla="*/ 502453 h 654996"/>
                  <a:gd name="connsiteX97" fmla="*/ 282436 w 291779"/>
                  <a:gd name="connsiteY97" fmla="*/ 507444 h 654996"/>
                  <a:gd name="connsiteX98" fmla="*/ 275730 w 291779"/>
                  <a:gd name="connsiteY98" fmla="*/ 516531 h 654996"/>
                  <a:gd name="connsiteX99" fmla="*/ 265833 w 291779"/>
                  <a:gd name="connsiteY99" fmla="*/ 527771 h 654996"/>
                  <a:gd name="connsiteX100" fmla="*/ 263538 w 291779"/>
                  <a:gd name="connsiteY100" fmla="*/ 531152 h 654996"/>
                  <a:gd name="connsiteX101" fmla="*/ 258909 w 291779"/>
                  <a:gd name="connsiteY101" fmla="*/ 537029 h 654996"/>
                  <a:gd name="connsiteX102" fmla="*/ 250974 w 291779"/>
                  <a:gd name="connsiteY102" fmla="*/ 548773 h 654996"/>
                  <a:gd name="connsiteX103" fmla="*/ 248927 w 291779"/>
                  <a:gd name="connsiteY103" fmla="*/ 551355 h 654996"/>
                  <a:gd name="connsiteX104" fmla="*/ 242431 w 291779"/>
                  <a:gd name="connsiteY104" fmla="*/ 560651 h 654996"/>
                  <a:gd name="connsiteX105" fmla="*/ 239468 w 291779"/>
                  <a:gd name="connsiteY105" fmla="*/ 563604 h 654996"/>
                  <a:gd name="connsiteX106" fmla="*/ 237134 w 291779"/>
                  <a:gd name="connsiteY106" fmla="*/ 566356 h 654996"/>
                  <a:gd name="connsiteX107" fmla="*/ 230705 w 291779"/>
                  <a:gd name="connsiteY107" fmla="*/ 575072 h 654996"/>
                  <a:gd name="connsiteX108" fmla="*/ 223790 w 291779"/>
                  <a:gd name="connsiteY108" fmla="*/ 581654 h 654996"/>
                  <a:gd name="connsiteX109" fmla="*/ 217008 w 291779"/>
                  <a:gd name="connsiteY109" fmla="*/ 587750 h 654996"/>
                  <a:gd name="connsiteX110" fmla="*/ 214970 w 291779"/>
                  <a:gd name="connsiteY110" fmla="*/ 590826 h 654996"/>
                  <a:gd name="connsiteX111" fmla="*/ 212436 w 291779"/>
                  <a:gd name="connsiteY111" fmla="*/ 593179 h 654996"/>
                  <a:gd name="connsiteX112" fmla="*/ 209417 w 291779"/>
                  <a:gd name="connsiteY112" fmla="*/ 595408 h 654996"/>
                  <a:gd name="connsiteX113" fmla="*/ 208150 w 291779"/>
                  <a:gd name="connsiteY113" fmla="*/ 596655 h 654996"/>
                  <a:gd name="connsiteX114" fmla="*/ 201320 w 291779"/>
                  <a:gd name="connsiteY114" fmla="*/ 604933 h 654996"/>
                  <a:gd name="connsiteX115" fmla="*/ 191843 w 291779"/>
                  <a:gd name="connsiteY115" fmla="*/ 616344 h 654996"/>
                  <a:gd name="connsiteX116" fmla="*/ 190881 w 291779"/>
                  <a:gd name="connsiteY116" fmla="*/ 616525 h 654996"/>
                  <a:gd name="connsiteX117" fmla="*/ 188414 w 291779"/>
                  <a:gd name="connsiteY117" fmla="*/ 618363 h 654996"/>
                  <a:gd name="connsiteX118" fmla="*/ 184557 w 291779"/>
                  <a:gd name="connsiteY118" fmla="*/ 618811 h 654996"/>
                  <a:gd name="connsiteX119" fmla="*/ 182880 w 291779"/>
                  <a:gd name="connsiteY119" fmla="*/ 620211 h 654996"/>
                  <a:gd name="connsiteX120" fmla="*/ 176984 w 291779"/>
                  <a:gd name="connsiteY120" fmla="*/ 616210 h 654996"/>
                  <a:gd name="connsiteX121" fmla="*/ 176003 w 291779"/>
                  <a:gd name="connsiteY121" fmla="*/ 615953 h 654996"/>
                  <a:gd name="connsiteX122" fmla="*/ 172536 w 291779"/>
                  <a:gd name="connsiteY122" fmla="*/ 616944 h 654996"/>
                  <a:gd name="connsiteX123" fmla="*/ 169212 w 291779"/>
                  <a:gd name="connsiteY123" fmla="*/ 619849 h 654996"/>
                  <a:gd name="connsiteX124" fmla="*/ 163068 w 291779"/>
                  <a:gd name="connsiteY124" fmla="*/ 620735 h 654996"/>
                  <a:gd name="connsiteX125" fmla="*/ 160020 w 291779"/>
                  <a:gd name="connsiteY125" fmla="*/ 621678 h 654996"/>
                  <a:gd name="connsiteX126" fmla="*/ 158077 w 291779"/>
                  <a:gd name="connsiteY126" fmla="*/ 623021 h 654996"/>
                  <a:gd name="connsiteX127" fmla="*/ 157677 w 291779"/>
                  <a:gd name="connsiteY127" fmla="*/ 619849 h 654996"/>
                  <a:gd name="connsiteX128" fmla="*/ 158515 w 291779"/>
                  <a:gd name="connsiteY128" fmla="*/ 615820 h 654996"/>
                  <a:gd name="connsiteX129" fmla="*/ 159868 w 291779"/>
                  <a:gd name="connsiteY129" fmla="*/ 613124 h 654996"/>
                  <a:gd name="connsiteX130" fmla="*/ 159991 w 291779"/>
                  <a:gd name="connsiteY130" fmla="*/ 611372 h 654996"/>
                  <a:gd name="connsiteX131" fmla="*/ 159001 w 291779"/>
                  <a:gd name="connsiteY131" fmla="*/ 611553 h 654996"/>
                  <a:gd name="connsiteX132" fmla="*/ 157029 w 291779"/>
                  <a:gd name="connsiteY132" fmla="*/ 615505 h 654996"/>
                  <a:gd name="connsiteX133" fmla="*/ 155982 w 291779"/>
                  <a:gd name="connsiteY133" fmla="*/ 620116 h 654996"/>
                  <a:gd name="connsiteX134" fmla="*/ 153877 w 291779"/>
                  <a:gd name="connsiteY134" fmla="*/ 622430 h 654996"/>
                  <a:gd name="connsiteX135" fmla="*/ 149247 w 291779"/>
                  <a:gd name="connsiteY135" fmla="*/ 623373 h 654996"/>
                  <a:gd name="connsiteX136" fmla="*/ 144742 w 291779"/>
                  <a:gd name="connsiteY136" fmla="*/ 619677 h 654996"/>
                  <a:gd name="connsiteX137" fmla="*/ 142599 w 291779"/>
                  <a:gd name="connsiteY137" fmla="*/ 619706 h 654996"/>
                  <a:gd name="connsiteX138" fmla="*/ 143942 w 291779"/>
                  <a:gd name="connsiteY138" fmla="*/ 622354 h 654996"/>
                  <a:gd name="connsiteX139" fmla="*/ 144847 w 291779"/>
                  <a:gd name="connsiteY139" fmla="*/ 625259 h 654996"/>
                  <a:gd name="connsiteX140" fmla="*/ 144732 w 291779"/>
                  <a:gd name="connsiteY140" fmla="*/ 626878 h 654996"/>
                  <a:gd name="connsiteX141" fmla="*/ 142332 w 291779"/>
                  <a:gd name="connsiteY141" fmla="*/ 626593 h 654996"/>
                  <a:gd name="connsiteX142" fmla="*/ 139655 w 291779"/>
                  <a:gd name="connsiteY142" fmla="*/ 628326 h 654996"/>
                  <a:gd name="connsiteX143" fmla="*/ 137313 w 291779"/>
                  <a:gd name="connsiteY143" fmla="*/ 630860 h 654996"/>
                  <a:gd name="connsiteX144" fmla="*/ 136170 w 291779"/>
                  <a:gd name="connsiteY144" fmla="*/ 630869 h 654996"/>
                  <a:gd name="connsiteX145" fmla="*/ 134588 w 291779"/>
                  <a:gd name="connsiteY145" fmla="*/ 627326 h 654996"/>
                  <a:gd name="connsiteX146" fmla="*/ 131693 w 291779"/>
                  <a:gd name="connsiteY146" fmla="*/ 628983 h 654996"/>
                  <a:gd name="connsiteX147" fmla="*/ 129217 w 291779"/>
                  <a:gd name="connsiteY147" fmla="*/ 631203 h 654996"/>
                  <a:gd name="connsiteX148" fmla="*/ 124196 w 291779"/>
                  <a:gd name="connsiteY148" fmla="*/ 631888 h 654996"/>
                  <a:gd name="connsiteX149" fmla="*/ 121206 w 291779"/>
                  <a:gd name="connsiteY149" fmla="*/ 634803 h 654996"/>
                  <a:gd name="connsiteX150" fmla="*/ 115910 w 291779"/>
                  <a:gd name="connsiteY150" fmla="*/ 636775 h 654996"/>
                  <a:gd name="connsiteX151" fmla="*/ 113005 w 291779"/>
                  <a:gd name="connsiteY151" fmla="*/ 636727 h 654996"/>
                  <a:gd name="connsiteX152" fmla="*/ 106366 w 291779"/>
                  <a:gd name="connsiteY152" fmla="*/ 639089 h 654996"/>
                  <a:gd name="connsiteX153" fmla="*/ 104156 w 291779"/>
                  <a:gd name="connsiteY153" fmla="*/ 642728 h 654996"/>
                  <a:gd name="connsiteX154" fmla="*/ 102222 w 291779"/>
                  <a:gd name="connsiteY154" fmla="*/ 644061 h 654996"/>
                  <a:gd name="connsiteX155" fmla="*/ 99470 w 291779"/>
                  <a:gd name="connsiteY155" fmla="*/ 642938 h 654996"/>
                  <a:gd name="connsiteX156" fmla="*/ 90983 w 291779"/>
                  <a:gd name="connsiteY156" fmla="*/ 644709 h 654996"/>
                  <a:gd name="connsiteX157" fmla="*/ 82868 w 291779"/>
                  <a:gd name="connsiteY157" fmla="*/ 647033 h 654996"/>
                  <a:gd name="connsiteX158" fmla="*/ 79420 w 291779"/>
                  <a:gd name="connsiteY158" fmla="*/ 646900 h 654996"/>
                  <a:gd name="connsiteX159" fmla="*/ 75972 w 291779"/>
                  <a:gd name="connsiteY159" fmla="*/ 645938 h 654996"/>
                  <a:gd name="connsiteX160" fmla="*/ 72314 w 291779"/>
                  <a:gd name="connsiteY160" fmla="*/ 649157 h 654996"/>
                  <a:gd name="connsiteX161" fmla="*/ 68428 w 291779"/>
                  <a:gd name="connsiteY161" fmla="*/ 653463 h 654996"/>
                  <a:gd name="connsiteX162" fmla="*/ 64151 w 291779"/>
                  <a:gd name="connsiteY162" fmla="*/ 654996 h 654996"/>
                  <a:gd name="connsiteX163" fmla="*/ 62618 w 291779"/>
                  <a:gd name="connsiteY163" fmla="*/ 654444 h 654996"/>
                  <a:gd name="connsiteX164" fmla="*/ 63846 w 291779"/>
                  <a:gd name="connsiteY164" fmla="*/ 652186 h 654996"/>
                  <a:gd name="connsiteX165" fmla="*/ 66675 w 291779"/>
                  <a:gd name="connsiteY165" fmla="*/ 649853 h 654996"/>
                  <a:gd name="connsiteX166" fmla="*/ 68618 w 291779"/>
                  <a:gd name="connsiteY166" fmla="*/ 646681 h 654996"/>
                  <a:gd name="connsiteX167" fmla="*/ 68885 w 291779"/>
                  <a:gd name="connsiteY167" fmla="*/ 644033 h 654996"/>
                  <a:gd name="connsiteX168" fmla="*/ 67552 w 291779"/>
                  <a:gd name="connsiteY168" fmla="*/ 642995 h 654996"/>
                  <a:gd name="connsiteX169" fmla="*/ 65723 w 291779"/>
                  <a:gd name="connsiteY169" fmla="*/ 642671 h 654996"/>
                  <a:gd name="connsiteX170" fmla="*/ 63427 w 291779"/>
                  <a:gd name="connsiteY170" fmla="*/ 639928 h 654996"/>
                  <a:gd name="connsiteX171" fmla="*/ 61227 w 291779"/>
                  <a:gd name="connsiteY171" fmla="*/ 633965 h 654996"/>
                  <a:gd name="connsiteX172" fmla="*/ 60036 w 291779"/>
                  <a:gd name="connsiteY172" fmla="*/ 633632 h 654996"/>
                  <a:gd name="connsiteX173" fmla="*/ 59436 w 291779"/>
                  <a:gd name="connsiteY173" fmla="*/ 635203 h 654996"/>
                  <a:gd name="connsiteX174" fmla="*/ 58760 w 291779"/>
                  <a:gd name="connsiteY174" fmla="*/ 639766 h 654996"/>
                  <a:gd name="connsiteX175" fmla="*/ 58074 w 291779"/>
                  <a:gd name="connsiteY175" fmla="*/ 641080 h 654996"/>
                  <a:gd name="connsiteX176" fmla="*/ 56912 w 291779"/>
                  <a:gd name="connsiteY176" fmla="*/ 642128 h 654996"/>
                  <a:gd name="connsiteX177" fmla="*/ 55512 w 291779"/>
                  <a:gd name="connsiteY177" fmla="*/ 643176 h 654996"/>
                  <a:gd name="connsiteX178" fmla="*/ 54140 w 291779"/>
                  <a:gd name="connsiteY178" fmla="*/ 643690 h 654996"/>
                  <a:gd name="connsiteX179" fmla="*/ 49235 w 291779"/>
                  <a:gd name="connsiteY179" fmla="*/ 643623 h 654996"/>
                  <a:gd name="connsiteX180" fmla="*/ 48587 w 291779"/>
                  <a:gd name="connsiteY180" fmla="*/ 641318 h 654996"/>
                  <a:gd name="connsiteX181" fmla="*/ 48587 w 291779"/>
                  <a:gd name="connsiteY181" fmla="*/ 640356 h 654996"/>
                  <a:gd name="connsiteX182" fmla="*/ 49463 w 291779"/>
                  <a:gd name="connsiteY182" fmla="*/ 637318 h 654996"/>
                  <a:gd name="connsiteX183" fmla="*/ 48702 w 291779"/>
                  <a:gd name="connsiteY183" fmla="*/ 636784 h 654996"/>
                  <a:gd name="connsiteX184" fmla="*/ 49425 w 291779"/>
                  <a:gd name="connsiteY184" fmla="*/ 634403 h 654996"/>
                  <a:gd name="connsiteX185" fmla="*/ 50578 w 291779"/>
                  <a:gd name="connsiteY185" fmla="*/ 634536 h 654996"/>
                  <a:gd name="connsiteX186" fmla="*/ 51950 w 291779"/>
                  <a:gd name="connsiteY186" fmla="*/ 634175 h 654996"/>
                  <a:gd name="connsiteX187" fmla="*/ 52635 w 291779"/>
                  <a:gd name="connsiteY187" fmla="*/ 632955 h 654996"/>
                  <a:gd name="connsiteX188" fmla="*/ 52587 w 291779"/>
                  <a:gd name="connsiteY188" fmla="*/ 631488 h 654996"/>
                  <a:gd name="connsiteX189" fmla="*/ 50683 w 291779"/>
                  <a:gd name="connsiteY189" fmla="*/ 631107 h 654996"/>
                  <a:gd name="connsiteX190" fmla="*/ 50568 w 291779"/>
                  <a:gd name="connsiteY190" fmla="*/ 630107 h 654996"/>
                  <a:gd name="connsiteX191" fmla="*/ 52264 w 291779"/>
                  <a:gd name="connsiteY191" fmla="*/ 625916 h 654996"/>
                  <a:gd name="connsiteX192" fmla="*/ 52502 w 291779"/>
                  <a:gd name="connsiteY192" fmla="*/ 624754 h 654996"/>
                  <a:gd name="connsiteX193" fmla="*/ 51845 w 291779"/>
                  <a:gd name="connsiteY193" fmla="*/ 624516 h 654996"/>
                  <a:gd name="connsiteX194" fmla="*/ 50788 w 291779"/>
                  <a:gd name="connsiteY194" fmla="*/ 624973 h 654996"/>
                  <a:gd name="connsiteX195" fmla="*/ 43768 w 291779"/>
                  <a:gd name="connsiteY195" fmla="*/ 623659 h 654996"/>
                  <a:gd name="connsiteX196" fmla="*/ 35109 w 291779"/>
                  <a:gd name="connsiteY196" fmla="*/ 618287 h 654996"/>
                  <a:gd name="connsiteX197" fmla="*/ 32976 w 291779"/>
                  <a:gd name="connsiteY197" fmla="*/ 618011 h 654996"/>
                  <a:gd name="connsiteX198" fmla="*/ 31671 w 291779"/>
                  <a:gd name="connsiteY198" fmla="*/ 613200 h 654996"/>
                  <a:gd name="connsiteX199" fmla="*/ 29585 w 291779"/>
                  <a:gd name="connsiteY199" fmla="*/ 613810 h 654996"/>
                  <a:gd name="connsiteX200" fmla="*/ 26537 w 291779"/>
                  <a:gd name="connsiteY200" fmla="*/ 616629 h 654996"/>
                  <a:gd name="connsiteX201" fmla="*/ 24251 w 291779"/>
                  <a:gd name="connsiteY201" fmla="*/ 614486 h 654996"/>
                  <a:gd name="connsiteX202" fmla="*/ 21793 w 291779"/>
                  <a:gd name="connsiteY202" fmla="*/ 613077 h 654996"/>
                  <a:gd name="connsiteX203" fmla="*/ 21117 w 291779"/>
                  <a:gd name="connsiteY203" fmla="*/ 610876 h 654996"/>
                  <a:gd name="connsiteX204" fmla="*/ 21155 w 291779"/>
                  <a:gd name="connsiteY204" fmla="*/ 607619 h 654996"/>
                  <a:gd name="connsiteX205" fmla="*/ 20946 w 291779"/>
                  <a:gd name="connsiteY205" fmla="*/ 603761 h 654996"/>
                  <a:gd name="connsiteX206" fmla="*/ 20279 w 291779"/>
                  <a:gd name="connsiteY206" fmla="*/ 599237 h 654996"/>
                  <a:gd name="connsiteX207" fmla="*/ 19793 w 291779"/>
                  <a:gd name="connsiteY207" fmla="*/ 592788 h 654996"/>
                  <a:gd name="connsiteX208" fmla="*/ 20251 w 291779"/>
                  <a:gd name="connsiteY208" fmla="*/ 587731 h 654996"/>
                  <a:gd name="connsiteX209" fmla="*/ 22213 w 291779"/>
                  <a:gd name="connsiteY209" fmla="*/ 583978 h 654996"/>
                  <a:gd name="connsiteX210" fmla="*/ 22965 w 291779"/>
                  <a:gd name="connsiteY210" fmla="*/ 581577 h 654996"/>
                  <a:gd name="connsiteX211" fmla="*/ 23879 w 291779"/>
                  <a:gd name="connsiteY211" fmla="*/ 575434 h 654996"/>
                  <a:gd name="connsiteX212" fmla="*/ 24089 w 291779"/>
                  <a:gd name="connsiteY212" fmla="*/ 568223 h 654996"/>
                  <a:gd name="connsiteX213" fmla="*/ 23565 w 291779"/>
                  <a:gd name="connsiteY213" fmla="*/ 565766 h 654996"/>
                  <a:gd name="connsiteX214" fmla="*/ 23699 w 291779"/>
                  <a:gd name="connsiteY214" fmla="*/ 564128 h 654996"/>
                  <a:gd name="connsiteX215" fmla="*/ 25261 w 291779"/>
                  <a:gd name="connsiteY215" fmla="*/ 564128 h 654996"/>
                  <a:gd name="connsiteX216" fmla="*/ 24918 w 291779"/>
                  <a:gd name="connsiteY216" fmla="*/ 562718 h 654996"/>
                  <a:gd name="connsiteX217" fmla="*/ 24232 w 291779"/>
                  <a:gd name="connsiteY217" fmla="*/ 561946 h 654996"/>
                  <a:gd name="connsiteX218" fmla="*/ 23469 w 291779"/>
                  <a:gd name="connsiteY218" fmla="*/ 560346 h 654996"/>
                  <a:gd name="connsiteX219" fmla="*/ 24118 w 291779"/>
                  <a:gd name="connsiteY219" fmla="*/ 559498 h 654996"/>
                  <a:gd name="connsiteX220" fmla="*/ 25984 w 291779"/>
                  <a:gd name="connsiteY220" fmla="*/ 559441 h 654996"/>
                  <a:gd name="connsiteX221" fmla="*/ 26137 w 291779"/>
                  <a:gd name="connsiteY221" fmla="*/ 558898 h 654996"/>
                  <a:gd name="connsiteX222" fmla="*/ 26346 w 291779"/>
                  <a:gd name="connsiteY222" fmla="*/ 558136 h 654996"/>
                  <a:gd name="connsiteX223" fmla="*/ 24898 w 291779"/>
                  <a:gd name="connsiteY223" fmla="*/ 553907 h 654996"/>
                  <a:gd name="connsiteX224" fmla="*/ 24727 w 291779"/>
                  <a:gd name="connsiteY224" fmla="*/ 551888 h 654996"/>
                  <a:gd name="connsiteX225" fmla="*/ 22727 w 291779"/>
                  <a:gd name="connsiteY225" fmla="*/ 545744 h 654996"/>
                  <a:gd name="connsiteX226" fmla="*/ 20431 w 291779"/>
                  <a:gd name="connsiteY226" fmla="*/ 539896 h 654996"/>
                  <a:gd name="connsiteX227" fmla="*/ 16993 w 291779"/>
                  <a:gd name="connsiteY227" fmla="*/ 535657 h 654996"/>
                  <a:gd name="connsiteX228" fmla="*/ 18212 w 291779"/>
                  <a:gd name="connsiteY228" fmla="*/ 528657 h 654996"/>
                  <a:gd name="connsiteX229" fmla="*/ 19603 w 291779"/>
                  <a:gd name="connsiteY229" fmla="*/ 522303 h 654996"/>
                  <a:gd name="connsiteX230" fmla="*/ 19326 w 291779"/>
                  <a:gd name="connsiteY230" fmla="*/ 519236 h 654996"/>
                  <a:gd name="connsiteX231" fmla="*/ 18793 w 291779"/>
                  <a:gd name="connsiteY231" fmla="*/ 515493 h 654996"/>
                  <a:gd name="connsiteX232" fmla="*/ 14574 w 291779"/>
                  <a:gd name="connsiteY232" fmla="*/ 511378 h 654996"/>
                  <a:gd name="connsiteX233" fmla="*/ 13954 w 291779"/>
                  <a:gd name="connsiteY233" fmla="*/ 505568 h 654996"/>
                  <a:gd name="connsiteX234" fmla="*/ 12925 w 291779"/>
                  <a:gd name="connsiteY234" fmla="*/ 499300 h 654996"/>
                  <a:gd name="connsiteX235" fmla="*/ 13316 w 291779"/>
                  <a:gd name="connsiteY235" fmla="*/ 495452 h 654996"/>
                  <a:gd name="connsiteX236" fmla="*/ 14002 w 291779"/>
                  <a:gd name="connsiteY236" fmla="*/ 492490 h 654996"/>
                  <a:gd name="connsiteX237" fmla="*/ 15393 w 291779"/>
                  <a:gd name="connsiteY237" fmla="*/ 489537 h 654996"/>
                  <a:gd name="connsiteX238" fmla="*/ 22393 w 291779"/>
                  <a:gd name="connsiteY238" fmla="*/ 480203 h 654996"/>
                  <a:gd name="connsiteX239" fmla="*/ 22822 w 291779"/>
                  <a:gd name="connsiteY239" fmla="*/ 475307 h 654996"/>
                  <a:gd name="connsiteX240" fmla="*/ 27566 w 291779"/>
                  <a:gd name="connsiteY240" fmla="*/ 474945 h 654996"/>
                  <a:gd name="connsiteX241" fmla="*/ 25365 w 291779"/>
                  <a:gd name="connsiteY241" fmla="*/ 470564 h 654996"/>
                  <a:gd name="connsiteX242" fmla="*/ 24851 w 291779"/>
                  <a:gd name="connsiteY242" fmla="*/ 468097 h 654996"/>
                  <a:gd name="connsiteX243" fmla="*/ 24737 w 291779"/>
                  <a:gd name="connsiteY243" fmla="*/ 465211 h 654996"/>
                  <a:gd name="connsiteX244" fmla="*/ 31556 w 291779"/>
                  <a:gd name="connsiteY244" fmla="*/ 463229 h 654996"/>
                  <a:gd name="connsiteX245" fmla="*/ 34109 w 291779"/>
                  <a:gd name="connsiteY245" fmla="*/ 464858 h 654996"/>
                  <a:gd name="connsiteX246" fmla="*/ 40110 w 291779"/>
                  <a:gd name="connsiteY246" fmla="*/ 462848 h 654996"/>
                  <a:gd name="connsiteX247" fmla="*/ 45444 w 291779"/>
                  <a:gd name="connsiteY247" fmla="*/ 458914 h 654996"/>
                  <a:gd name="connsiteX248" fmla="*/ 45348 w 291779"/>
                  <a:gd name="connsiteY248" fmla="*/ 456819 h 654996"/>
                  <a:gd name="connsiteX249" fmla="*/ 44529 w 291779"/>
                  <a:gd name="connsiteY249" fmla="*/ 454943 h 654996"/>
                  <a:gd name="connsiteX250" fmla="*/ 43396 w 291779"/>
                  <a:gd name="connsiteY250" fmla="*/ 451323 h 654996"/>
                  <a:gd name="connsiteX251" fmla="*/ 44196 w 291779"/>
                  <a:gd name="connsiteY251" fmla="*/ 450313 h 654996"/>
                  <a:gd name="connsiteX252" fmla="*/ 46139 w 291779"/>
                  <a:gd name="connsiteY252" fmla="*/ 451056 h 654996"/>
                  <a:gd name="connsiteX253" fmla="*/ 45244 w 291779"/>
                  <a:gd name="connsiteY253" fmla="*/ 449256 h 654996"/>
                  <a:gd name="connsiteX254" fmla="*/ 45406 w 291779"/>
                  <a:gd name="connsiteY254" fmla="*/ 447351 h 654996"/>
                  <a:gd name="connsiteX255" fmla="*/ 47530 w 291779"/>
                  <a:gd name="connsiteY255" fmla="*/ 448142 h 654996"/>
                  <a:gd name="connsiteX256" fmla="*/ 50988 w 291779"/>
                  <a:gd name="connsiteY256" fmla="*/ 442817 h 654996"/>
                  <a:gd name="connsiteX257" fmla="*/ 51111 w 291779"/>
                  <a:gd name="connsiteY257" fmla="*/ 438741 h 654996"/>
                  <a:gd name="connsiteX258" fmla="*/ 57093 w 291779"/>
                  <a:gd name="connsiteY258" fmla="*/ 436607 h 654996"/>
                  <a:gd name="connsiteX259" fmla="*/ 63998 w 291779"/>
                  <a:gd name="connsiteY259" fmla="*/ 428244 h 654996"/>
                  <a:gd name="connsiteX260" fmla="*/ 67180 w 291779"/>
                  <a:gd name="connsiteY260" fmla="*/ 425634 h 654996"/>
                  <a:gd name="connsiteX261" fmla="*/ 70257 w 291779"/>
                  <a:gd name="connsiteY261" fmla="*/ 423739 h 654996"/>
                  <a:gd name="connsiteX262" fmla="*/ 76810 w 291779"/>
                  <a:gd name="connsiteY262" fmla="*/ 415328 h 654996"/>
                  <a:gd name="connsiteX263" fmla="*/ 79610 w 291779"/>
                  <a:gd name="connsiteY263" fmla="*/ 414938 h 654996"/>
                  <a:gd name="connsiteX264" fmla="*/ 81049 w 291779"/>
                  <a:gd name="connsiteY264" fmla="*/ 409242 h 654996"/>
                  <a:gd name="connsiteX265" fmla="*/ 86620 w 291779"/>
                  <a:gd name="connsiteY265" fmla="*/ 401631 h 654996"/>
                  <a:gd name="connsiteX266" fmla="*/ 88316 w 291779"/>
                  <a:gd name="connsiteY266" fmla="*/ 400660 h 654996"/>
                  <a:gd name="connsiteX267" fmla="*/ 90917 w 291779"/>
                  <a:gd name="connsiteY267" fmla="*/ 393763 h 654996"/>
                  <a:gd name="connsiteX268" fmla="*/ 97765 w 291779"/>
                  <a:gd name="connsiteY268" fmla="*/ 385763 h 654996"/>
                  <a:gd name="connsiteX269" fmla="*/ 102108 w 291779"/>
                  <a:gd name="connsiteY269" fmla="*/ 375504 h 654996"/>
                  <a:gd name="connsiteX270" fmla="*/ 104499 w 291779"/>
                  <a:gd name="connsiteY270" fmla="*/ 371847 h 654996"/>
                  <a:gd name="connsiteX271" fmla="*/ 105242 w 291779"/>
                  <a:gd name="connsiteY271" fmla="*/ 367941 h 654996"/>
                  <a:gd name="connsiteX272" fmla="*/ 107909 w 291779"/>
                  <a:gd name="connsiteY272" fmla="*/ 367608 h 654996"/>
                  <a:gd name="connsiteX273" fmla="*/ 110309 w 291779"/>
                  <a:gd name="connsiteY273" fmla="*/ 364731 h 654996"/>
                  <a:gd name="connsiteX274" fmla="*/ 115510 w 291779"/>
                  <a:gd name="connsiteY274" fmla="*/ 362731 h 654996"/>
                  <a:gd name="connsiteX275" fmla="*/ 120653 w 291779"/>
                  <a:gd name="connsiteY275" fmla="*/ 363284 h 654996"/>
                  <a:gd name="connsiteX276" fmla="*/ 122797 w 291779"/>
                  <a:gd name="connsiteY276" fmla="*/ 364655 h 654996"/>
                  <a:gd name="connsiteX277" fmla="*/ 124768 w 291779"/>
                  <a:gd name="connsiteY277" fmla="*/ 364226 h 654996"/>
                  <a:gd name="connsiteX278" fmla="*/ 124568 w 291779"/>
                  <a:gd name="connsiteY278" fmla="*/ 360702 h 654996"/>
                  <a:gd name="connsiteX279" fmla="*/ 123158 w 291779"/>
                  <a:gd name="connsiteY279" fmla="*/ 358521 h 654996"/>
                  <a:gd name="connsiteX280" fmla="*/ 124311 w 291779"/>
                  <a:gd name="connsiteY280" fmla="*/ 356416 h 654996"/>
                  <a:gd name="connsiteX281" fmla="*/ 127025 w 291779"/>
                  <a:gd name="connsiteY281" fmla="*/ 354825 h 654996"/>
                  <a:gd name="connsiteX282" fmla="*/ 126749 w 291779"/>
                  <a:gd name="connsiteY282" fmla="*/ 351301 h 654996"/>
                  <a:gd name="connsiteX283" fmla="*/ 126159 w 291779"/>
                  <a:gd name="connsiteY283" fmla="*/ 349177 h 654996"/>
                  <a:gd name="connsiteX284" fmla="*/ 123901 w 291779"/>
                  <a:gd name="connsiteY284" fmla="*/ 346348 h 654996"/>
                  <a:gd name="connsiteX285" fmla="*/ 125026 w 291779"/>
                  <a:gd name="connsiteY285" fmla="*/ 339985 h 654996"/>
                  <a:gd name="connsiteX286" fmla="*/ 125292 w 291779"/>
                  <a:gd name="connsiteY286" fmla="*/ 332984 h 654996"/>
                  <a:gd name="connsiteX287" fmla="*/ 126359 w 291779"/>
                  <a:gd name="connsiteY287" fmla="*/ 324860 h 654996"/>
                  <a:gd name="connsiteX288" fmla="*/ 123530 w 291779"/>
                  <a:gd name="connsiteY288" fmla="*/ 320545 h 654996"/>
                  <a:gd name="connsiteX289" fmla="*/ 112766 w 291779"/>
                  <a:gd name="connsiteY289" fmla="*/ 313172 h 654996"/>
                  <a:gd name="connsiteX290" fmla="*/ 110766 w 291779"/>
                  <a:gd name="connsiteY290" fmla="*/ 313430 h 654996"/>
                  <a:gd name="connsiteX291" fmla="*/ 108375 w 291779"/>
                  <a:gd name="connsiteY291" fmla="*/ 312496 h 654996"/>
                  <a:gd name="connsiteX292" fmla="*/ 105880 w 291779"/>
                  <a:gd name="connsiteY292" fmla="*/ 306886 h 654996"/>
                  <a:gd name="connsiteX293" fmla="*/ 106995 w 291779"/>
                  <a:gd name="connsiteY293" fmla="*/ 302028 h 654996"/>
                  <a:gd name="connsiteX294" fmla="*/ 107128 w 291779"/>
                  <a:gd name="connsiteY294" fmla="*/ 300238 h 654996"/>
                  <a:gd name="connsiteX295" fmla="*/ 106156 w 291779"/>
                  <a:gd name="connsiteY295" fmla="*/ 300295 h 654996"/>
                  <a:gd name="connsiteX296" fmla="*/ 104575 w 291779"/>
                  <a:gd name="connsiteY296" fmla="*/ 302666 h 654996"/>
                  <a:gd name="connsiteX297" fmla="*/ 101146 w 291779"/>
                  <a:gd name="connsiteY297" fmla="*/ 305371 h 654996"/>
                  <a:gd name="connsiteX298" fmla="*/ 96688 w 291779"/>
                  <a:gd name="connsiteY298" fmla="*/ 303295 h 654996"/>
                  <a:gd name="connsiteX299" fmla="*/ 94498 w 291779"/>
                  <a:gd name="connsiteY299" fmla="*/ 303752 h 654996"/>
                  <a:gd name="connsiteX300" fmla="*/ 91650 w 291779"/>
                  <a:gd name="connsiteY300" fmla="*/ 291684 h 654996"/>
                  <a:gd name="connsiteX301" fmla="*/ 90192 w 291779"/>
                  <a:gd name="connsiteY301" fmla="*/ 287045 h 654996"/>
                  <a:gd name="connsiteX302" fmla="*/ 87859 w 291779"/>
                  <a:gd name="connsiteY302" fmla="*/ 281254 h 654996"/>
                  <a:gd name="connsiteX303" fmla="*/ 83696 w 291779"/>
                  <a:gd name="connsiteY303" fmla="*/ 278425 h 654996"/>
                  <a:gd name="connsiteX304" fmla="*/ 82877 w 291779"/>
                  <a:gd name="connsiteY304" fmla="*/ 276816 h 654996"/>
                  <a:gd name="connsiteX305" fmla="*/ 82325 w 291779"/>
                  <a:gd name="connsiteY305" fmla="*/ 274349 h 654996"/>
                  <a:gd name="connsiteX306" fmla="*/ 82144 w 291779"/>
                  <a:gd name="connsiteY306" fmla="*/ 270920 h 654996"/>
                  <a:gd name="connsiteX307" fmla="*/ 81610 w 291779"/>
                  <a:gd name="connsiteY307" fmla="*/ 265833 h 654996"/>
                  <a:gd name="connsiteX308" fmla="*/ 81829 w 291779"/>
                  <a:gd name="connsiteY308" fmla="*/ 261652 h 654996"/>
                  <a:gd name="connsiteX309" fmla="*/ 82344 w 291779"/>
                  <a:gd name="connsiteY309" fmla="*/ 259156 h 654996"/>
                  <a:gd name="connsiteX310" fmla="*/ 84144 w 291779"/>
                  <a:gd name="connsiteY310" fmla="*/ 257480 h 654996"/>
                  <a:gd name="connsiteX311" fmla="*/ 86735 w 291779"/>
                  <a:gd name="connsiteY311" fmla="*/ 252727 h 654996"/>
                  <a:gd name="connsiteX312" fmla="*/ 87278 w 291779"/>
                  <a:gd name="connsiteY312" fmla="*/ 249269 h 654996"/>
                  <a:gd name="connsiteX313" fmla="*/ 87497 w 291779"/>
                  <a:gd name="connsiteY313" fmla="*/ 243954 h 654996"/>
                  <a:gd name="connsiteX314" fmla="*/ 88688 w 291779"/>
                  <a:gd name="connsiteY314" fmla="*/ 239297 h 654996"/>
                  <a:gd name="connsiteX315" fmla="*/ 90011 w 291779"/>
                  <a:gd name="connsiteY315" fmla="*/ 236934 h 654996"/>
                  <a:gd name="connsiteX316" fmla="*/ 89678 w 291779"/>
                  <a:gd name="connsiteY316" fmla="*/ 235048 h 654996"/>
                  <a:gd name="connsiteX317" fmla="*/ 88764 w 291779"/>
                  <a:gd name="connsiteY317" fmla="*/ 232362 h 654996"/>
                  <a:gd name="connsiteX318" fmla="*/ 86820 w 291779"/>
                  <a:gd name="connsiteY318" fmla="*/ 228533 h 654996"/>
                  <a:gd name="connsiteX319" fmla="*/ 83868 w 291779"/>
                  <a:gd name="connsiteY319" fmla="*/ 223857 h 654996"/>
                  <a:gd name="connsiteX320" fmla="*/ 81686 w 291779"/>
                  <a:gd name="connsiteY320" fmla="*/ 219370 h 654996"/>
                  <a:gd name="connsiteX321" fmla="*/ 80725 w 291779"/>
                  <a:gd name="connsiteY321" fmla="*/ 215170 h 654996"/>
                  <a:gd name="connsiteX322" fmla="*/ 80229 w 291779"/>
                  <a:gd name="connsiteY322" fmla="*/ 211398 h 654996"/>
                  <a:gd name="connsiteX323" fmla="*/ 80306 w 291779"/>
                  <a:gd name="connsiteY323" fmla="*/ 207969 h 654996"/>
                  <a:gd name="connsiteX324" fmla="*/ 81125 w 291779"/>
                  <a:gd name="connsiteY324" fmla="*/ 205626 h 654996"/>
                  <a:gd name="connsiteX325" fmla="*/ 83906 w 291779"/>
                  <a:gd name="connsiteY325" fmla="*/ 202673 h 654996"/>
                  <a:gd name="connsiteX326" fmla="*/ 84277 w 291779"/>
                  <a:gd name="connsiteY326" fmla="*/ 201416 h 654996"/>
                  <a:gd name="connsiteX327" fmla="*/ 83172 w 291779"/>
                  <a:gd name="connsiteY327" fmla="*/ 194872 h 654996"/>
                  <a:gd name="connsiteX328" fmla="*/ 81229 w 291779"/>
                  <a:gd name="connsiteY328" fmla="*/ 193681 h 654996"/>
                  <a:gd name="connsiteX329" fmla="*/ 77924 w 291779"/>
                  <a:gd name="connsiteY329" fmla="*/ 193043 h 654996"/>
                  <a:gd name="connsiteX330" fmla="*/ 76076 w 291779"/>
                  <a:gd name="connsiteY330" fmla="*/ 192986 h 654996"/>
                  <a:gd name="connsiteX331" fmla="*/ 75724 w 291779"/>
                  <a:gd name="connsiteY331" fmla="*/ 192262 h 654996"/>
                  <a:gd name="connsiteX332" fmla="*/ 75629 w 291779"/>
                  <a:gd name="connsiteY332" fmla="*/ 190948 h 654996"/>
                  <a:gd name="connsiteX333" fmla="*/ 76010 w 291779"/>
                  <a:gd name="connsiteY333" fmla="*/ 188252 h 654996"/>
                  <a:gd name="connsiteX334" fmla="*/ 77048 w 291779"/>
                  <a:gd name="connsiteY334" fmla="*/ 185156 h 654996"/>
                  <a:gd name="connsiteX335" fmla="*/ 77914 w 291779"/>
                  <a:gd name="connsiteY335" fmla="*/ 183175 h 654996"/>
                  <a:gd name="connsiteX336" fmla="*/ 78029 w 291779"/>
                  <a:gd name="connsiteY336" fmla="*/ 181499 h 654996"/>
                  <a:gd name="connsiteX337" fmla="*/ 76924 w 291779"/>
                  <a:gd name="connsiteY337" fmla="*/ 175746 h 654996"/>
                  <a:gd name="connsiteX338" fmla="*/ 76591 w 291779"/>
                  <a:gd name="connsiteY338" fmla="*/ 168669 h 654996"/>
                  <a:gd name="connsiteX339" fmla="*/ 76971 w 291779"/>
                  <a:gd name="connsiteY339" fmla="*/ 163106 h 654996"/>
                  <a:gd name="connsiteX340" fmla="*/ 80477 w 291779"/>
                  <a:gd name="connsiteY340" fmla="*/ 158991 h 654996"/>
                  <a:gd name="connsiteX341" fmla="*/ 80639 w 291779"/>
                  <a:gd name="connsiteY341" fmla="*/ 157486 h 654996"/>
                  <a:gd name="connsiteX342" fmla="*/ 76238 w 291779"/>
                  <a:gd name="connsiteY342" fmla="*/ 153000 h 654996"/>
                  <a:gd name="connsiteX343" fmla="*/ 73066 w 291779"/>
                  <a:gd name="connsiteY343" fmla="*/ 147904 h 654996"/>
                  <a:gd name="connsiteX344" fmla="*/ 72076 w 291779"/>
                  <a:gd name="connsiteY344" fmla="*/ 144923 h 654996"/>
                  <a:gd name="connsiteX345" fmla="*/ 68447 w 291779"/>
                  <a:gd name="connsiteY345" fmla="*/ 144475 h 654996"/>
                  <a:gd name="connsiteX346" fmla="*/ 66180 w 291779"/>
                  <a:gd name="connsiteY346" fmla="*/ 135769 h 654996"/>
                  <a:gd name="connsiteX347" fmla="*/ 62903 w 291779"/>
                  <a:gd name="connsiteY347" fmla="*/ 131521 h 654996"/>
                  <a:gd name="connsiteX348" fmla="*/ 59665 w 291779"/>
                  <a:gd name="connsiteY348" fmla="*/ 127835 h 654996"/>
                  <a:gd name="connsiteX349" fmla="*/ 57750 w 291779"/>
                  <a:gd name="connsiteY349" fmla="*/ 126121 h 654996"/>
                  <a:gd name="connsiteX350" fmla="*/ 46511 w 291779"/>
                  <a:gd name="connsiteY350" fmla="*/ 120815 h 654996"/>
                  <a:gd name="connsiteX351" fmla="*/ 42053 w 291779"/>
                  <a:gd name="connsiteY351" fmla="*/ 119805 h 654996"/>
                  <a:gd name="connsiteX352" fmla="*/ 36767 w 291779"/>
                  <a:gd name="connsiteY352" fmla="*/ 116700 h 654996"/>
                  <a:gd name="connsiteX353" fmla="*/ 32833 w 291779"/>
                  <a:gd name="connsiteY353" fmla="*/ 112795 h 654996"/>
                  <a:gd name="connsiteX354" fmla="*/ 29461 w 291779"/>
                  <a:gd name="connsiteY354" fmla="*/ 110280 h 654996"/>
                  <a:gd name="connsiteX355" fmla="*/ 26575 w 291779"/>
                  <a:gd name="connsiteY355" fmla="*/ 107166 h 654996"/>
                  <a:gd name="connsiteX356" fmla="*/ 22546 w 291779"/>
                  <a:gd name="connsiteY356" fmla="*/ 104251 h 654996"/>
                  <a:gd name="connsiteX357" fmla="*/ 21393 w 291779"/>
                  <a:gd name="connsiteY357" fmla="*/ 101756 h 654996"/>
                  <a:gd name="connsiteX358" fmla="*/ 17040 w 291779"/>
                  <a:gd name="connsiteY358" fmla="*/ 97126 h 654996"/>
                  <a:gd name="connsiteX359" fmla="*/ 15002 w 291779"/>
                  <a:gd name="connsiteY359" fmla="*/ 94069 h 654996"/>
                  <a:gd name="connsiteX360" fmla="*/ 7925 w 291779"/>
                  <a:gd name="connsiteY360" fmla="*/ 88287 h 654996"/>
                  <a:gd name="connsiteX361" fmla="*/ 7668 w 291779"/>
                  <a:gd name="connsiteY361" fmla="*/ 86001 h 654996"/>
                  <a:gd name="connsiteX362" fmla="*/ 7620 w 291779"/>
                  <a:gd name="connsiteY362" fmla="*/ 83791 h 654996"/>
                  <a:gd name="connsiteX363" fmla="*/ 7296 w 291779"/>
                  <a:gd name="connsiteY363" fmla="*/ 82867 h 654996"/>
                  <a:gd name="connsiteX364" fmla="*/ 0 w 291779"/>
                  <a:gd name="connsiteY364" fmla="*/ 78619 h 654996"/>
                  <a:gd name="connsiteX365" fmla="*/ 1438 w 291779"/>
                  <a:gd name="connsiteY365" fmla="*/ 76181 h 654996"/>
                  <a:gd name="connsiteX366" fmla="*/ 7144 w 291779"/>
                  <a:gd name="connsiteY366" fmla="*/ 76029 h 654996"/>
                  <a:gd name="connsiteX367" fmla="*/ 11859 w 291779"/>
                  <a:gd name="connsiteY367" fmla="*/ 78248 h 654996"/>
                  <a:gd name="connsiteX368" fmla="*/ 12897 w 291779"/>
                  <a:gd name="connsiteY368" fmla="*/ 77295 h 654996"/>
                  <a:gd name="connsiteX369" fmla="*/ 13516 w 291779"/>
                  <a:gd name="connsiteY369" fmla="*/ 75324 h 654996"/>
                  <a:gd name="connsiteX370" fmla="*/ 11506 w 291779"/>
                  <a:gd name="connsiteY370" fmla="*/ 67399 h 654996"/>
                  <a:gd name="connsiteX371" fmla="*/ 11868 w 291779"/>
                  <a:gd name="connsiteY371" fmla="*/ 65322 h 654996"/>
                  <a:gd name="connsiteX372" fmla="*/ 13944 w 291779"/>
                  <a:gd name="connsiteY372" fmla="*/ 62827 h 654996"/>
                  <a:gd name="connsiteX373" fmla="*/ 17240 w 291779"/>
                  <a:gd name="connsiteY373" fmla="*/ 60836 h 654996"/>
                  <a:gd name="connsiteX374" fmla="*/ 22432 w 291779"/>
                  <a:gd name="connsiteY374" fmla="*/ 60550 h 654996"/>
                  <a:gd name="connsiteX375" fmla="*/ 25975 w 291779"/>
                  <a:gd name="connsiteY375" fmla="*/ 60846 h 654996"/>
                  <a:gd name="connsiteX376" fmla="*/ 26727 w 291779"/>
                  <a:gd name="connsiteY376" fmla="*/ 61065 h 654996"/>
                  <a:gd name="connsiteX377" fmla="*/ 32014 w 291779"/>
                  <a:gd name="connsiteY377" fmla="*/ 69809 h 654996"/>
                  <a:gd name="connsiteX378" fmla="*/ 36557 w 291779"/>
                  <a:gd name="connsiteY378" fmla="*/ 78296 h 654996"/>
                  <a:gd name="connsiteX379" fmla="*/ 38967 w 291779"/>
                  <a:gd name="connsiteY379" fmla="*/ 81896 h 654996"/>
                  <a:gd name="connsiteX380" fmla="*/ 44863 w 291779"/>
                  <a:gd name="connsiteY380" fmla="*/ 92069 h 654996"/>
                  <a:gd name="connsiteX381" fmla="*/ 47073 w 291779"/>
                  <a:gd name="connsiteY381" fmla="*/ 97926 h 654996"/>
                  <a:gd name="connsiteX382" fmla="*/ 47825 w 291779"/>
                  <a:gd name="connsiteY382" fmla="*/ 102108 h 654996"/>
                  <a:gd name="connsiteX383" fmla="*/ 50225 w 291779"/>
                  <a:gd name="connsiteY383" fmla="*/ 102089 h 654996"/>
                  <a:gd name="connsiteX384" fmla="*/ 58522 w 291779"/>
                  <a:gd name="connsiteY384" fmla="*/ 103918 h 654996"/>
                  <a:gd name="connsiteX385" fmla="*/ 65494 w 291779"/>
                  <a:gd name="connsiteY385" fmla="*/ 105461 h 654996"/>
                  <a:gd name="connsiteX386" fmla="*/ 67437 w 291779"/>
                  <a:gd name="connsiteY386" fmla="*/ 107794 h 654996"/>
                  <a:gd name="connsiteX387" fmla="*/ 72238 w 291779"/>
                  <a:gd name="connsiteY387" fmla="*/ 107328 h 654996"/>
                  <a:gd name="connsiteX388" fmla="*/ 75943 w 291779"/>
                  <a:gd name="connsiteY388" fmla="*/ 105223 h 654996"/>
                  <a:gd name="connsiteX389" fmla="*/ 82477 w 291779"/>
                  <a:gd name="connsiteY389" fmla="*/ 102565 h 654996"/>
                  <a:gd name="connsiteX390" fmla="*/ 84230 w 291779"/>
                  <a:gd name="connsiteY390" fmla="*/ 99289 h 654996"/>
                  <a:gd name="connsiteX391" fmla="*/ 86411 w 291779"/>
                  <a:gd name="connsiteY391" fmla="*/ 95774 h 654996"/>
                  <a:gd name="connsiteX392" fmla="*/ 90240 w 291779"/>
                  <a:gd name="connsiteY392" fmla="*/ 96326 h 654996"/>
                  <a:gd name="connsiteX393" fmla="*/ 94431 w 291779"/>
                  <a:gd name="connsiteY393" fmla="*/ 99098 h 654996"/>
                  <a:gd name="connsiteX394" fmla="*/ 99184 w 291779"/>
                  <a:gd name="connsiteY394" fmla="*/ 102737 h 654996"/>
                  <a:gd name="connsiteX395" fmla="*/ 103423 w 291779"/>
                  <a:gd name="connsiteY395" fmla="*/ 104413 h 654996"/>
                  <a:gd name="connsiteX396" fmla="*/ 109109 w 291779"/>
                  <a:gd name="connsiteY396" fmla="*/ 107042 h 654996"/>
                  <a:gd name="connsiteX397" fmla="*/ 111757 w 291779"/>
                  <a:gd name="connsiteY397" fmla="*/ 110433 h 654996"/>
                  <a:gd name="connsiteX398" fmla="*/ 115471 w 291779"/>
                  <a:gd name="connsiteY398" fmla="*/ 111404 h 654996"/>
                  <a:gd name="connsiteX399" fmla="*/ 119358 w 291779"/>
                  <a:gd name="connsiteY399" fmla="*/ 108013 h 654996"/>
                  <a:gd name="connsiteX400" fmla="*/ 121654 w 291779"/>
                  <a:gd name="connsiteY400" fmla="*/ 98765 h 654996"/>
                  <a:gd name="connsiteX401" fmla="*/ 123692 w 291779"/>
                  <a:gd name="connsiteY401" fmla="*/ 94621 h 654996"/>
                  <a:gd name="connsiteX402" fmla="*/ 126578 w 291779"/>
                  <a:gd name="connsiteY402" fmla="*/ 91583 h 654996"/>
                  <a:gd name="connsiteX403" fmla="*/ 129883 w 291779"/>
                  <a:gd name="connsiteY403" fmla="*/ 90240 h 654996"/>
                  <a:gd name="connsiteX404" fmla="*/ 132407 w 291779"/>
                  <a:gd name="connsiteY404" fmla="*/ 89754 h 654996"/>
                  <a:gd name="connsiteX405" fmla="*/ 134321 w 291779"/>
                  <a:gd name="connsiteY405" fmla="*/ 87382 h 654996"/>
                  <a:gd name="connsiteX406" fmla="*/ 137036 w 291779"/>
                  <a:gd name="connsiteY406" fmla="*/ 82105 h 654996"/>
                  <a:gd name="connsiteX407" fmla="*/ 137570 w 291779"/>
                  <a:gd name="connsiteY407" fmla="*/ 75686 h 654996"/>
                  <a:gd name="connsiteX408" fmla="*/ 137046 w 291779"/>
                  <a:gd name="connsiteY408" fmla="*/ 64027 h 654996"/>
                  <a:gd name="connsiteX409" fmla="*/ 137541 w 291779"/>
                  <a:gd name="connsiteY409" fmla="*/ 60160 h 654996"/>
                  <a:gd name="connsiteX410" fmla="*/ 139761 w 291779"/>
                  <a:gd name="connsiteY410" fmla="*/ 53816 h 654996"/>
                  <a:gd name="connsiteX411" fmla="*/ 142742 w 291779"/>
                  <a:gd name="connsiteY411" fmla="*/ 36900 h 654996"/>
                  <a:gd name="connsiteX412" fmla="*/ 144076 w 291779"/>
                  <a:gd name="connsiteY412" fmla="*/ 31985 h 654996"/>
                  <a:gd name="connsiteX413" fmla="*/ 145704 w 291779"/>
                  <a:gd name="connsiteY413" fmla="*/ 28994 h 654996"/>
                  <a:gd name="connsiteX414" fmla="*/ 147943 w 291779"/>
                  <a:gd name="connsiteY414" fmla="*/ 27213 h 654996"/>
                  <a:gd name="connsiteX415" fmla="*/ 152010 w 291779"/>
                  <a:gd name="connsiteY415" fmla="*/ 22031 h 654996"/>
                  <a:gd name="connsiteX416" fmla="*/ 157820 w 291779"/>
                  <a:gd name="connsiteY416" fmla="*/ 11706 h 654996"/>
                  <a:gd name="connsiteX417" fmla="*/ 159391 w 291779"/>
                  <a:gd name="connsiteY417" fmla="*/ 10830 h 654996"/>
                  <a:gd name="connsiteX418" fmla="*/ 163563 w 291779"/>
                  <a:gd name="connsiteY418" fmla="*/ 10306 h 654996"/>
                  <a:gd name="connsiteX419" fmla="*/ 168745 w 291779"/>
                  <a:gd name="connsiteY419" fmla="*/ 10687 h 654996"/>
                  <a:gd name="connsiteX420" fmla="*/ 173412 w 291779"/>
                  <a:gd name="connsiteY420" fmla="*/ 12506 h 654996"/>
                  <a:gd name="connsiteX421" fmla="*/ 173917 w 291779"/>
                  <a:gd name="connsiteY421" fmla="*/ 12363 h 654996"/>
                  <a:gd name="connsiteX422" fmla="*/ 176013 w 291779"/>
                  <a:gd name="connsiteY422" fmla="*/ 11411 h 654996"/>
                  <a:gd name="connsiteX423" fmla="*/ 179813 w 291779"/>
                  <a:gd name="connsiteY423" fmla="*/ 8192 h 654996"/>
                  <a:gd name="connsiteX424" fmla="*/ 186328 w 291779"/>
                  <a:gd name="connsiteY424" fmla="*/ 1772 h 654996"/>
                  <a:gd name="connsiteX425" fmla="*/ 190500 w 291779"/>
                  <a:gd name="connsiteY425" fmla="*/ 0 h 654996"/>
                  <a:gd name="connsiteX426" fmla="*/ 194291 w 291779"/>
                  <a:gd name="connsiteY426" fmla="*/ 248 h 654996"/>
                  <a:gd name="connsiteX427" fmla="*/ 198491 w 291779"/>
                  <a:gd name="connsiteY427" fmla="*/ 7277 h 654996"/>
                  <a:gd name="connsiteX428" fmla="*/ 204426 w 291779"/>
                  <a:gd name="connsiteY428" fmla="*/ 15078 h 654996"/>
                  <a:gd name="connsiteX429" fmla="*/ 208236 w 291779"/>
                  <a:gd name="connsiteY429" fmla="*/ 18850 h 654996"/>
                  <a:gd name="connsiteX430" fmla="*/ 218627 w 291779"/>
                  <a:gd name="connsiteY430" fmla="*/ 25908 h 654996"/>
                  <a:gd name="connsiteX431" fmla="*/ 227752 w 291779"/>
                  <a:gd name="connsiteY431" fmla="*/ 30528 h 654996"/>
                  <a:gd name="connsiteX432" fmla="*/ 232877 w 291779"/>
                  <a:gd name="connsiteY432" fmla="*/ 45710 h 654996"/>
                  <a:gd name="connsiteX433" fmla="*/ 230344 w 291779"/>
                  <a:gd name="connsiteY433" fmla="*/ 51721 h 654996"/>
                  <a:gd name="connsiteX434" fmla="*/ 229086 w 291779"/>
                  <a:gd name="connsiteY434" fmla="*/ 53788 h 654996"/>
                  <a:gd name="connsiteX435" fmla="*/ 224619 w 291779"/>
                  <a:gd name="connsiteY435" fmla="*/ 59741 h 654996"/>
                  <a:gd name="connsiteX436" fmla="*/ 219846 w 291779"/>
                  <a:gd name="connsiteY436" fmla="*/ 68104 h 654996"/>
                  <a:gd name="connsiteX437" fmla="*/ 219485 w 291779"/>
                  <a:gd name="connsiteY437" fmla="*/ 72447 h 654996"/>
                  <a:gd name="connsiteX438" fmla="*/ 221066 w 291779"/>
                  <a:gd name="connsiteY438" fmla="*/ 76819 h 654996"/>
                  <a:gd name="connsiteX439" fmla="*/ 223085 w 291779"/>
                  <a:gd name="connsiteY439" fmla="*/ 79648 h 654996"/>
                  <a:gd name="connsiteX440" fmla="*/ 113014 w 291779"/>
                  <a:gd name="connsiteY440" fmla="*/ 355911 h 654996"/>
                  <a:gd name="connsiteX441" fmla="*/ 109024 w 291779"/>
                  <a:gd name="connsiteY441" fmla="*/ 358007 h 654996"/>
                  <a:gd name="connsiteX442" fmla="*/ 105813 w 291779"/>
                  <a:gd name="connsiteY442" fmla="*/ 356702 h 654996"/>
                  <a:gd name="connsiteX443" fmla="*/ 105756 w 291779"/>
                  <a:gd name="connsiteY443" fmla="*/ 352635 h 654996"/>
                  <a:gd name="connsiteX444" fmla="*/ 107747 w 291779"/>
                  <a:gd name="connsiteY444" fmla="*/ 350663 h 654996"/>
                  <a:gd name="connsiteX445" fmla="*/ 111347 w 291779"/>
                  <a:gd name="connsiteY445" fmla="*/ 349872 h 654996"/>
                  <a:gd name="connsiteX446" fmla="*/ 116281 w 291779"/>
                  <a:gd name="connsiteY446" fmla="*/ 351844 h 654996"/>
                  <a:gd name="connsiteX447" fmla="*/ 117005 w 291779"/>
                  <a:gd name="connsiteY447" fmla="*/ 352892 h 654996"/>
                  <a:gd name="connsiteX448" fmla="*/ 114176 w 291779"/>
                  <a:gd name="connsiteY448" fmla="*/ 353682 h 654996"/>
                  <a:gd name="connsiteX449" fmla="*/ 113014 w 291779"/>
                  <a:gd name="connsiteY449" fmla="*/ 355911 h 654996"/>
                  <a:gd name="connsiteX450" fmla="*/ 15964 w 291779"/>
                  <a:gd name="connsiteY450" fmla="*/ 462953 h 654996"/>
                  <a:gd name="connsiteX451" fmla="*/ 16250 w 291779"/>
                  <a:gd name="connsiteY451" fmla="*/ 464058 h 654996"/>
                  <a:gd name="connsiteX452" fmla="*/ 17812 w 291779"/>
                  <a:gd name="connsiteY452" fmla="*/ 463753 h 654996"/>
                  <a:gd name="connsiteX453" fmla="*/ 19927 w 291779"/>
                  <a:gd name="connsiteY453" fmla="*/ 461734 h 654996"/>
                  <a:gd name="connsiteX454" fmla="*/ 21422 w 291779"/>
                  <a:gd name="connsiteY454" fmla="*/ 462677 h 654996"/>
                  <a:gd name="connsiteX455" fmla="*/ 21250 w 291779"/>
                  <a:gd name="connsiteY455" fmla="*/ 465553 h 654996"/>
                  <a:gd name="connsiteX456" fmla="*/ 20241 w 291779"/>
                  <a:gd name="connsiteY456" fmla="*/ 465439 h 654996"/>
                  <a:gd name="connsiteX457" fmla="*/ 19964 w 291779"/>
                  <a:gd name="connsiteY457" fmla="*/ 464963 h 654996"/>
                  <a:gd name="connsiteX458" fmla="*/ 18660 w 291779"/>
                  <a:gd name="connsiteY458" fmla="*/ 466601 h 654996"/>
                  <a:gd name="connsiteX459" fmla="*/ 18431 w 291779"/>
                  <a:gd name="connsiteY459" fmla="*/ 467592 h 654996"/>
                  <a:gd name="connsiteX460" fmla="*/ 16926 w 291779"/>
                  <a:gd name="connsiteY460" fmla="*/ 468220 h 654996"/>
                  <a:gd name="connsiteX461" fmla="*/ 14145 w 291779"/>
                  <a:gd name="connsiteY461" fmla="*/ 465411 h 654996"/>
                  <a:gd name="connsiteX462" fmla="*/ 12392 w 291779"/>
                  <a:gd name="connsiteY462" fmla="*/ 460781 h 654996"/>
                  <a:gd name="connsiteX463" fmla="*/ 16469 w 291779"/>
                  <a:gd name="connsiteY463" fmla="*/ 460772 h 654996"/>
                  <a:gd name="connsiteX464" fmla="*/ 16078 w 291779"/>
                  <a:gd name="connsiteY464" fmla="*/ 461877 h 654996"/>
                  <a:gd name="connsiteX465" fmla="*/ 15964 w 291779"/>
                  <a:gd name="connsiteY465" fmla="*/ 462953 h 654996"/>
                  <a:gd name="connsiteX466" fmla="*/ 22193 w 291779"/>
                  <a:gd name="connsiteY466" fmla="*/ 616667 h 654996"/>
                  <a:gd name="connsiteX467" fmla="*/ 21822 w 291779"/>
                  <a:gd name="connsiteY467" fmla="*/ 619192 h 654996"/>
                  <a:gd name="connsiteX468" fmla="*/ 20003 w 291779"/>
                  <a:gd name="connsiteY468" fmla="*/ 618915 h 654996"/>
                  <a:gd name="connsiteX469" fmla="*/ 18155 w 291779"/>
                  <a:gd name="connsiteY469" fmla="*/ 619373 h 654996"/>
                  <a:gd name="connsiteX470" fmla="*/ 16669 w 291779"/>
                  <a:gd name="connsiteY470" fmla="*/ 616868 h 654996"/>
                  <a:gd name="connsiteX471" fmla="*/ 15878 w 291779"/>
                  <a:gd name="connsiteY471" fmla="*/ 612639 h 654996"/>
                  <a:gd name="connsiteX472" fmla="*/ 16155 w 291779"/>
                  <a:gd name="connsiteY472" fmla="*/ 611724 h 654996"/>
                  <a:gd name="connsiteX473" fmla="*/ 17316 w 291779"/>
                  <a:gd name="connsiteY473" fmla="*/ 610762 h 654996"/>
                  <a:gd name="connsiteX474" fmla="*/ 18202 w 291779"/>
                  <a:gd name="connsiteY474" fmla="*/ 613086 h 654996"/>
                  <a:gd name="connsiteX475" fmla="*/ 22193 w 291779"/>
                  <a:gd name="connsiteY475" fmla="*/ 616667 h 654996"/>
                  <a:gd name="connsiteX476" fmla="*/ 36719 w 291779"/>
                  <a:gd name="connsiteY476" fmla="*/ 627097 h 654996"/>
                  <a:gd name="connsiteX477" fmla="*/ 34766 w 291779"/>
                  <a:gd name="connsiteY477" fmla="*/ 627336 h 654996"/>
                  <a:gd name="connsiteX478" fmla="*/ 32014 w 291779"/>
                  <a:gd name="connsiteY478" fmla="*/ 624659 h 654996"/>
                  <a:gd name="connsiteX479" fmla="*/ 31671 w 291779"/>
                  <a:gd name="connsiteY479" fmla="*/ 623611 h 654996"/>
                  <a:gd name="connsiteX480" fmla="*/ 32747 w 291779"/>
                  <a:gd name="connsiteY480" fmla="*/ 623002 h 654996"/>
                  <a:gd name="connsiteX481" fmla="*/ 32033 w 291779"/>
                  <a:gd name="connsiteY481" fmla="*/ 620849 h 654996"/>
                  <a:gd name="connsiteX482" fmla="*/ 32242 w 291779"/>
                  <a:gd name="connsiteY482" fmla="*/ 619896 h 654996"/>
                  <a:gd name="connsiteX483" fmla="*/ 34367 w 291779"/>
                  <a:gd name="connsiteY483" fmla="*/ 621601 h 654996"/>
                  <a:gd name="connsiteX484" fmla="*/ 35529 w 291779"/>
                  <a:gd name="connsiteY484" fmla="*/ 623583 h 654996"/>
                  <a:gd name="connsiteX485" fmla="*/ 34395 w 291779"/>
                  <a:gd name="connsiteY485" fmla="*/ 624040 h 654996"/>
                  <a:gd name="connsiteX486" fmla="*/ 36319 w 291779"/>
                  <a:gd name="connsiteY486" fmla="*/ 626088 h 654996"/>
                  <a:gd name="connsiteX487" fmla="*/ 36719 w 291779"/>
                  <a:gd name="connsiteY487" fmla="*/ 627097 h 654996"/>
                  <a:gd name="connsiteX488" fmla="*/ 41558 w 291779"/>
                  <a:gd name="connsiteY488" fmla="*/ 625269 h 654996"/>
                  <a:gd name="connsiteX489" fmla="*/ 44939 w 291779"/>
                  <a:gd name="connsiteY489" fmla="*/ 626516 h 654996"/>
                  <a:gd name="connsiteX490" fmla="*/ 46358 w 291779"/>
                  <a:gd name="connsiteY490" fmla="*/ 626069 h 654996"/>
                  <a:gd name="connsiteX491" fmla="*/ 47977 w 291779"/>
                  <a:gd name="connsiteY491" fmla="*/ 628898 h 654996"/>
                  <a:gd name="connsiteX492" fmla="*/ 45234 w 291779"/>
                  <a:gd name="connsiteY492" fmla="*/ 630688 h 654996"/>
                  <a:gd name="connsiteX493" fmla="*/ 45044 w 291779"/>
                  <a:gd name="connsiteY493" fmla="*/ 632917 h 654996"/>
                  <a:gd name="connsiteX494" fmla="*/ 46130 w 291779"/>
                  <a:gd name="connsiteY494" fmla="*/ 634298 h 654996"/>
                  <a:gd name="connsiteX495" fmla="*/ 46511 w 291779"/>
                  <a:gd name="connsiteY495" fmla="*/ 636299 h 654996"/>
                  <a:gd name="connsiteX496" fmla="*/ 43777 w 291779"/>
                  <a:gd name="connsiteY496" fmla="*/ 636299 h 654996"/>
                  <a:gd name="connsiteX497" fmla="*/ 42472 w 291779"/>
                  <a:gd name="connsiteY497" fmla="*/ 634613 h 654996"/>
                  <a:gd name="connsiteX498" fmla="*/ 41900 w 291779"/>
                  <a:gd name="connsiteY498" fmla="*/ 632470 h 654996"/>
                  <a:gd name="connsiteX499" fmla="*/ 40624 w 291779"/>
                  <a:gd name="connsiteY499" fmla="*/ 630955 h 654996"/>
                  <a:gd name="connsiteX500" fmla="*/ 38929 w 291779"/>
                  <a:gd name="connsiteY500" fmla="*/ 629803 h 654996"/>
                  <a:gd name="connsiteX501" fmla="*/ 39757 w 291779"/>
                  <a:gd name="connsiteY501" fmla="*/ 628260 h 654996"/>
                  <a:gd name="connsiteX502" fmla="*/ 40234 w 291779"/>
                  <a:gd name="connsiteY502" fmla="*/ 626050 h 654996"/>
                  <a:gd name="connsiteX503" fmla="*/ 41558 w 291779"/>
                  <a:gd name="connsiteY503" fmla="*/ 625269 h 654996"/>
                  <a:gd name="connsiteX504" fmla="*/ 32414 w 291779"/>
                  <a:gd name="connsiteY504" fmla="*/ 637642 h 654996"/>
                  <a:gd name="connsiteX505" fmla="*/ 29737 w 291779"/>
                  <a:gd name="connsiteY505" fmla="*/ 639480 h 654996"/>
                  <a:gd name="connsiteX506" fmla="*/ 28718 w 291779"/>
                  <a:gd name="connsiteY506" fmla="*/ 639042 h 654996"/>
                  <a:gd name="connsiteX507" fmla="*/ 28975 w 291779"/>
                  <a:gd name="connsiteY507" fmla="*/ 635937 h 654996"/>
                  <a:gd name="connsiteX508" fmla="*/ 30566 w 291779"/>
                  <a:gd name="connsiteY508" fmla="*/ 634517 h 654996"/>
                  <a:gd name="connsiteX509" fmla="*/ 33242 w 291779"/>
                  <a:gd name="connsiteY509" fmla="*/ 634355 h 654996"/>
                  <a:gd name="connsiteX510" fmla="*/ 32414 w 291779"/>
                  <a:gd name="connsiteY510" fmla="*/ 637642 h 654996"/>
                  <a:gd name="connsiteX511" fmla="*/ 26937 w 291779"/>
                  <a:gd name="connsiteY511" fmla="*/ 639394 h 654996"/>
                  <a:gd name="connsiteX512" fmla="*/ 24594 w 291779"/>
                  <a:gd name="connsiteY512" fmla="*/ 639928 h 654996"/>
                  <a:gd name="connsiteX513" fmla="*/ 23136 w 291779"/>
                  <a:gd name="connsiteY513" fmla="*/ 638375 h 654996"/>
                  <a:gd name="connsiteX514" fmla="*/ 23689 w 291779"/>
                  <a:gd name="connsiteY514" fmla="*/ 637222 h 654996"/>
                  <a:gd name="connsiteX515" fmla="*/ 25318 w 291779"/>
                  <a:gd name="connsiteY515" fmla="*/ 635937 h 654996"/>
                  <a:gd name="connsiteX516" fmla="*/ 27089 w 291779"/>
                  <a:gd name="connsiteY516" fmla="*/ 636118 h 654996"/>
                  <a:gd name="connsiteX517" fmla="*/ 27470 w 291779"/>
                  <a:gd name="connsiteY517" fmla="*/ 637623 h 654996"/>
                  <a:gd name="connsiteX518" fmla="*/ 26937 w 291779"/>
                  <a:gd name="connsiteY518" fmla="*/ 639394 h 6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Lst>
                <a:rect l="l" t="t" r="r" b="b"/>
                <a:pathLst>
                  <a:path w="291779" h="654996">
                    <a:moveTo>
                      <a:pt x="223085" y="79648"/>
                    </a:moveTo>
                    <a:lnTo>
                      <a:pt x="221295" y="80572"/>
                    </a:lnTo>
                    <a:lnTo>
                      <a:pt x="215770" y="84191"/>
                    </a:lnTo>
                    <a:lnTo>
                      <a:pt x="212398" y="86630"/>
                    </a:lnTo>
                    <a:lnTo>
                      <a:pt x="208340" y="88420"/>
                    </a:lnTo>
                    <a:lnTo>
                      <a:pt x="209388" y="90792"/>
                    </a:lnTo>
                    <a:lnTo>
                      <a:pt x="216132" y="91288"/>
                    </a:lnTo>
                    <a:lnTo>
                      <a:pt x="217170" y="91964"/>
                    </a:lnTo>
                    <a:lnTo>
                      <a:pt x="217923" y="93174"/>
                    </a:lnTo>
                    <a:lnTo>
                      <a:pt x="218047" y="95117"/>
                    </a:lnTo>
                    <a:lnTo>
                      <a:pt x="217370" y="98250"/>
                    </a:lnTo>
                    <a:lnTo>
                      <a:pt x="210074" y="115405"/>
                    </a:lnTo>
                    <a:lnTo>
                      <a:pt x="209845" y="118996"/>
                    </a:lnTo>
                    <a:lnTo>
                      <a:pt x="212227" y="128940"/>
                    </a:lnTo>
                    <a:lnTo>
                      <a:pt x="215570" y="140599"/>
                    </a:lnTo>
                    <a:lnTo>
                      <a:pt x="225676" y="145752"/>
                    </a:lnTo>
                    <a:lnTo>
                      <a:pt x="233182" y="149762"/>
                    </a:lnTo>
                    <a:lnTo>
                      <a:pt x="238001" y="159229"/>
                    </a:lnTo>
                    <a:lnTo>
                      <a:pt x="245955" y="171621"/>
                    </a:lnTo>
                    <a:lnTo>
                      <a:pt x="250165" y="176232"/>
                    </a:lnTo>
                    <a:lnTo>
                      <a:pt x="250403" y="177660"/>
                    </a:lnTo>
                    <a:lnTo>
                      <a:pt x="249155" y="186128"/>
                    </a:lnTo>
                    <a:lnTo>
                      <a:pt x="244059" y="194567"/>
                    </a:lnTo>
                    <a:lnTo>
                      <a:pt x="239296" y="201654"/>
                    </a:lnTo>
                    <a:lnTo>
                      <a:pt x="234363" y="210150"/>
                    </a:lnTo>
                    <a:lnTo>
                      <a:pt x="230505" y="217360"/>
                    </a:lnTo>
                    <a:lnTo>
                      <a:pt x="226323" y="225962"/>
                    </a:lnTo>
                    <a:lnTo>
                      <a:pt x="225838" y="228743"/>
                    </a:lnTo>
                    <a:lnTo>
                      <a:pt x="225762" y="231362"/>
                    </a:lnTo>
                    <a:lnTo>
                      <a:pt x="226486" y="234248"/>
                    </a:lnTo>
                    <a:lnTo>
                      <a:pt x="231839" y="244659"/>
                    </a:lnTo>
                    <a:lnTo>
                      <a:pt x="233925" y="249946"/>
                    </a:lnTo>
                    <a:lnTo>
                      <a:pt x="236411" y="255641"/>
                    </a:lnTo>
                    <a:lnTo>
                      <a:pt x="238554" y="261833"/>
                    </a:lnTo>
                    <a:lnTo>
                      <a:pt x="239792" y="267367"/>
                    </a:lnTo>
                    <a:lnTo>
                      <a:pt x="241935" y="272729"/>
                    </a:lnTo>
                    <a:lnTo>
                      <a:pt x="243269" y="275463"/>
                    </a:lnTo>
                    <a:lnTo>
                      <a:pt x="245479" y="279292"/>
                    </a:lnTo>
                    <a:lnTo>
                      <a:pt x="248145" y="284969"/>
                    </a:lnTo>
                    <a:lnTo>
                      <a:pt x="249031" y="289455"/>
                    </a:lnTo>
                    <a:lnTo>
                      <a:pt x="253060" y="304924"/>
                    </a:lnTo>
                    <a:lnTo>
                      <a:pt x="253470" y="308839"/>
                    </a:lnTo>
                    <a:lnTo>
                      <a:pt x="253270" y="311734"/>
                    </a:lnTo>
                    <a:lnTo>
                      <a:pt x="251498" y="312439"/>
                    </a:lnTo>
                    <a:lnTo>
                      <a:pt x="247584" y="312896"/>
                    </a:lnTo>
                    <a:lnTo>
                      <a:pt x="243335" y="314792"/>
                    </a:lnTo>
                    <a:lnTo>
                      <a:pt x="243126" y="315430"/>
                    </a:lnTo>
                    <a:lnTo>
                      <a:pt x="245898" y="319030"/>
                    </a:lnTo>
                    <a:lnTo>
                      <a:pt x="243450" y="325174"/>
                    </a:lnTo>
                    <a:lnTo>
                      <a:pt x="243097" y="333927"/>
                    </a:lnTo>
                    <a:lnTo>
                      <a:pt x="240487" y="338499"/>
                    </a:lnTo>
                    <a:lnTo>
                      <a:pt x="240240" y="339557"/>
                    </a:lnTo>
                    <a:lnTo>
                      <a:pt x="240354" y="340442"/>
                    </a:lnTo>
                    <a:lnTo>
                      <a:pt x="240821" y="341138"/>
                    </a:lnTo>
                    <a:lnTo>
                      <a:pt x="245650" y="342357"/>
                    </a:lnTo>
                    <a:lnTo>
                      <a:pt x="246069" y="343595"/>
                    </a:lnTo>
                    <a:lnTo>
                      <a:pt x="246088" y="346158"/>
                    </a:lnTo>
                    <a:lnTo>
                      <a:pt x="245659" y="348520"/>
                    </a:lnTo>
                    <a:lnTo>
                      <a:pt x="243231" y="350272"/>
                    </a:lnTo>
                    <a:lnTo>
                      <a:pt x="240630" y="352854"/>
                    </a:lnTo>
                    <a:lnTo>
                      <a:pt x="240049" y="355235"/>
                    </a:lnTo>
                    <a:lnTo>
                      <a:pt x="240135" y="357349"/>
                    </a:lnTo>
                    <a:lnTo>
                      <a:pt x="241021" y="360921"/>
                    </a:lnTo>
                    <a:lnTo>
                      <a:pt x="242745" y="365074"/>
                    </a:lnTo>
                    <a:lnTo>
                      <a:pt x="244926" y="367675"/>
                    </a:lnTo>
                    <a:lnTo>
                      <a:pt x="252670" y="370142"/>
                    </a:lnTo>
                    <a:lnTo>
                      <a:pt x="253670" y="372170"/>
                    </a:lnTo>
                    <a:lnTo>
                      <a:pt x="254089" y="374952"/>
                    </a:lnTo>
                    <a:lnTo>
                      <a:pt x="253927" y="377666"/>
                    </a:lnTo>
                    <a:lnTo>
                      <a:pt x="250327" y="383076"/>
                    </a:lnTo>
                    <a:lnTo>
                      <a:pt x="250355" y="385153"/>
                    </a:lnTo>
                    <a:lnTo>
                      <a:pt x="251832" y="390163"/>
                    </a:lnTo>
                    <a:lnTo>
                      <a:pt x="253603" y="394935"/>
                    </a:lnTo>
                    <a:lnTo>
                      <a:pt x="261157" y="400098"/>
                    </a:lnTo>
                    <a:lnTo>
                      <a:pt x="263757" y="402917"/>
                    </a:lnTo>
                    <a:lnTo>
                      <a:pt x="264443" y="405155"/>
                    </a:lnTo>
                    <a:lnTo>
                      <a:pt x="264824" y="408765"/>
                    </a:lnTo>
                    <a:lnTo>
                      <a:pt x="264776" y="412671"/>
                    </a:lnTo>
                    <a:lnTo>
                      <a:pt x="264186" y="416128"/>
                    </a:lnTo>
                    <a:lnTo>
                      <a:pt x="261814" y="420576"/>
                    </a:lnTo>
                    <a:lnTo>
                      <a:pt x="256337" y="429320"/>
                    </a:lnTo>
                    <a:lnTo>
                      <a:pt x="250822" y="432702"/>
                    </a:lnTo>
                    <a:lnTo>
                      <a:pt x="250489" y="433435"/>
                    </a:lnTo>
                    <a:lnTo>
                      <a:pt x="252193" y="436216"/>
                    </a:lnTo>
                    <a:lnTo>
                      <a:pt x="261900" y="447323"/>
                    </a:lnTo>
                    <a:lnTo>
                      <a:pt x="268234" y="452495"/>
                    </a:lnTo>
                    <a:lnTo>
                      <a:pt x="276768" y="459448"/>
                    </a:lnTo>
                    <a:lnTo>
                      <a:pt x="282273" y="464925"/>
                    </a:lnTo>
                    <a:lnTo>
                      <a:pt x="284055" y="468849"/>
                    </a:lnTo>
                    <a:lnTo>
                      <a:pt x="286436" y="473212"/>
                    </a:lnTo>
                    <a:lnTo>
                      <a:pt x="289113" y="476764"/>
                    </a:lnTo>
                    <a:lnTo>
                      <a:pt x="291046" y="479841"/>
                    </a:lnTo>
                    <a:lnTo>
                      <a:pt x="291779" y="481822"/>
                    </a:lnTo>
                    <a:lnTo>
                      <a:pt x="291713" y="483946"/>
                    </a:lnTo>
                    <a:lnTo>
                      <a:pt x="289132" y="490337"/>
                    </a:lnTo>
                    <a:lnTo>
                      <a:pt x="287664" y="495262"/>
                    </a:lnTo>
                    <a:lnTo>
                      <a:pt x="285083" y="502453"/>
                    </a:lnTo>
                    <a:lnTo>
                      <a:pt x="282436" y="507444"/>
                    </a:lnTo>
                    <a:lnTo>
                      <a:pt x="275730" y="516531"/>
                    </a:lnTo>
                    <a:lnTo>
                      <a:pt x="265833" y="527771"/>
                    </a:lnTo>
                    <a:lnTo>
                      <a:pt x="263538" y="531152"/>
                    </a:lnTo>
                    <a:lnTo>
                      <a:pt x="258909" y="537029"/>
                    </a:lnTo>
                    <a:lnTo>
                      <a:pt x="250974" y="548773"/>
                    </a:lnTo>
                    <a:lnTo>
                      <a:pt x="248927" y="551355"/>
                    </a:lnTo>
                    <a:lnTo>
                      <a:pt x="242431" y="560651"/>
                    </a:lnTo>
                    <a:lnTo>
                      <a:pt x="239468" y="563604"/>
                    </a:lnTo>
                    <a:lnTo>
                      <a:pt x="237134" y="566356"/>
                    </a:lnTo>
                    <a:lnTo>
                      <a:pt x="230705" y="575072"/>
                    </a:lnTo>
                    <a:lnTo>
                      <a:pt x="223790" y="581654"/>
                    </a:lnTo>
                    <a:lnTo>
                      <a:pt x="217008" y="587750"/>
                    </a:lnTo>
                    <a:lnTo>
                      <a:pt x="214970" y="590826"/>
                    </a:lnTo>
                    <a:lnTo>
                      <a:pt x="212436" y="593179"/>
                    </a:lnTo>
                    <a:lnTo>
                      <a:pt x="209417" y="595408"/>
                    </a:lnTo>
                    <a:lnTo>
                      <a:pt x="208150" y="596655"/>
                    </a:lnTo>
                    <a:lnTo>
                      <a:pt x="201320" y="604933"/>
                    </a:lnTo>
                    <a:lnTo>
                      <a:pt x="191843" y="616344"/>
                    </a:lnTo>
                    <a:lnTo>
                      <a:pt x="190881" y="616525"/>
                    </a:lnTo>
                    <a:lnTo>
                      <a:pt x="188414" y="618363"/>
                    </a:lnTo>
                    <a:lnTo>
                      <a:pt x="184557" y="618811"/>
                    </a:lnTo>
                    <a:lnTo>
                      <a:pt x="182880" y="620211"/>
                    </a:lnTo>
                    <a:lnTo>
                      <a:pt x="176984" y="616210"/>
                    </a:lnTo>
                    <a:lnTo>
                      <a:pt x="176003" y="615953"/>
                    </a:lnTo>
                    <a:lnTo>
                      <a:pt x="172536" y="616944"/>
                    </a:lnTo>
                    <a:lnTo>
                      <a:pt x="169212" y="619849"/>
                    </a:lnTo>
                    <a:lnTo>
                      <a:pt x="163068" y="620735"/>
                    </a:lnTo>
                    <a:lnTo>
                      <a:pt x="160020" y="621678"/>
                    </a:lnTo>
                    <a:lnTo>
                      <a:pt x="158077" y="623021"/>
                    </a:lnTo>
                    <a:lnTo>
                      <a:pt x="157677" y="619849"/>
                    </a:lnTo>
                    <a:lnTo>
                      <a:pt x="158515" y="615820"/>
                    </a:lnTo>
                    <a:lnTo>
                      <a:pt x="159868" y="613124"/>
                    </a:lnTo>
                    <a:lnTo>
                      <a:pt x="159991" y="611372"/>
                    </a:lnTo>
                    <a:lnTo>
                      <a:pt x="159001" y="611553"/>
                    </a:lnTo>
                    <a:lnTo>
                      <a:pt x="157029" y="615505"/>
                    </a:lnTo>
                    <a:lnTo>
                      <a:pt x="155982" y="620116"/>
                    </a:lnTo>
                    <a:lnTo>
                      <a:pt x="153877" y="622430"/>
                    </a:lnTo>
                    <a:lnTo>
                      <a:pt x="149247" y="623373"/>
                    </a:lnTo>
                    <a:lnTo>
                      <a:pt x="144742" y="619677"/>
                    </a:lnTo>
                    <a:lnTo>
                      <a:pt x="142599" y="619706"/>
                    </a:lnTo>
                    <a:lnTo>
                      <a:pt x="143942" y="622354"/>
                    </a:lnTo>
                    <a:lnTo>
                      <a:pt x="144847" y="625259"/>
                    </a:lnTo>
                    <a:lnTo>
                      <a:pt x="144732" y="626878"/>
                    </a:lnTo>
                    <a:lnTo>
                      <a:pt x="142332" y="626593"/>
                    </a:lnTo>
                    <a:lnTo>
                      <a:pt x="139655" y="628326"/>
                    </a:lnTo>
                    <a:lnTo>
                      <a:pt x="137313" y="630860"/>
                    </a:lnTo>
                    <a:lnTo>
                      <a:pt x="136170" y="630869"/>
                    </a:lnTo>
                    <a:lnTo>
                      <a:pt x="134588" y="627326"/>
                    </a:lnTo>
                    <a:lnTo>
                      <a:pt x="131693" y="628983"/>
                    </a:lnTo>
                    <a:lnTo>
                      <a:pt x="129217" y="631203"/>
                    </a:lnTo>
                    <a:lnTo>
                      <a:pt x="124196" y="631888"/>
                    </a:lnTo>
                    <a:lnTo>
                      <a:pt x="121206" y="634803"/>
                    </a:lnTo>
                    <a:lnTo>
                      <a:pt x="115910" y="636775"/>
                    </a:lnTo>
                    <a:lnTo>
                      <a:pt x="113005" y="636727"/>
                    </a:lnTo>
                    <a:lnTo>
                      <a:pt x="106366" y="639089"/>
                    </a:lnTo>
                    <a:lnTo>
                      <a:pt x="104156" y="642728"/>
                    </a:lnTo>
                    <a:lnTo>
                      <a:pt x="102222" y="644061"/>
                    </a:lnTo>
                    <a:lnTo>
                      <a:pt x="99470" y="642938"/>
                    </a:lnTo>
                    <a:lnTo>
                      <a:pt x="90983" y="644709"/>
                    </a:lnTo>
                    <a:lnTo>
                      <a:pt x="82868" y="647033"/>
                    </a:lnTo>
                    <a:lnTo>
                      <a:pt x="79420" y="646900"/>
                    </a:lnTo>
                    <a:lnTo>
                      <a:pt x="75972" y="645938"/>
                    </a:lnTo>
                    <a:lnTo>
                      <a:pt x="72314" y="649157"/>
                    </a:lnTo>
                    <a:lnTo>
                      <a:pt x="68428" y="653463"/>
                    </a:lnTo>
                    <a:lnTo>
                      <a:pt x="64151" y="654996"/>
                    </a:lnTo>
                    <a:lnTo>
                      <a:pt x="62618" y="654444"/>
                    </a:lnTo>
                    <a:lnTo>
                      <a:pt x="63846" y="652186"/>
                    </a:lnTo>
                    <a:lnTo>
                      <a:pt x="66675" y="649853"/>
                    </a:lnTo>
                    <a:lnTo>
                      <a:pt x="68618" y="646681"/>
                    </a:lnTo>
                    <a:lnTo>
                      <a:pt x="68885" y="644033"/>
                    </a:lnTo>
                    <a:lnTo>
                      <a:pt x="67552" y="642995"/>
                    </a:lnTo>
                    <a:lnTo>
                      <a:pt x="65723" y="642671"/>
                    </a:lnTo>
                    <a:lnTo>
                      <a:pt x="63427" y="639928"/>
                    </a:lnTo>
                    <a:lnTo>
                      <a:pt x="61227" y="633965"/>
                    </a:lnTo>
                    <a:lnTo>
                      <a:pt x="60036" y="633632"/>
                    </a:lnTo>
                    <a:lnTo>
                      <a:pt x="59436" y="635203"/>
                    </a:lnTo>
                    <a:lnTo>
                      <a:pt x="58760" y="639766"/>
                    </a:lnTo>
                    <a:lnTo>
                      <a:pt x="58074" y="641080"/>
                    </a:lnTo>
                    <a:lnTo>
                      <a:pt x="56912" y="642128"/>
                    </a:lnTo>
                    <a:lnTo>
                      <a:pt x="55512" y="643176"/>
                    </a:lnTo>
                    <a:lnTo>
                      <a:pt x="54140" y="643690"/>
                    </a:lnTo>
                    <a:lnTo>
                      <a:pt x="49235" y="643623"/>
                    </a:lnTo>
                    <a:lnTo>
                      <a:pt x="48587" y="641318"/>
                    </a:lnTo>
                    <a:lnTo>
                      <a:pt x="48587" y="640356"/>
                    </a:lnTo>
                    <a:lnTo>
                      <a:pt x="49463" y="637318"/>
                    </a:lnTo>
                    <a:lnTo>
                      <a:pt x="48702" y="636784"/>
                    </a:lnTo>
                    <a:lnTo>
                      <a:pt x="49425" y="634403"/>
                    </a:lnTo>
                    <a:lnTo>
                      <a:pt x="50578" y="634536"/>
                    </a:lnTo>
                    <a:lnTo>
                      <a:pt x="51950" y="634175"/>
                    </a:lnTo>
                    <a:lnTo>
                      <a:pt x="52635" y="632955"/>
                    </a:lnTo>
                    <a:lnTo>
                      <a:pt x="52587" y="631488"/>
                    </a:lnTo>
                    <a:lnTo>
                      <a:pt x="50683" y="631107"/>
                    </a:lnTo>
                    <a:lnTo>
                      <a:pt x="50568" y="630107"/>
                    </a:lnTo>
                    <a:lnTo>
                      <a:pt x="52264" y="625916"/>
                    </a:lnTo>
                    <a:lnTo>
                      <a:pt x="52502" y="624754"/>
                    </a:lnTo>
                    <a:lnTo>
                      <a:pt x="51845" y="624516"/>
                    </a:lnTo>
                    <a:lnTo>
                      <a:pt x="50788" y="624973"/>
                    </a:lnTo>
                    <a:lnTo>
                      <a:pt x="43768" y="623659"/>
                    </a:lnTo>
                    <a:lnTo>
                      <a:pt x="35109" y="618287"/>
                    </a:lnTo>
                    <a:lnTo>
                      <a:pt x="32976" y="618011"/>
                    </a:lnTo>
                    <a:lnTo>
                      <a:pt x="31671" y="613200"/>
                    </a:lnTo>
                    <a:lnTo>
                      <a:pt x="29585" y="613810"/>
                    </a:lnTo>
                    <a:lnTo>
                      <a:pt x="26537" y="616629"/>
                    </a:lnTo>
                    <a:lnTo>
                      <a:pt x="24251" y="614486"/>
                    </a:lnTo>
                    <a:lnTo>
                      <a:pt x="21793" y="613077"/>
                    </a:lnTo>
                    <a:lnTo>
                      <a:pt x="21117" y="610876"/>
                    </a:lnTo>
                    <a:lnTo>
                      <a:pt x="21155" y="607619"/>
                    </a:lnTo>
                    <a:lnTo>
                      <a:pt x="20946" y="603761"/>
                    </a:lnTo>
                    <a:lnTo>
                      <a:pt x="20279" y="599237"/>
                    </a:lnTo>
                    <a:lnTo>
                      <a:pt x="19793" y="592788"/>
                    </a:lnTo>
                    <a:lnTo>
                      <a:pt x="20251" y="587731"/>
                    </a:lnTo>
                    <a:lnTo>
                      <a:pt x="22213" y="583978"/>
                    </a:lnTo>
                    <a:lnTo>
                      <a:pt x="22965" y="581577"/>
                    </a:lnTo>
                    <a:lnTo>
                      <a:pt x="23879" y="575434"/>
                    </a:lnTo>
                    <a:lnTo>
                      <a:pt x="24089" y="568223"/>
                    </a:lnTo>
                    <a:lnTo>
                      <a:pt x="23565" y="565766"/>
                    </a:lnTo>
                    <a:lnTo>
                      <a:pt x="23699" y="564128"/>
                    </a:lnTo>
                    <a:lnTo>
                      <a:pt x="25261" y="564128"/>
                    </a:lnTo>
                    <a:lnTo>
                      <a:pt x="24918" y="562718"/>
                    </a:lnTo>
                    <a:lnTo>
                      <a:pt x="24232" y="561946"/>
                    </a:lnTo>
                    <a:lnTo>
                      <a:pt x="23469" y="560346"/>
                    </a:lnTo>
                    <a:lnTo>
                      <a:pt x="24118" y="559498"/>
                    </a:lnTo>
                    <a:lnTo>
                      <a:pt x="25984" y="559441"/>
                    </a:lnTo>
                    <a:lnTo>
                      <a:pt x="26137" y="558898"/>
                    </a:lnTo>
                    <a:lnTo>
                      <a:pt x="26346" y="558136"/>
                    </a:lnTo>
                    <a:lnTo>
                      <a:pt x="24898" y="553907"/>
                    </a:lnTo>
                    <a:lnTo>
                      <a:pt x="24727" y="551888"/>
                    </a:lnTo>
                    <a:lnTo>
                      <a:pt x="22727" y="545744"/>
                    </a:lnTo>
                    <a:lnTo>
                      <a:pt x="20431" y="539896"/>
                    </a:lnTo>
                    <a:lnTo>
                      <a:pt x="16993" y="535657"/>
                    </a:lnTo>
                    <a:lnTo>
                      <a:pt x="18212" y="528657"/>
                    </a:lnTo>
                    <a:lnTo>
                      <a:pt x="19603" y="522303"/>
                    </a:lnTo>
                    <a:lnTo>
                      <a:pt x="19326" y="519236"/>
                    </a:lnTo>
                    <a:lnTo>
                      <a:pt x="18793" y="515493"/>
                    </a:lnTo>
                    <a:lnTo>
                      <a:pt x="14574" y="511378"/>
                    </a:lnTo>
                    <a:lnTo>
                      <a:pt x="13954" y="505568"/>
                    </a:lnTo>
                    <a:lnTo>
                      <a:pt x="12925" y="499300"/>
                    </a:lnTo>
                    <a:lnTo>
                      <a:pt x="13316" y="495452"/>
                    </a:lnTo>
                    <a:lnTo>
                      <a:pt x="14002" y="492490"/>
                    </a:lnTo>
                    <a:lnTo>
                      <a:pt x="15393" y="489537"/>
                    </a:lnTo>
                    <a:lnTo>
                      <a:pt x="22393" y="480203"/>
                    </a:lnTo>
                    <a:lnTo>
                      <a:pt x="22822" y="475307"/>
                    </a:lnTo>
                    <a:lnTo>
                      <a:pt x="27566" y="474945"/>
                    </a:lnTo>
                    <a:lnTo>
                      <a:pt x="25365" y="470564"/>
                    </a:lnTo>
                    <a:lnTo>
                      <a:pt x="24851" y="468097"/>
                    </a:lnTo>
                    <a:lnTo>
                      <a:pt x="24737" y="465211"/>
                    </a:lnTo>
                    <a:lnTo>
                      <a:pt x="31556" y="463229"/>
                    </a:lnTo>
                    <a:lnTo>
                      <a:pt x="34109" y="464858"/>
                    </a:lnTo>
                    <a:lnTo>
                      <a:pt x="40110" y="462848"/>
                    </a:lnTo>
                    <a:lnTo>
                      <a:pt x="45444" y="458914"/>
                    </a:lnTo>
                    <a:lnTo>
                      <a:pt x="45348" y="456819"/>
                    </a:lnTo>
                    <a:lnTo>
                      <a:pt x="44529" y="454943"/>
                    </a:lnTo>
                    <a:lnTo>
                      <a:pt x="43396" y="451323"/>
                    </a:lnTo>
                    <a:lnTo>
                      <a:pt x="44196" y="450313"/>
                    </a:lnTo>
                    <a:lnTo>
                      <a:pt x="46139" y="451056"/>
                    </a:lnTo>
                    <a:lnTo>
                      <a:pt x="45244" y="449256"/>
                    </a:lnTo>
                    <a:lnTo>
                      <a:pt x="45406" y="447351"/>
                    </a:lnTo>
                    <a:lnTo>
                      <a:pt x="47530" y="448142"/>
                    </a:lnTo>
                    <a:lnTo>
                      <a:pt x="50988" y="442817"/>
                    </a:lnTo>
                    <a:lnTo>
                      <a:pt x="51111" y="438741"/>
                    </a:lnTo>
                    <a:lnTo>
                      <a:pt x="57093" y="436607"/>
                    </a:lnTo>
                    <a:lnTo>
                      <a:pt x="63998" y="428244"/>
                    </a:lnTo>
                    <a:lnTo>
                      <a:pt x="67180" y="425634"/>
                    </a:lnTo>
                    <a:lnTo>
                      <a:pt x="70257" y="423739"/>
                    </a:lnTo>
                    <a:lnTo>
                      <a:pt x="76810" y="415328"/>
                    </a:lnTo>
                    <a:lnTo>
                      <a:pt x="79610" y="414938"/>
                    </a:lnTo>
                    <a:lnTo>
                      <a:pt x="81049" y="409242"/>
                    </a:lnTo>
                    <a:lnTo>
                      <a:pt x="86620" y="401631"/>
                    </a:lnTo>
                    <a:lnTo>
                      <a:pt x="88316" y="400660"/>
                    </a:lnTo>
                    <a:lnTo>
                      <a:pt x="90917" y="393763"/>
                    </a:lnTo>
                    <a:lnTo>
                      <a:pt x="97765" y="385763"/>
                    </a:lnTo>
                    <a:lnTo>
                      <a:pt x="102108" y="375504"/>
                    </a:lnTo>
                    <a:lnTo>
                      <a:pt x="104499" y="371847"/>
                    </a:lnTo>
                    <a:lnTo>
                      <a:pt x="105242" y="367941"/>
                    </a:lnTo>
                    <a:lnTo>
                      <a:pt x="107909" y="367608"/>
                    </a:lnTo>
                    <a:lnTo>
                      <a:pt x="110309" y="364731"/>
                    </a:lnTo>
                    <a:lnTo>
                      <a:pt x="115510" y="362731"/>
                    </a:lnTo>
                    <a:lnTo>
                      <a:pt x="120653" y="363284"/>
                    </a:lnTo>
                    <a:lnTo>
                      <a:pt x="122797" y="364655"/>
                    </a:lnTo>
                    <a:lnTo>
                      <a:pt x="124768" y="364226"/>
                    </a:lnTo>
                    <a:lnTo>
                      <a:pt x="124568" y="360702"/>
                    </a:lnTo>
                    <a:lnTo>
                      <a:pt x="123158" y="358521"/>
                    </a:lnTo>
                    <a:lnTo>
                      <a:pt x="124311" y="356416"/>
                    </a:lnTo>
                    <a:lnTo>
                      <a:pt x="127025" y="354825"/>
                    </a:lnTo>
                    <a:lnTo>
                      <a:pt x="126749" y="351301"/>
                    </a:lnTo>
                    <a:lnTo>
                      <a:pt x="126159" y="349177"/>
                    </a:lnTo>
                    <a:lnTo>
                      <a:pt x="123901" y="346348"/>
                    </a:lnTo>
                    <a:lnTo>
                      <a:pt x="125026" y="339985"/>
                    </a:lnTo>
                    <a:lnTo>
                      <a:pt x="125292" y="332984"/>
                    </a:lnTo>
                    <a:lnTo>
                      <a:pt x="126359" y="324860"/>
                    </a:lnTo>
                    <a:lnTo>
                      <a:pt x="123530" y="320545"/>
                    </a:lnTo>
                    <a:lnTo>
                      <a:pt x="112766" y="313172"/>
                    </a:lnTo>
                    <a:lnTo>
                      <a:pt x="110766" y="313430"/>
                    </a:lnTo>
                    <a:lnTo>
                      <a:pt x="108375" y="312496"/>
                    </a:lnTo>
                    <a:lnTo>
                      <a:pt x="105880" y="306886"/>
                    </a:lnTo>
                    <a:lnTo>
                      <a:pt x="106995" y="302028"/>
                    </a:lnTo>
                    <a:lnTo>
                      <a:pt x="107128" y="300238"/>
                    </a:lnTo>
                    <a:lnTo>
                      <a:pt x="106156" y="300295"/>
                    </a:lnTo>
                    <a:lnTo>
                      <a:pt x="104575" y="302666"/>
                    </a:lnTo>
                    <a:lnTo>
                      <a:pt x="101146" y="305371"/>
                    </a:lnTo>
                    <a:lnTo>
                      <a:pt x="96688" y="303295"/>
                    </a:lnTo>
                    <a:lnTo>
                      <a:pt x="94498" y="303752"/>
                    </a:lnTo>
                    <a:lnTo>
                      <a:pt x="91650" y="291684"/>
                    </a:lnTo>
                    <a:lnTo>
                      <a:pt x="90192" y="287045"/>
                    </a:lnTo>
                    <a:lnTo>
                      <a:pt x="87859" y="281254"/>
                    </a:lnTo>
                    <a:lnTo>
                      <a:pt x="83696" y="278425"/>
                    </a:lnTo>
                    <a:lnTo>
                      <a:pt x="82877" y="276816"/>
                    </a:lnTo>
                    <a:lnTo>
                      <a:pt x="82325" y="274349"/>
                    </a:lnTo>
                    <a:lnTo>
                      <a:pt x="82144" y="270920"/>
                    </a:lnTo>
                    <a:lnTo>
                      <a:pt x="81610" y="265833"/>
                    </a:lnTo>
                    <a:lnTo>
                      <a:pt x="81829" y="261652"/>
                    </a:lnTo>
                    <a:lnTo>
                      <a:pt x="82344" y="259156"/>
                    </a:lnTo>
                    <a:lnTo>
                      <a:pt x="84144" y="257480"/>
                    </a:lnTo>
                    <a:lnTo>
                      <a:pt x="86735" y="252727"/>
                    </a:lnTo>
                    <a:lnTo>
                      <a:pt x="87278" y="249269"/>
                    </a:lnTo>
                    <a:lnTo>
                      <a:pt x="87497" y="243954"/>
                    </a:lnTo>
                    <a:lnTo>
                      <a:pt x="88688" y="239297"/>
                    </a:lnTo>
                    <a:lnTo>
                      <a:pt x="90011" y="236934"/>
                    </a:lnTo>
                    <a:lnTo>
                      <a:pt x="89678" y="235048"/>
                    </a:lnTo>
                    <a:lnTo>
                      <a:pt x="88764" y="232362"/>
                    </a:lnTo>
                    <a:lnTo>
                      <a:pt x="86820" y="228533"/>
                    </a:lnTo>
                    <a:lnTo>
                      <a:pt x="83868" y="223857"/>
                    </a:lnTo>
                    <a:lnTo>
                      <a:pt x="81686" y="219370"/>
                    </a:lnTo>
                    <a:lnTo>
                      <a:pt x="80725" y="215170"/>
                    </a:lnTo>
                    <a:lnTo>
                      <a:pt x="80229" y="211398"/>
                    </a:lnTo>
                    <a:lnTo>
                      <a:pt x="80306" y="207969"/>
                    </a:lnTo>
                    <a:lnTo>
                      <a:pt x="81125" y="205626"/>
                    </a:lnTo>
                    <a:lnTo>
                      <a:pt x="83906" y="202673"/>
                    </a:lnTo>
                    <a:lnTo>
                      <a:pt x="84277" y="201416"/>
                    </a:lnTo>
                    <a:lnTo>
                      <a:pt x="83172" y="194872"/>
                    </a:lnTo>
                    <a:lnTo>
                      <a:pt x="81229" y="193681"/>
                    </a:lnTo>
                    <a:lnTo>
                      <a:pt x="77924" y="193043"/>
                    </a:lnTo>
                    <a:lnTo>
                      <a:pt x="76076" y="192986"/>
                    </a:lnTo>
                    <a:lnTo>
                      <a:pt x="75724" y="192262"/>
                    </a:lnTo>
                    <a:lnTo>
                      <a:pt x="75629" y="190948"/>
                    </a:lnTo>
                    <a:lnTo>
                      <a:pt x="76010" y="188252"/>
                    </a:lnTo>
                    <a:lnTo>
                      <a:pt x="77048" y="185156"/>
                    </a:lnTo>
                    <a:lnTo>
                      <a:pt x="77914" y="183175"/>
                    </a:lnTo>
                    <a:lnTo>
                      <a:pt x="78029" y="181499"/>
                    </a:lnTo>
                    <a:lnTo>
                      <a:pt x="76924" y="175746"/>
                    </a:lnTo>
                    <a:lnTo>
                      <a:pt x="76591" y="168669"/>
                    </a:lnTo>
                    <a:lnTo>
                      <a:pt x="76971" y="163106"/>
                    </a:lnTo>
                    <a:lnTo>
                      <a:pt x="80477" y="158991"/>
                    </a:lnTo>
                    <a:lnTo>
                      <a:pt x="80639" y="157486"/>
                    </a:lnTo>
                    <a:lnTo>
                      <a:pt x="76238" y="153000"/>
                    </a:lnTo>
                    <a:lnTo>
                      <a:pt x="73066" y="147904"/>
                    </a:lnTo>
                    <a:lnTo>
                      <a:pt x="72076" y="144923"/>
                    </a:lnTo>
                    <a:lnTo>
                      <a:pt x="68447" y="144475"/>
                    </a:lnTo>
                    <a:lnTo>
                      <a:pt x="66180" y="135769"/>
                    </a:lnTo>
                    <a:lnTo>
                      <a:pt x="62903" y="131521"/>
                    </a:lnTo>
                    <a:lnTo>
                      <a:pt x="59665" y="127835"/>
                    </a:lnTo>
                    <a:lnTo>
                      <a:pt x="57750" y="126121"/>
                    </a:lnTo>
                    <a:lnTo>
                      <a:pt x="46511" y="120815"/>
                    </a:lnTo>
                    <a:lnTo>
                      <a:pt x="42053" y="119805"/>
                    </a:lnTo>
                    <a:lnTo>
                      <a:pt x="36767" y="116700"/>
                    </a:lnTo>
                    <a:lnTo>
                      <a:pt x="32833" y="112795"/>
                    </a:lnTo>
                    <a:lnTo>
                      <a:pt x="29461" y="110280"/>
                    </a:lnTo>
                    <a:lnTo>
                      <a:pt x="26575" y="107166"/>
                    </a:lnTo>
                    <a:lnTo>
                      <a:pt x="22546" y="104251"/>
                    </a:lnTo>
                    <a:lnTo>
                      <a:pt x="21393" y="101756"/>
                    </a:lnTo>
                    <a:lnTo>
                      <a:pt x="17040" y="97126"/>
                    </a:lnTo>
                    <a:lnTo>
                      <a:pt x="15002" y="94069"/>
                    </a:lnTo>
                    <a:lnTo>
                      <a:pt x="7925" y="88287"/>
                    </a:lnTo>
                    <a:lnTo>
                      <a:pt x="7668" y="86001"/>
                    </a:lnTo>
                    <a:lnTo>
                      <a:pt x="7620" y="83791"/>
                    </a:lnTo>
                    <a:lnTo>
                      <a:pt x="7296" y="82867"/>
                    </a:lnTo>
                    <a:lnTo>
                      <a:pt x="0" y="78619"/>
                    </a:lnTo>
                    <a:lnTo>
                      <a:pt x="1438" y="76181"/>
                    </a:lnTo>
                    <a:lnTo>
                      <a:pt x="7144" y="76029"/>
                    </a:lnTo>
                    <a:lnTo>
                      <a:pt x="11859" y="78248"/>
                    </a:lnTo>
                    <a:lnTo>
                      <a:pt x="12897" y="77295"/>
                    </a:lnTo>
                    <a:lnTo>
                      <a:pt x="13516" y="75324"/>
                    </a:lnTo>
                    <a:lnTo>
                      <a:pt x="11506" y="67399"/>
                    </a:lnTo>
                    <a:lnTo>
                      <a:pt x="11868" y="65322"/>
                    </a:lnTo>
                    <a:lnTo>
                      <a:pt x="13944" y="62827"/>
                    </a:lnTo>
                    <a:lnTo>
                      <a:pt x="17240" y="60836"/>
                    </a:lnTo>
                    <a:lnTo>
                      <a:pt x="22432" y="60550"/>
                    </a:lnTo>
                    <a:lnTo>
                      <a:pt x="25975" y="60846"/>
                    </a:lnTo>
                    <a:lnTo>
                      <a:pt x="26727" y="61065"/>
                    </a:lnTo>
                    <a:lnTo>
                      <a:pt x="32014" y="69809"/>
                    </a:lnTo>
                    <a:lnTo>
                      <a:pt x="36557" y="78296"/>
                    </a:lnTo>
                    <a:lnTo>
                      <a:pt x="38967" y="81896"/>
                    </a:lnTo>
                    <a:lnTo>
                      <a:pt x="44863" y="92069"/>
                    </a:lnTo>
                    <a:lnTo>
                      <a:pt x="47073" y="97926"/>
                    </a:lnTo>
                    <a:lnTo>
                      <a:pt x="47825" y="102108"/>
                    </a:lnTo>
                    <a:lnTo>
                      <a:pt x="50225" y="102089"/>
                    </a:lnTo>
                    <a:lnTo>
                      <a:pt x="58522" y="103918"/>
                    </a:lnTo>
                    <a:lnTo>
                      <a:pt x="65494" y="105461"/>
                    </a:lnTo>
                    <a:lnTo>
                      <a:pt x="67437" y="107794"/>
                    </a:lnTo>
                    <a:lnTo>
                      <a:pt x="72238" y="107328"/>
                    </a:lnTo>
                    <a:lnTo>
                      <a:pt x="75943" y="105223"/>
                    </a:lnTo>
                    <a:lnTo>
                      <a:pt x="82477" y="102565"/>
                    </a:lnTo>
                    <a:lnTo>
                      <a:pt x="84230" y="99289"/>
                    </a:lnTo>
                    <a:lnTo>
                      <a:pt x="86411" y="95774"/>
                    </a:lnTo>
                    <a:lnTo>
                      <a:pt x="90240" y="96326"/>
                    </a:lnTo>
                    <a:lnTo>
                      <a:pt x="94431" y="99098"/>
                    </a:lnTo>
                    <a:lnTo>
                      <a:pt x="99184" y="102737"/>
                    </a:lnTo>
                    <a:lnTo>
                      <a:pt x="103423" y="104413"/>
                    </a:lnTo>
                    <a:lnTo>
                      <a:pt x="109109" y="107042"/>
                    </a:lnTo>
                    <a:lnTo>
                      <a:pt x="111757" y="110433"/>
                    </a:lnTo>
                    <a:lnTo>
                      <a:pt x="115471" y="111404"/>
                    </a:lnTo>
                    <a:lnTo>
                      <a:pt x="119358" y="108013"/>
                    </a:lnTo>
                    <a:lnTo>
                      <a:pt x="121654" y="98765"/>
                    </a:lnTo>
                    <a:lnTo>
                      <a:pt x="123692" y="94621"/>
                    </a:lnTo>
                    <a:lnTo>
                      <a:pt x="126578" y="91583"/>
                    </a:lnTo>
                    <a:lnTo>
                      <a:pt x="129883" y="90240"/>
                    </a:lnTo>
                    <a:lnTo>
                      <a:pt x="132407" y="89754"/>
                    </a:lnTo>
                    <a:lnTo>
                      <a:pt x="134321" y="87382"/>
                    </a:lnTo>
                    <a:lnTo>
                      <a:pt x="137036" y="82105"/>
                    </a:lnTo>
                    <a:lnTo>
                      <a:pt x="137570" y="75686"/>
                    </a:lnTo>
                    <a:lnTo>
                      <a:pt x="137046" y="64027"/>
                    </a:lnTo>
                    <a:lnTo>
                      <a:pt x="137541" y="60160"/>
                    </a:lnTo>
                    <a:lnTo>
                      <a:pt x="139761" y="53816"/>
                    </a:lnTo>
                    <a:lnTo>
                      <a:pt x="142742" y="36900"/>
                    </a:lnTo>
                    <a:lnTo>
                      <a:pt x="144076" y="31985"/>
                    </a:lnTo>
                    <a:lnTo>
                      <a:pt x="145704" y="28994"/>
                    </a:lnTo>
                    <a:lnTo>
                      <a:pt x="147943" y="27213"/>
                    </a:lnTo>
                    <a:lnTo>
                      <a:pt x="152010" y="22031"/>
                    </a:lnTo>
                    <a:lnTo>
                      <a:pt x="157820" y="11706"/>
                    </a:lnTo>
                    <a:lnTo>
                      <a:pt x="159391" y="10830"/>
                    </a:lnTo>
                    <a:lnTo>
                      <a:pt x="163563" y="10306"/>
                    </a:lnTo>
                    <a:lnTo>
                      <a:pt x="168745" y="10687"/>
                    </a:lnTo>
                    <a:lnTo>
                      <a:pt x="173412" y="12506"/>
                    </a:lnTo>
                    <a:lnTo>
                      <a:pt x="173917" y="12363"/>
                    </a:lnTo>
                    <a:lnTo>
                      <a:pt x="176013" y="11411"/>
                    </a:lnTo>
                    <a:lnTo>
                      <a:pt x="179813" y="8192"/>
                    </a:lnTo>
                    <a:lnTo>
                      <a:pt x="186328" y="1772"/>
                    </a:lnTo>
                    <a:lnTo>
                      <a:pt x="190500" y="0"/>
                    </a:lnTo>
                    <a:lnTo>
                      <a:pt x="194291" y="248"/>
                    </a:lnTo>
                    <a:lnTo>
                      <a:pt x="198491" y="7277"/>
                    </a:lnTo>
                    <a:lnTo>
                      <a:pt x="204426" y="15078"/>
                    </a:lnTo>
                    <a:lnTo>
                      <a:pt x="208236" y="18850"/>
                    </a:lnTo>
                    <a:lnTo>
                      <a:pt x="218627" y="25908"/>
                    </a:lnTo>
                    <a:lnTo>
                      <a:pt x="227752" y="30528"/>
                    </a:lnTo>
                    <a:lnTo>
                      <a:pt x="232877" y="45710"/>
                    </a:lnTo>
                    <a:lnTo>
                      <a:pt x="230344" y="51721"/>
                    </a:lnTo>
                    <a:lnTo>
                      <a:pt x="229086" y="53788"/>
                    </a:lnTo>
                    <a:lnTo>
                      <a:pt x="224619" y="59741"/>
                    </a:lnTo>
                    <a:lnTo>
                      <a:pt x="219846" y="68104"/>
                    </a:lnTo>
                    <a:lnTo>
                      <a:pt x="219485" y="72447"/>
                    </a:lnTo>
                    <a:lnTo>
                      <a:pt x="221066" y="76819"/>
                    </a:lnTo>
                    <a:lnTo>
                      <a:pt x="223085" y="79648"/>
                    </a:lnTo>
                    <a:close/>
                    <a:moveTo>
                      <a:pt x="113014" y="355911"/>
                    </a:moveTo>
                    <a:lnTo>
                      <a:pt x="109024" y="358007"/>
                    </a:lnTo>
                    <a:lnTo>
                      <a:pt x="105813" y="356702"/>
                    </a:lnTo>
                    <a:lnTo>
                      <a:pt x="105756" y="352635"/>
                    </a:lnTo>
                    <a:lnTo>
                      <a:pt x="107747" y="350663"/>
                    </a:lnTo>
                    <a:lnTo>
                      <a:pt x="111347" y="349872"/>
                    </a:lnTo>
                    <a:lnTo>
                      <a:pt x="116281" y="351844"/>
                    </a:lnTo>
                    <a:lnTo>
                      <a:pt x="117005" y="352892"/>
                    </a:lnTo>
                    <a:lnTo>
                      <a:pt x="114176" y="353682"/>
                    </a:lnTo>
                    <a:lnTo>
                      <a:pt x="113014" y="355911"/>
                    </a:lnTo>
                    <a:close/>
                    <a:moveTo>
                      <a:pt x="15964" y="462953"/>
                    </a:moveTo>
                    <a:lnTo>
                      <a:pt x="16250" y="464058"/>
                    </a:lnTo>
                    <a:lnTo>
                      <a:pt x="17812" y="463753"/>
                    </a:lnTo>
                    <a:lnTo>
                      <a:pt x="19927" y="461734"/>
                    </a:lnTo>
                    <a:lnTo>
                      <a:pt x="21422" y="462677"/>
                    </a:lnTo>
                    <a:lnTo>
                      <a:pt x="21250" y="465553"/>
                    </a:lnTo>
                    <a:lnTo>
                      <a:pt x="20241" y="465439"/>
                    </a:lnTo>
                    <a:lnTo>
                      <a:pt x="19964" y="464963"/>
                    </a:lnTo>
                    <a:lnTo>
                      <a:pt x="18660" y="466601"/>
                    </a:lnTo>
                    <a:lnTo>
                      <a:pt x="18431" y="467592"/>
                    </a:lnTo>
                    <a:lnTo>
                      <a:pt x="16926" y="468220"/>
                    </a:lnTo>
                    <a:lnTo>
                      <a:pt x="14145" y="465411"/>
                    </a:lnTo>
                    <a:lnTo>
                      <a:pt x="12392" y="460781"/>
                    </a:lnTo>
                    <a:lnTo>
                      <a:pt x="16469" y="460772"/>
                    </a:lnTo>
                    <a:lnTo>
                      <a:pt x="16078" y="461877"/>
                    </a:lnTo>
                    <a:lnTo>
                      <a:pt x="15964" y="462953"/>
                    </a:lnTo>
                    <a:close/>
                    <a:moveTo>
                      <a:pt x="22193" y="616667"/>
                    </a:moveTo>
                    <a:lnTo>
                      <a:pt x="21822" y="619192"/>
                    </a:lnTo>
                    <a:lnTo>
                      <a:pt x="20003" y="618915"/>
                    </a:lnTo>
                    <a:lnTo>
                      <a:pt x="18155" y="619373"/>
                    </a:lnTo>
                    <a:lnTo>
                      <a:pt x="16669" y="616868"/>
                    </a:lnTo>
                    <a:lnTo>
                      <a:pt x="15878" y="612639"/>
                    </a:lnTo>
                    <a:lnTo>
                      <a:pt x="16155" y="611724"/>
                    </a:lnTo>
                    <a:lnTo>
                      <a:pt x="17316" y="610762"/>
                    </a:lnTo>
                    <a:lnTo>
                      <a:pt x="18202" y="613086"/>
                    </a:lnTo>
                    <a:lnTo>
                      <a:pt x="22193" y="616667"/>
                    </a:lnTo>
                    <a:close/>
                    <a:moveTo>
                      <a:pt x="36719" y="627097"/>
                    </a:moveTo>
                    <a:lnTo>
                      <a:pt x="34766" y="627336"/>
                    </a:lnTo>
                    <a:lnTo>
                      <a:pt x="32014" y="624659"/>
                    </a:lnTo>
                    <a:lnTo>
                      <a:pt x="31671" y="623611"/>
                    </a:lnTo>
                    <a:lnTo>
                      <a:pt x="32747" y="623002"/>
                    </a:lnTo>
                    <a:lnTo>
                      <a:pt x="32033" y="620849"/>
                    </a:lnTo>
                    <a:lnTo>
                      <a:pt x="32242" y="619896"/>
                    </a:lnTo>
                    <a:lnTo>
                      <a:pt x="34367" y="621601"/>
                    </a:lnTo>
                    <a:lnTo>
                      <a:pt x="35529" y="623583"/>
                    </a:lnTo>
                    <a:lnTo>
                      <a:pt x="34395" y="624040"/>
                    </a:lnTo>
                    <a:lnTo>
                      <a:pt x="36319" y="626088"/>
                    </a:lnTo>
                    <a:lnTo>
                      <a:pt x="36719" y="627097"/>
                    </a:lnTo>
                    <a:close/>
                    <a:moveTo>
                      <a:pt x="41558" y="625269"/>
                    </a:moveTo>
                    <a:lnTo>
                      <a:pt x="44939" y="626516"/>
                    </a:lnTo>
                    <a:lnTo>
                      <a:pt x="46358" y="626069"/>
                    </a:lnTo>
                    <a:lnTo>
                      <a:pt x="47977" y="628898"/>
                    </a:lnTo>
                    <a:lnTo>
                      <a:pt x="45234" y="630688"/>
                    </a:lnTo>
                    <a:lnTo>
                      <a:pt x="45044" y="632917"/>
                    </a:lnTo>
                    <a:lnTo>
                      <a:pt x="46130" y="634298"/>
                    </a:lnTo>
                    <a:lnTo>
                      <a:pt x="46511" y="636299"/>
                    </a:lnTo>
                    <a:lnTo>
                      <a:pt x="43777" y="636299"/>
                    </a:lnTo>
                    <a:lnTo>
                      <a:pt x="42472" y="634613"/>
                    </a:lnTo>
                    <a:lnTo>
                      <a:pt x="41900" y="632470"/>
                    </a:lnTo>
                    <a:lnTo>
                      <a:pt x="40624" y="630955"/>
                    </a:lnTo>
                    <a:lnTo>
                      <a:pt x="38929" y="629803"/>
                    </a:lnTo>
                    <a:lnTo>
                      <a:pt x="39757" y="628260"/>
                    </a:lnTo>
                    <a:lnTo>
                      <a:pt x="40234" y="626050"/>
                    </a:lnTo>
                    <a:lnTo>
                      <a:pt x="41558" y="625269"/>
                    </a:lnTo>
                    <a:close/>
                    <a:moveTo>
                      <a:pt x="32414" y="637642"/>
                    </a:moveTo>
                    <a:lnTo>
                      <a:pt x="29737" y="639480"/>
                    </a:lnTo>
                    <a:lnTo>
                      <a:pt x="28718" y="639042"/>
                    </a:lnTo>
                    <a:lnTo>
                      <a:pt x="28975" y="635937"/>
                    </a:lnTo>
                    <a:lnTo>
                      <a:pt x="30566" y="634517"/>
                    </a:lnTo>
                    <a:lnTo>
                      <a:pt x="33242" y="634355"/>
                    </a:lnTo>
                    <a:lnTo>
                      <a:pt x="32414" y="637642"/>
                    </a:lnTo>
                    <a:close/>
                    <a:moveTo>
                      <a:pt x="26937" y="639394"/>
                    </a:moveTo>
                    <a:lnTo>
                      <a:pt x="24594" y="639928"/>
                    </a:lnTo>
                    <a:lnTo>
                      <a:pt x="23136" y="638375"/>
                    </a:lnTo>
                    <a:lnTo>
                      <a:pt x="23689" y="637222"/>
                    </a:lnTo>
                    <a:lnTo>
                      <a:pt x="25318" y="635937"/>
                    </a:lnTo>
                    <a:lnTo>
                      <a:pt x="27089" y="636118"/>
                    </a:lnTo>
                    <a:lnTo>
                      <a:pt x="27470" y="637623"/>
                    </a:lnTo>
                    <a:lnTo>
                      <a:pt x="26937" y="639394"/>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3" name="Freeform: Shape 168">
                <a:extLst>
                  <a:ext uri="{FF2B5EF4-FFF2-40B4-BE49-F238E27FC236}">
                    <a16:creationId xmlns:a16="http://schemas.microsoft.com/office/drawing/2014/main" id="{C47602F1-C24A-18C0-15C9-E510EF9C4C5F}"/>
                  </a:ext>
                </a:extLst>
              </p:cNvPr>
              <p:cNvSpPr/>
              <p:nvPr/>
            </p:nvSpPr>
            <p:spPr>
              <a:xfrm>
                <a:off x="13090898" y="4683392"/>
                <a:ext cx="114833" cy="225362"/>
              </a:xfrm>
              <a:custGeom>
                <a:avLst/>
                <a:gdLst>
                  <a:gd name="connsiteX0" fmla="*/ 27175 w 27174"/>
                  <a:gd name="connsiteY0" fmla="*/ 5572 h 53330"/>
                  <a:gd name="connsiteX1" fmla="*/ 25898 w 27174"/>
                  <a:gd name="connsiteY1" fmla="*/ 9706 h 53330"/>
                  <a:gd name="connsiteX2" fmla="*/ 24003 w 27174"/>
                  <a:gd name="connsiteY2" fmla="*/ 9058 h 53330"/>
                  <a:gd name="connsiteX3" fmla="*/ 23479 w 27174"/>
                  <a:gd name="connsiteY3" fmla="*/ 8611 h 53330"/>
                  <a:gd name="connsiteX4" fmla="*/ 23070 w 27174"/>
                  <a:gd name="connsiteY4" fmla="*/ 7534 h 53330"/>
                  <a:gd name="connsiteX5" fmla="*/ 23270 w 27174"/>
                  <a:gd name="connsiteY5" fmla="*/ 4458 h 53330"/>
                  <a:gd name="connsiteX6" fmla="*/ 23203 w 27174"/>
                  <a:gd name="connsiteY6" fmla="*/ 0 h 53330"/>
                  <a:gd name="connsiteX7" fmla="*/ 25384 w 27174"/>
                  <a:gd name="connsiteY7" fmla="*/ 3667 h 53330"/>
                  <a:gd name="connsiteX8" fmla="*/ 27175 w 27174"/>
                  <a:gd name="connsiteY8" fmla="*/ 5572 h 53330"/>
                  <a:gd name="connsiteX9" fmla="*/ 21164 w 27174"/>
                  <a:gd name="connsiteY9" fmla="*/ 7334 h 53330"/>
                  <a:gd name="connsiteX10" fmla="*/ 20498 w 27174"/>
                  <a:gd name="connsiteY10" fmla="*/ 15011 h 53330"/>
                  <a:gd name="connsiteX11" fmla="*/ 19412 w 27174"/>
                  <a:gd name="connsiteY11" fmla="*/ 14973 h 53330"/>
                  <a:gd name="connsiteX12" fmla="*/ 17469 w 27174"/>
                  <a:gd name="connsiteY12" fmla="*/ 12849 h 53330"/>
                  <a:gd name="connsiteX13" fmla="*/ 16012 w 27174"/>
                  <a:gd name="connsiteY13" fmla="*/ 12411 h 53330"/>
                  <a:gd name="connsiteX14" fmla="*/ 15554 w 27174"/>
                  <a:gd name="connsiteY14" fmla="*/ 13545 h 53330"/>
                  <a:gd name="connsiteX15" fmla="*/ 15630 w 27174"/>
                  <a:gd name="connsiteY15" fmla="*/ 14907 h 53330"/>
                  <a:gd name="connsiteX16" fmla="*/ 16383 w 27174"/>
                  <a:gd name="connsiteY16" fmla="*/ 15764 h 53330"/>
                  <a:gd name="connsiteX17" fmla="*/ 18707 w 27174"/>
                  <a:gd name="connsiteY17" fmla="*/ 20888 h 53330"/>
                  <a:gd name="connsiteX18" fmla="*/ 18917 w 27174"/>
                  <a:gd name="connsiteY18" fmla="*/ 22384 h 53330"/>
                  <a:gd name="connsiteX19" fmla="*/ 18631 w 27174"/>
                  <a:gd name="connsiteY19" fmla="*/ 23108 h 53330"/>
                  <a:gd name="connsiteX20" fmla="*/ 16373 w 27174"/>
                  <a:gd name="connsiteY20" fmla="*/ 21631 h 53330"/>
                  <a:gd name="connsiteX21" fmla="*/ 10925 w 27174"/>
                  <a:gd name="connsiteY21" fmla="*/ 15002 h 53330"/>
                  <a:gd name="connsiteX22" fmla="*/ 6687 w 27174"/>
                  <a:gd name="connsiteY22" fmla="*/ 4039 h 53330"/>
                  <a:gd name="connsiteX23" fmla="*/ 12402 w 27174"/>
                  <a:gd name="connsiteY23" fmla="*/ 2276 h 53330"/>
                  <a:gd name="connsiteX24" fmla="*/ 16545 w 27174"/>
                  <a:gd name="connsiteY24" fmla="*/ 5162 h 53330"/>
                  <a:gd name="connsiteX25" fmla="*/ 21164 w 27174"/>
                  <a:gd name="connsiteY25" fmla="*/ 7334 h 53330"/>
                  <a:gd name="connsiteX26" fmla="*/ 6305 w 27174"/>
                  <a:gd name="connsiteY26" fmla="*/ 12402 h 53330"/>
                  <a:gd name="connsiteX27" fmla="*/ 8706 w 27174"/>
                  <a:gd name="connsiteY27" fmla="*/ 14611 h 53330"/>
                  <a:gd name="connsiteX28" fmla="*/ 9553 w 27174"/>
                  <a:gd name="connsiteY28" fmla="*/ 16173 h 53330"/>
                  <a:gd name="connsiteX29" fmla="*/ 8172 w 27174"/>
                  <a:gd name="connsiteY29" fmla="*/ 17678 h 53330"/>
                  <a:gd name="connsiteX30" fmla="*/ 6505 w 27174"/>
                  <a:gd name="connsiteY30" fmla="*/ 18069 h 53330"/>
                  <a:gd name="connsiteX31" fmla="*/ 4486 w 27174"/>
                  <a:gd name="connsiteY31" fmla="*/ 17717 h 53330"/>
                  <a:gd name="connsiteX32" fmla="*/ 1162 w 27174"/>
                  <a:gd name="connsiteY32" fmla="*/ 16088 h 53330"/>
                  <a:gd name="connsiteX33" fmla="*/ 0 w 27174"/>
                  <a:gd name="connsiteY33" fmla="*/ 12354 h 53330"/>
                  <a:gd name="connsiteX34" fmla="*/ 2295 w 27174"/>
                  <a:gd name="connsiteY34" fmla="*/ 12440 h 53330"/>
                  <a:gd name="connsiteX35" fmla="*/ 5010 w 27174"/>
                  <a:gd name="connsiteY35" fmla="*/ 11725 h 53330"/>
                  <a:gd name="connsiteX36" fmla="*/ 6305 w 27174"/>
                  <a:gd name="connsiteY36" fmla="*/ 12402 h 53330"/>
                  <a:gd name="connsiteX37" fmla="*/ 21374 w 27174"/>
                  <a:gd name="connsiteY37" fmla="*/ 31337 h 53330"/>
                  <a:gd name="connsiteX38" fmla="*/ 20850 w 27174"/>
                  <a:gd name="connsiteY38" fmla="*/ 33461 h 53330"/>
                  <a:gd name="connsiteX39" fmla="*/ 20117 w 27174"/>
                  <a:gd name="connsiteY39" fmla="*/ 33442 h 53330"/>
                  <a:gd name="connsiteX40" fmla="*/ 17602 w 27174"/>
                  <a:gd name="connsiteY40" fmla="*/ 30813 h 53330"/>
                  <a:gd name="connsiteX41" fmla="*/ 15602 w 27174"/>
                  <a:gd name="connsiteY41" fmla="*/ 29375 h 53330"/>
                  <a:gd name="connsiteX42" fmla="*/ 14935 w 27174"/>
                  <a:gd name="connsiteY42" fmla="*/ 28156 h 53330"/>
                  <a:gd name="connsiteX43" fmla="*/ 14373 w 27174"/>
                  <a:gd name="connsiteY43" fmla="*/ 26070 h 53330"/>
                  <a:gd name="connsiteX44" fmla="*/ 15526 w 27174"/>
                  <a:gd name="connsiteY44" fmla="*/ 25813 h 53330"/>
                  <a:gd name="connsiteX45" fmla="*/ 16897 w 27174"/>
                  <a:gd name="connsiteY45" fmla="*/ 26289 h 53330"/>
                  <a:gd name="connsiteX46" fmla="*/ 20336 w 27174"/>
                  <a:gd name="connsiteY46" fmla="*/ 28194 h 53330"/>
                  <a:gd name="connsiteX47" fmla="*/ 21307 w 27174"/>
                  <a:gd name="connsiteY47" fmla="*/ 30175 h 53330"/>
                  <a:gd name="connsiteX48" fmla="*/ 21374 w 27174"/>
                  <a:gd name="connsiteY48" fmla="*/ 31337 h 53330"/>
                  <a:gd name="connsiteX49" fmla="*/ 19326 w 27174"/>
                  <a:gd name="connsiteY49" fmla="*/ 51635 h 53330"/>
                  <a:gd name="connsiteX50" fmla="*/ 19860 w 27174"/>
                  <a:gd name="connsiteY50" fmla="*/ 53330 h 53330"/>
                  <a:gd name="connsiteX51" fmla="*/ 19240 w 27174"/>
                  <a:gd name="connsiteY51" fmla="*/ 53140 h 53330"/>
                  <a:gd name="connsiteX52" fmla="*/ 17440 w 27174"/>
                  <a:gd name="connsiteY52" fmla="*/ 51206 h 53330"/>
                  <a:gd name="connsiteX53" fmla="*/ 14297 w 27174"/>
                  <a:gd name="connsiteY53" fmla="*/ 46596 h 53330"/>
                  <a:gd name="connsiteX54" fmla="*/ 13202 w 27174"/>
                  <a:gd name="connsiteY54" fmla="*/ 42777 h 53330"/>
                  <a:gd name="connsiteX55" fmla="*/ 13049 w 27174"/>
                  <a:gd name="connsiteY55" fmla="*/ 41005 h 53330"/>
                  <a:gd name="connsiteX56" fmla="*/ 13830 w 27174"/>
                  <a:gd name="connsiteY56" fmla="*/ 41205 h 53330"/>
                  <a:gd name="connsiteX57" fmla="*/ 14478 w 27174"/>
                  <a:gd name="connsiteY57" fmla="*/ 42777 h 53330"/>
                  <a:gd name="connsiteX58" fmla="*/ 17459 w 27174"/>
                  <a:gd name="connsiteY58" fmla="*/ 43805 h 53330"/>
                  <a:gd name="connsiteX59" fmla="*/ 18250 w 27174"/>
                  <a:gd name="connsiteY59" fmla="*/ 44587 h 53330"/>
                  <a:gd name="connsiteX60" fmla="*/ 18240 w 27174"/>
                  <a:gd name="connsiteY60" fmla="*/ 46501 h 53330"/>
                  <a:gd name="connsiteX61" fmla="*/ 19240 w 27174"/>
                  <a:gd name="connsiteY61" fmla="*/ 48768 h 53330"/>
                  <a:gd name="connsiteX62" fmla="*/ 19326 w 27174"/>
                  <a:gd name="connsiteY62" fmla="*/ 51635 h 5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7174" h="53330">
                    <a:moveTo>
                      <a:pt x="27175" y="5572"/>
                    </a:moveTo>
                    <a:lnTo>
                      <a:pt x="25898" y="9706"/>
                    </a:lnTo>
                    <a:lnTo>
                      <a:pt x="24003" y="9058"/>
                    </a:lnTo>
                    <a:lnTo>
                      <a:pt x="23479" y="8611"/>
                    </a:lnTo>
                    <a:lnTo>
                      <a:pt x="23070" y="7534"/>
                    </a:lnTo>
                    <a:lnTo>
                      <a:pt x="23270" y="4458"/>
                    </a:lnTo>
                    <a:lnTo>
                      <a:pt x="23203" y="0"/>
                    </a:lnTo>
                    <a:lnTo>
                      <a:pt x="25384" y="3667"/>
                    </a:lnTo>
                    <a:lnTo>
                      <a:pt x="27175" y="5572"/>
                    </a:lnTo>
                    <a:close/>
                    <a:moveTo>
                      <a:pt x="21164" y="7334"/>
                    </a:moveTo>
                    <a:lnTo>
                      <a:pt x="20498" y="15011"/>
                    </a:lnTo>
                    <a:lnTo>
                      <a:pt x="19412" y="14973"/>
                    </a:lnTo>
                    <a:lnTo>
                      <a:pt x="17469" y="12849"/>
                    </a:lnTo>
                    <a:lnTo>
                      <a:pt x="16012" y="12411"/>
                    </a:lnTo>
                    <a:lnTo>
                      <a:pt x="15554" y="13545"/>
                    </a:lnTo>
                    <a:lnTo>
                      <a:pt x="15630" y="14907"/>
                    </a:lnTo>
                    <a:lnTo>
                      <a:pt x="16383" y="15764"/>
                    </a:lnTo>
                    <a:lnTo>
                      <a:pt x="18707" y="20888"/>
                    </a:lnTo>
                    <a:lnTo>
                      <a:pt x="18917" y="22384"/>
                    </a:lnTo>
                    <a:lnTo>
                      <a:pt x="18631" y="23108"/>
                    </a:lnTo>
                    <a:lnTo>
                      <a:pt x="16373" y="21631"/>
                    </a:lnTo>
                    <a:lnTo>
                      <a:pt x="10925" y="15002"/>
                    </a:lnTo>
                    <a:lnTo>
                      <a:pt x="6687" y="4039"/>
                    </a:lnTo>
                    <a:lnTo>
                      <a:pt x="12402" y="2276"/>
                    </a:lnTo>
                    <a:lnTo>
                      <a:pt x="16545" y="5162"/>
                    </a:lnTo>
                    <a:lnTo>
                      <a:pt x="21164" y="7334"/>
                    </a:lnTo>
                    <a:close/>
                    <a:moveTo>
                      <a:pt x="6305" y="12402"/>
                    </a:moveTo>
                    <a:lnTo>
                      <a:pt x="8706" y="14611"/>
                    </a:lnTo>
                    <a:lnTo>
                      <a:pt x="9553" y="16173"/>
                    </a:lnTo>
                    <a:lnTo>
                      <a:pt x="8172" y="17678"/>
                    </a:lnTo>
                    <a:lnTo>
                      <a:pt x="6505" y="18069"/>
                    </a:lnTo>
                    <a:lnTo>
                      <a:pt x="4486" y="17717"/>
                    </a:lnTo>
                    <a:lnTo>
                      <a:pt x="1162" y="16088"/>
                    </a:lnTo>
                    <a:lnTo>
                      <a:pt x="0" y="12354"/>
                    </a:lnTo>
                    <a:lnTo>
                      <a:pt x="2295" y="12440"/>
                    </a:lnTo>
                    <a:lnTo>
                      <a:pt x="5010" y="11725"/>
                    </a:lnTo>
                    <a:lnTo>
                      <a:pt x="6305" y="12402"/>
                    </a:lnTo>
                    <a:close/>
                    <a:moveTo>
                      <a:pt x="21374" y="31337"/>
                    </a:moveTo>
                    <a:lnTo>
                      <a:pt x="20850" y="33461"/>
                    </a:lnTo>
                    <a:lnTo>
                      <a:pt x="20117" y="33442"/>
                    </a:lnTo>
                    <a:lnTo>
                      <a:pt x="17602" y="30813"/>
                    </a:lnTo>
                    <a:lnTo>
                      <a:pt x="15602" y="29375"/>
                    </a:lnTo>
                    <a:lnTo>
                      <a:pt x="14935" y="28156"/>
                    </a:lnTo>
                    <a:lnTo>
                      <a:pt x="14373" y="26070"/>
                    </a:lnTo>
                    <a:lnTo>
                      <a:pt x="15526" y="25813"/>
                    </a:lnTo>
                    <a:lnTo>
                      <a:pt x="16897" y="26289"/>
                    </a:lnTo>
                    <a:lnTo>
                      <a:pt x="20336" y="28194"/>
                    </a:lnTo>
                    <a:lnTo>
                      <a:pt x="21307" y="30175"/>
                    </a:lnTo>
                    <a:lnTo>
                      <a:pt x="21374" y="31337"/>
                    </a:lnTo>
                    <a:close/>
                    <a:moveTo>
                      <a:pt x="19326" y="51635"/>
                    </a:moveTo>
                    <a:lnTo>
                      <a:pt x="19860" y="53330"/>
                    </a:lnTo>
                    <a:lnTo>
                      <a:pt x="19240" y="53140"/>
                    </a:lnTo>
                    <a:lnTo>
                      <a:pt x="17440" y="51206"/>
                    </a:lnTo>
                    <a:lnTo>
                      <a:pt x="14297" y="46596"/>
                    </a:lnTo>
                    <a:lnTo>
                      <a:pt x="13202" y="42777"/>
                    </a:lnTo>
                    <a:lnTo>
                      <a:pt x="13049" y="41005"/>
                    </a:lnTo>
                    <a:lnTo>
                      <a:pt x="13830" y="41205"/>
                    </a:lnTo>
                    <a:lnTo>
                      <a:pt x="14478" y="42777"/>
                    </a:lnTo>
                    <a:lnTo>
                      <a:pt x="17459" y="43805"/>
                    </a:lnTo>
                    <a:lnTo>
                      <a:pt x="18250" y="44587"/>
                    </a:lnTo>
                    <a:lnTo>
                      <a:pt x="18240" y="46501"/>
                    </a:lnTo>
                    <a:lnTo>
                      <a:pt x="19240" y="48768"/>
                    </a:lnTo>
                    <a:lnTo>
                      <a:pt x="19326" y="51635"/>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6" name="Freeform: Shape 171">
                <a:extLst>
                  <a:ext uri="{FF2B5EF4-FFF2-40B4-BE49-F238E27FC236}">
                    <a16:creationId xmlns:a16="http://schemas.microsoft.com/office/drawing/2014/main" id="{38123829-1EFA-9C49-1BC4-A37C2541C047}"/>
                  </a:ext>
                </a:extLst>
              </p:cNvPr>
              <p:cNvSpPr/>
              <p:nvPr/>
            </p:nvSpPr>
            <p:spPr>
              <a:xfrm>
                <a:off x="13630460" y="7298805"/>
                <a:ext cx="15131" cy="13480"/>
              </a:xfrm>
              <a:custGeom>
                <a:avLst/>
                <a:gdLst>
                  <a:gd name="connsiteX0" fmla="*/ 3581 w 3581"/>
                  <a:gd name="connsiteY0" fmla="*/ 486 h 3190"/>
                  <a:gd name="connsiteX1" fmla="*/ 2638 w 3581"/>
                  <a:gd name="connsiteY1" fmla="*/ 3191 h 3190"/>
                  <a:gd name="connsiteX2" fmla="*/ 190 w 3581"/>
                  <a:gd name="connsiteY2" fmla="*/ 2277 h 3190"/>
                  <a:gd name="connsiteX3" fmla="*/ 0 w 3581"/>
                  <a:gd name="connsiteY3" fmla="*/ 1572 h 3190"/>
                  <a:gd name="connsiteX4" fmla="*/ 2781 w 3581"/>
                  <a:gd name="connsiteY4" fmla="*/ 0 h 3190"/>
                  <a:gd name="connsiteX5" fmla="*/ 3353 w 3581"/>
                  <a:gd name="connsiteY5" fmla="*/ 10 h 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 h="3190">
                    <a:moveTo>
                      <a:pt x="3581" y="486"/>
                    </a:moveTo>
                    <a:lnTo>
                      <a:pt x="2638" y="3191"/>
                    </a:lnTo>
                    <a:lnTo>
                      <a:pt x="190" y="2277"/>
                    </a:lnTo>
                    <a:lnTo>
                      <a:pt x="0" y="1572"/>
                    </a:lnTo>
                    <a:lnTo>
                      <a:pt x="2781" y="0"/>
                    </a:lnTo>
                    <a:lnTo>
                      <a:pt x="3353" y="1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7" name="Freeform: Shape 172">
                <a:extLst>
                  <a:ext uri="{FF2B5EF4-FFF2-40B4-BE49-F238E27FC236}">
                    <a16:creationId xmlns:a16="http://schemas.microsoft.com/office/drawing/2014/main" id="{8E6019EC-12B5-8A37-D564-2B01BD258587}"/>
                  </a:ext>
                </a:extLst>
              </p:cNvPr>
              <p:cNvSpPr/>
              <p:nvPr/>
            </p:nvSpPr>
            <p:spPr>
              <a:xfrm>
                <a:off x="13324313" y="9359724"/>
                <a:ext cx="2493" cy="7043"/>
              </a:xfrm>
              <a:custGeom>
                <a:avLst/>
                <a:gdLst>
                  <a:gd name="connsiteX0" fmla="*/ 591 w 590"/>
                  <a:gd name="connsiteY0" fmla="*/ 0 h 1667"/>
                  <a:gd name="connsiteX1" fmla="*/ 505 w 590"/>
                  <a:gd name="connsiteY1" fmla="*/ 448 h 1667"/>
                  <a:gd name="connsiteX2" fmla="*/ 553 w 590"/>
                  <a:gd name="connsiteY2" fmla="*/ 771 h 1667"/>
                  <a:gd name="connsiteX3" fmla="*/ 486 w 590"/>
                  <a:gd name="connsiteY3" fmla="*/ 1667 h 1667"/>
                  <a:gd name="connsiteX4" fmla="*/ 305 w 590"/>
                  <a:gd name="connsiteY4" fmla="*/ 1648 h 1667"/>
                  <a:gd name="connsiteX5" fmla="*/ 0 w 590"/>
                  <a:gd name="connsiteY5" fmla="*/ 1191 h 1667"/>
                  <a:gd name="connsiteX6" fmla="*/ 29 w 590"/>
                  <a:gd name="connsiteY6" fmla="*/ 571 h 1667"/>
                  <a:gd name="connsiteX7" fmla="*/ 324 w 590"/>
                  <a:gd name="connsiteY7" fmla="*/ 410 h 1667"/>
                  <a:gd name="connsiteX8" fmla="*/ 124 w 590"/>
                  <a:gd name="connsiteY8" fmla="*/ 29 h 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 h="1667">
                    <a:moveTo>
                      <a:pt x="591" y="0"/>
                    </a:moveTo>
                    <a:lnTo>
                      <a:pt x="505" y="448"/>
                    </a:lnTo>
                    <a:lnTo>
                      <a:pt x="553" y="771"/>
                    </a:lnTo>
                    <a:lnTo>
                      <a:pt x="486" y="1667"/>
                    </a:lnTo>
                    <a:lnTo>
                      <a:pt x="305" y="1648"/>
                    </a:lnTo>
                    <a:lnTo>
                      <a:pt x="0" y="1191"/>
                    </a:lnTo>
                    <a:lnTo>
                      <a:pt x="29" y="571"/>
                    </a:lnTo>
                    <a:lnTo>
                      <a:pt x="324" y="410"/>
                    </a:lnTo>
                    <a:lnTo>
                      <a:pt x="124" y="29"/>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8" name="Freeform: Shape 173">
                <a:extLst>
                  <a:ext uri="{FF2B5EF4-FFF2-40B4-BE49-F238E27FC236}">
                    <a16:creationId xmlns:a16="http://schemas.microsoft.com/office/drawing/2014/main" id="{2FB2DED8-4BA3-98FB-DDFA-C833EE4CA7B3}"/>
                  </a:ext>
                </a:extLst>
              </p:cNvPr>
              <p:cNvSpPr/>
              <p:nvPr/>
            </p:nvSpPr>
            <p:spPr>
              <a:xfrm>
                <a:off x="16148707" y="8551051"/>
                <a:ext cx="969842" cy="978453"/>
              </a:xfrm>
              <a:custGeom>
                <a:avLst/>
                <a:gdLst>
                  <a:gd name="connsiteX0" fmla="*/ 178422 w 229505"/>
                  <a:gd name="connsiteY0" fmla="*/ 1086 h 231543"/>
                  <a:gd name="connsiteX1" fmla="*/ 180813 w 229505"/>
                  <a:gd name="connsiteY1" fmla="*/ 1810 h 231543"/>
                  <a:gd name="connsiteX2" fmla="*/ 182204 w 229505"/>
                  <a:gd name="connsiteY2" fmla="*/ 2982 h 231543"/>
                  <a:gd name="connsiteX3" fmla="*/ 183071 w 229505"/>
                  <a:gd name="connsiteY3" fmla="*/ 4058 h 231543"/>
                  <a:gd name="connsiteX4" fmla="*/ 184395 w 229505"/>
                  <a:gd name="connsiteY4" fmla="*/ 4982 h 231543"/>
                  <a:gd name="connsiteX5" fmla="*/ 185385 w 229505"/>
                  <a:gd name="connsiteY5" fmla="*/ 5191 h 231543"/>
                  <a:gd name="connsiteX6" fmla="*/ 186147 w 229505"/>
                  <a:gd name="connsiteY6" fmla="*/ 8363 h 231543"/>
                  <a:gd name="connsiteX7" fmla="*/ 186547 w 229505"/>
                  <a:gd name="connsiteY7" fmla="*/ 12287 h 231543"/>
                  <a:gd name="connsiteX8" fmla="*/ 185947 w 229505"/>
                  <a:gd name="connsiteY8" fmla="*/ 13983 h 231543"/>
                  <a:gd name="connsiteX9" fmla="*/ 184185 w 229505"/>
                  <a:gd name="connsiteY9" fmla="*/ 14373 h 231543"/>
                  <a:gd name="connsiteX10" fmla="*/ 178680 w 229505"/>
                  <a:gd name="connsiteY10" fmla="*/ 18069 h 231543"/>
                  <a:gd name="connsiteX11" fmla="*/ 178546 w 229505"/>
                  <a:gd name="connsiteY11" fmla="*/ 21450 h 231543"/>
                  <a:gd name="connsiteX12" fmla="*/ 178623 w 229505"/>
                  <a:gd name="connsiteY12" fmla="*/ 23079 h 231543"/>
                  <a:gd name="connsiteX13" fmla="*/ 178737 w 229505"/>
                  <a:gd name="connsiteY13" fmla="*/ 24241 h 231543"/>
                  <a:gd name="connsiteX14" fmla="*/ 179318 w 229505"/>
                  <a:gd name="connsiteY14" fmla="*/ 25213 h 231543"/>
                  <a:gd name="connsiteX15" fmla="*/ 179318 w 229505"/>
                  <a:gd name="connsiteY15" fmla="*/ 26613 h 231543"/>
                  <a:gd name="connsiteX16" fmla="*/ 178708 w 229505"/>
                  <a:gd name="connsiteY16" fmla="*/ 28118 h 231543"/>
                  <a:gd name="connsiteX17" fmla="*/ 176308 w 229505"/>
                  <a:gd name="connsiteY17" fmla="*/ 30632 h 231543"/>
                  <a:gd name="connsiteX18" fmla="*/ 174641 w 229505"/>
                  <a:gd name="connsiteY18" fmla="*/ 32623 h 231543"/>
                  <a:gd name="connsiteX19" fmla="*/ 172774 w 229505"/>
                  <a:gd name="connsiteY19" fmla="*/ 35328 h 231543"/>
                  <a:gd name="connsiteX20" fmla="*/ 171727 w 229505"/>
                  <a:gd name="connsiteY20" fmla="*/ 35662 h 231543"/>
                  <a:gd name="connsiteX21" fmla="*/ 170898 w 229505"/>
                  <a:gd name="connsiteY21" fmla="*/ 36138 h 231543"/>
                  <a:gd name="connsiteX22" fmla="*/ 170145 w 229505"/>
                  <a:gd name="connsiteY22" fmla="*/ 34652 h 231543"/>
                  <a:gd name="connsiteX23" fmla="*/ 166002 w 229505"/>
                  <a:gd name="connsiteY23" fmla="*/ 32014 h 231543"/>
                  <a:gd name="connsiteX24" fmla="*/ 156410 w 229505"/>
                  <a:gd name="connsiteY24" fmla="*/ 30471 h 231543"/>
                  <a:gd name="connsiteX25" fmla="*/ 151829 w 229505"/>
                  <a:gd name="connsiteY25" fmla="*/ 28518 h 231543"/>
                  <a:gd name="connsiteX26" fmla="*/ 149819 w 229505"/>
                  <a:gd name="connsiteY26" fmla="*/ 28880 h 231543"/>
                  <a:gd name="connsiteX27" fmla="*/ 145923 w 229505"/>
                  <a:gd name="connsiteY27" fmla="*/ 26699 h 231543"/>
                  <a:gd name="connsiteX28" fmla="*/ 143256 w 229505"/>
                  <a:gd name="connsiteY28" fmla="*/ 27661 h 231543"/>
                  <a:gd name="connsiteX29" fmla="*/ 137599 w 229505"/>
                  <a:gd name="connsiteY29" fmla="*/ 31537 h 231543"/>
                  <a:gd name="connsiteX30" fmla="*/ 134541 w 229505"/>
                  <a:gd name="connsiteY30" fmla="*/ 31118 h 231543"/>
                  <a:gd name="connsiteX31" fmla="*/ 131274 w 229505"/>
                  <a:gd name="connsiteY31" fmla="*/ 28785 h 231543"/>
                  <a:gd name="connsiteX32" fmla="*/ 129150 w 229505"/>
                  <a:gd name="connsiteY32" fmla="*/ 28356 h 231543"/>
                  <a:gd name="connsiteX33" fmla="*/ 126654 w 229505"/>
                  <a:gd name="connsiteY33" fmla="*/ 29585 h 231543"/>
                  <a:gd name="connsiteX34" fmla="*/ 122663 w 229505"/>
                  <a:gd name="connsiteY34" fmla="*/ 34042 h 231543"/>
                  <a:gd name="connsiteX35" fmla="*/ 118596 w 229505"/>
                  <a:gd name="connsiteY35" fmla="*/ 36224 h 231543"/>
                  <a:gd name="connsiteX36" fmla="*/ 114958 w 229505"/>
                  <a:gd name="connsiteY36" fmla="*/ 35376 h 231543"/>
                  <a:gd name="connsiteX37" fmla="*/ 110062 w 229505"/>
                  <a:gd name="connsiteY37" fmla="*/ 35395 h 231543"/>
                  <a:gd name="connsiteX38" fmla="*/ 109538 w 229505"/>
                  <a:gd name="connsiteY38" fmla="*/ 37881 h 231543"/>
                  <a:gd name="connsiteX39" fmla="*/ 110480 w 229505"/>
                  <a:gd name="connsiteY39" fmla="*/ 39605 h 231543"/>
                  <a:gd name="connsiteX40" fmla="*/ 113157 w 229505"/>
                  <a:gd name="connsiteY40" fmla="*/ 42539 h 231543"/>
                  <a:gd name="connsiteX41" fmla="*/ 111900 w 229505"/>
                  <a:gd name="connsiteY41" fmla="*/ 44739 h 231543"/>
                  <a:gd name="connsiteX42" fmla="*/ 112833 w 229505"/>
                  <a:gd name="connsiteY42" fmla="*/ 46939 h 231543"/>
                  <a:gd name="connsiteX43" fmla="*/ 114577 w 229505"/>
                  <a:gd name="connsiteY43" fmla="*/ 47387 h 231543"/>
                  <a:gd name="connsiteX44" fmla="*/ 117215 w 229505"/>
                  <a:gd name="connsiteY44" fmla="*/ 47263 h 231543"/>
                  <a:gd name="connsiteX45" fmla="*/ 122082 w 229505"/>
                  <a:gd name="connsiteY45" fmla="*/ 50111 h 231543"/>
                  <a:gd name="connsiteX46" fmla="*/ 124216 w 229505"/>
                  <a:gd name="connsiteY46" fmla="*/ 53112 h 231543"/>
                  <a:gd name="connsiteX47" fmla="*/ 125578 w 229505"/>
                  <a:gd name="connsiteY47" fmla="*/ 56388 h 231543"/>
                  <a:gd name="connsiteX48" fmla="*/ 122606 w 229505"/>
                  <a:gd name="connsiteY48" fmla="*/ 54035 h 231543"/>
                  <a:gd name="connsiteX49" fmla="*/ 120635 w 229505"/>
                  <a:gd name="connsiteY49" fmla="*/ 51768 h 231543"/>
                  <a:gd name="connsiteX50" fmla="*/ 117882 w 229505"/>
                  <a:gd name="connsiteY50" fmla="*/ 50949 h 231543"/>
                  <a:gd name="connsiteX51" fmla="*/ 114062 w 229505"/>
                  <a:gd name="connsiteY51" fmla="*/ 49016 h 231543"/>
                  <a:gd name="connsiteX52" fmla="*/ 111662 w 229505"/>
                  <a:gd name="connsiteY52" fmla="*/ 48692 h 231543"/>
                  <a:gd name="connsiteX53" fmla="*/ 109109 w 229505"/>
                  <a:gd name="connsiteY53" fmla="*/ 50035 h 231543"/>
                  <a:gd name="connsiteX54" fmla="*/ 108909 w 229505"/>
                  <a:gd name="connsiteY54" fmla="*/ 51549 h 231543"/>
                  <a:gd name="connsiteX55" fmla="*/ 111662 w 229505"/>
                  <a:gd name="connsiteY55" fmla="*/ 54378 h 231543"/>
                  <a:gd name="connsiteX56" fmla="*/ 114176 w 229505"/>
                  <a:gd name="connsiteY56" fmla="*/ 56121 h 231543"/>
                  <a:gd name="connsiteX57" fmla="*/ 115510 w 229505"/>
                  <a:gd name="connsiteY57" fmla="*/ 57531 h 231543"/>
                  <a:gd name="connsiteX58" fmla="*/ 116396 w 229505"/>
                  <a:gd name="connsiteY58" fmla="*/ 60665 h 231543"/>
                  <a:gd name="connsiteX59" fmla="*/ 115891 w 229505"/>
                  <a:gd name="connsiteY59" fmla="*/ 61722 h 231543"/>
                  <a:gd name="connsiteX60" fmla="*/ 114958 w 229505"/>
                  <a:gd name="connsiteY60" fmla="*/ 62713 h 231543"/>
                  <a:gd name="connsiteX61" fmla="*/ 111976 w 229505"/>
                  <a:gd name="connsiteY61" fmla="*/ 60741 h 231543"/>
                  <a:gd name="connsiteX62" fmla="*/ 107414 w 229505"/>
                  <a:gd name="connsiteY62" fmla="*/ 53721 h 231543"/>
                  <a:gd name="connsiteX63" fmla="*/ 101051 w 229505"/>
                  <a:gd name="connsiteY63" fmla="*/ 52321 h 231543"/>
                  <a:gd name="connsiteX64" fmla="*/ 99984 w 229505"/>
                  <a:gd name="connsiteY64" fmla="*/ 53788 h 231543"/>
                  <a:gd name="connsiteX65" fmla="*/ 101241 w 229505"/>
                  <a:gd name="connsiteY65" fmla="*/ 57503 h 231543"/>
                  <a:gd name="connsiteX66" fmla="*/ 102146 w 229505"/>
                  <a:gd name="connsiteY66" fmla="*/ 58941 h 231543"/>
                  <a:gd name="connsiteX67" fmla="*/ 107681 w 229505"/>
                  <a:gd name="connsiteY67" fmla="*/ 62941 h 231543"/>
                  <a:gd name="connsiteX68" fmla="*/ 107242 w 229505"/>
                  <a:gd name="connsiteY68" fmla="*/ 63789 h 231543"/>
                  <a:gd name="connsiteX69" fmla="*/ 106432 w 229505"/>
                  <a:gd name="connsiteY69" fmla="*/ 64151 h 231543"/>
                  <a:gd name="connsiteX70" fmla="*/ 100242 w 229505"/>
                  <a:gd name="connsiteY70" fmla="*/ 61865 h 231543"/>
                  <a:gd name="connsiteX71" fmla="*/ 98441 w 229505"/>
                  <a:gd name="connsiteY71" fmla="*/ 58388 h 231543"/>
                  <a:gd name="connsiteX72" fmla="*/ 98013 w 229505"/>
                  <a:gd name="connsiteY72" fmla="*/ 53978 h 231543"/>
                  <a:gd name="connsiteX73" fmla="*/ 92297 w 229505"/>
                  <a:gd name="connsiteY73" fmla="*/ 50911 h 231543"/>
                  <a:gd name="connsiteX74" fmla="*/ 86906 w 229505"/>
                  <a:gd name="connsiteY74" fmla="*/ 47568 h 231543"/>
                  <a:gd name="connsiteX75" fmla="*/ 85697 w 229505"/>
                  <a:gd name="connsiteY75" fmla="*/ 44396 h 231543"/>
                  <a:gd name="connsiteX76" fmla="*/ 86811 w 229505"/>
                  <a:gd name="connsiteY76" fmla="*/ 43215 h 231543"/>
                  <a:gd name="connsiteX77" fmla="*/ 87602 w 229505"/>
                  <a:gd name="connsiteY77" fmla="*/ 40882 h 231543"/>
                  <a:gd name="connsiteX78" fmla="*/ 84640 w 229505"/>
                  <a:gd name="connsiteY78" fmla="*/ 41310 h 231543"/>
                  <a:gd name="connsiteX79" fmla="*/ 82782 w 229505"/>
                  <a:gd name="connsiteY79" fmla="*/ 42786 h 231543"/>
                  <a:gd name="connsiteX80" fmla="*/ 79782 w 229505"/>
                  <a:gd name="connsiteY80" fmla="*/ 44215 h 231543"/>
                  <a:gd name="connsiteX81" fmla="*/ 79658 w 229505"/>
                  <a:gd name="connsiteY81" fmla="*/ 46558 h 231543"/>
                  <a:gd name="connsiteX82" fmla="*/ 80134 w 229505"/>
                  <a:gd name="connsiteY82" fmla="*/ 48730 h 231543"/>
                  <a:gd name="connsiteX83" fmla="*/ 79143 w 229505"/>
                  <a:gd name="connsiteY83" fmla="*/ 51883 h 231543"/>
                  <a:gd name="connsiteX84" fmla="*/ 78172 w 229505"/>
                  <a:gd name="connsiteY84" fmla="*/ 57360 h 231543"/>
                  <a:gd name="connsiteX85" fmla="*/ 78781 w 229505"/>
                  <a:gd name="connsiteY85" fmla="*/ 60227 h 231543"/>
                  <a:gd name="connsiteX86" fmla="*/ 85297 w 229505"/>
                  <a:gd name="connsiteY86" fmla="*/ 68428 h 231543"/>
                  <a:gd name="connsiteX87" fmla="*/ 87525 w 229505"/>
                  <a:gd name="connsiteY87" fmla="*/ 74371 h 231543"/>
                  <a:gd name="connsiteX88" fmla="*/ 89125 w 229505"/>
                  <a:gd name="connsiteY88" fmla="*/ 76619 h 231543"/>
                  <a:gd name="connsiteX89" fmla="*/ 92459 w 229505"/>
                  <a:gd name="connsiteY89" fmla="*/ 79096 h 231543"/>
                  <a:gd name="connsiteX90" fmla="*/ 95936 w 229505"/>
                  <a:gd name="connsiteY90" fmla="*/ 83696 h 231543"/>
                  <a:gd name="connsiteX91" fmla="*/ 97403 w 229505"/>
                  <a:gd name="connsiteY91" fmla="*/ 86087 h 231543"/>
                  <a:gd name="connsiteX92" fmla="*/ 98450 w 229505"/>
                  <a:gd name="connsiteY92" fmla="*/ 90002 h 231543"/>
                  <a:gd name="connsiteX93" fmla="*/ 95527 w 229505"/>
                  <a:gd name="connsiteY93" fmla="*/ 92421 h 231543"/>
                  <a:gd name="connsiteX94" fmla="*/ 93831 w 229505"/>
                  <a:gd name="connsiteY94" fmla="*/ 92516 h 231543"/>
                  <a:gd name="connsiteX95" fmla="*/ 92888 w 229505"/>
                  <a:gd name="connsiteY95" fmla="*/ 91450 h 231543"/>
                  <a:gd name="connsiteX96" fmla="*/ 94202 w 229505"/>
                  <a:gd name="connsiteY96" fmla="*/ 88783 h 231543"/>
                  <a:gd name="connsiteX97" fmla="*/ 94012 w 229505"/>
                  <a:gd name="connsiteY97" fmla="*/ 87154 h 231543"/>
                  <a:gd name="connsiteX98" fmla="*/ 89497 w 229505"/>
                  <a:gd name="connsiteY98" fmla="*/ 84630 h 231543"/>
                  <a:gd name="connsiteX99" fmla="*/ 87592 w 229505"/>
                  <a:gd name="connsiteY99" fmla="*/ 85477 h 231543"/>
                  <a:gd name="connsiteX100" fmla="*/ 85392 w 229505"/>
                  <a:gd name="connsiteY100" fmla="*/ 87116 h 231543"/>
                  <a:gd name="connsiteX101" fmla="*/ 86649 w 229505"/>
                  <a:gd name="connsiteY101" fmla="*/ 90164 h 231543"/>
                  <a:gd name="connsiteX102" fmla="*/ 88059 w 229505"/>
                  <a:gd name="connsiteY102" fmla="*/ 92173 h 231543"/>
                  <a:gd name="connsiteX103" fmla="*/ 88773 w 229505"/>
                  <a:gd name="connsiteY103" fmla="*/ 94936 h 231543"/>
                  <a:gd name="connsiteX104" fmla="*/ 91478 w 229505"/>
                  <a:gd name="connsiteY104" fmla="*/ 94698 h 231543"/>
                  <a:gd name="connsiteX105" fmla="*/ 87840 w 229505"/>
                  <a:gd name="connsiteY105" fmla="*/ 97793 h 231543"/>
                  <a:gd name="connsiteX106" fmla="*/ 84420 w 229505"/>
                  <a:gd name="connsiteY106" fmla="*/ 99374 h 231543"/>
                  <a:gd name="connsiteX107" fmla="*/ 81058 w 229505"/>
                  <a:gd name="connsiteY107" fmla="*/ 99470 h 231543"/>
                  <a:gd name="connsiteX108" fmla="*/ 78915 w 229505"/>
                  <a:gd name="connsiteY108" fmla="*/ 99756 h 231543"/>
                  <a:gd name="connsiteX109" fmla="*/ 78172 w 229505"/>
                  <a:gd name="connsiteY109" fmla="*/ 100546 h 231543"/>
                  <a:gd name="connsiteX110" fmla="*/ 79915 w 229505"/>
                  <a:gd name="connsiteY110" fmla="*/ 101117 h 231543"/>
                  <a:gd name="connsiteX111" fmla="*/ 81334 w 229505"/>
                  <a:gd name="connsiteY111" fmla="*/ 101175 h 231543"/>
                  <a:gd name="connsiteX112" fmla="*/ 83649 w 229505"/>
                  <a:gd name="connsiteY112" fmla="*/ 102841 h 231543"/>
                  <a:gd name="connsiteX113" fmla="*/ 90231 w 229505"/>
                  <a:gd name="connsiteY113" fmla="*/ 104832 h 231543"/>
                  <a:gd name="connsiteX114" fmla="*/ 93374 w 229505"/>
                  <a:gd name="connsiteY114" fmla="*/ 107356 h 231543"/>
                  <a:gd name="connsiteX115" fmla="*/ 96460 w 229505"/>
                  <a:gd name="connsiteY115" fmla="*/ 107585 h 231543"/>
                  <a:gd name="connsiteX116" fmla="*/ 99556 w 229505"/>
                  <a:gd name="connsiteY116" fmla="*/ 112204 h 231543"/>
                  <a:gd name="connsiteX117" fmla="*/ 104918 w 229505"/>
                  <a:gd name="connsiteY117" fmla="*/ 113433 h 231543"/>
                  <a:gd name="connsiteX118" fmla="*/ 107975 w 229505"/>
                  <a:gd name="connsiteY118" fmla="*/ 118091 h 231543"/>
                  <a:gd name="connsiteX119" fmla="*/ 112033 w 229505"/>
                  <a:gd name="connsiteY119" fmla="*/ 119006 h 231543"/>
                  <a:gd name="connsiteX120" fmla="*/ 115538 w 229505"/>
                  <a:gd name="connsiteY120" fmla="*/ 120720 h 231543"/>
                  <a:gd name="connsiteX121" fmla="*/ 116557 w 229505"/>
                  <a:gd name="connsiteY121" fmla="*/ 122349 h 231543"/>
                  <a:gd name="connsiteX122" fmla="*/ 117072 w 229505"/>
                  <a:gd name="connsiteY122" fmla="*/ 125301 h 231543"/>
                  <a:gd name="connsiteX123" fmla="*/ 117300 w 229505"/>
                  <a:gd name="connsiteY123" fmla="*/ 131540 h 231543"/>
                  <a:gd name="connsiteX124" fmla="*/ 118063 w 229505"/>
                  <a:gd name="connsiteY124" fmla="*/ 136170 h 231543"/>
                  <a:gd name="connsiteX125" fmla="*/ 118091 w 229505"/>
                  <a:gd name="connsiteY125" fmla="*/ 137627 h 231543"/>
                  <a:gd name="connsiteX126" fmla="*/ 117901 w 229505"/>
                  <a:gd name="connsiteY126" fmla="*/ 139808 h 231543"/>
                  <a:gd name="connsiteX127" fmla="*/ 116948 w 229505"/>
                  <a:gd name="connsiteY127" fmla="*/ 140875 h 231543"/>
                  <a:gd name="connsiteX128" fmla="*/ 115662 w 229505"/>
                  <a:gd name="connsiteY128" fmla="*/ 140913 h 231543"/>
                  <a:gd name="connsiteX129" fmla="*/ 113138 w 229505"/>
                  <a:gd name="connsiteY129" fmla="*/ 137513 h 231543"/>
                  <a:gd name="connsiteX130" fmla="*/ 109281 w 229505"/>
                  <a:gd name="connsiteY130" fmla="*/ 133931 h 231543"/>
                  <a:gd name="connsiteX131" fmla="*/ 105204 w 229505"/>
                  <a:gd name="connsiteY131" fmla="*/ 129664 h 231543"/>
                  <a:gd name="connsiteX132" fmla="*/ 104042 w 229505"/>
                  <a:gd name="connsiteY132" fmla="*/ 128911 h 231543"/>
                  <a:gd name="connsiteX133" fmla="*/ 103089 w 229505"/>
                  <a:gd name="connsiteY133" fmla="*/ 128845 h 231543"/>
                  <a:gd name="connsiteX134" fmla="*/ 100908 w 229505"/>
                  <a:gd name="connsiteY134" fmla="*/ 130283 h 231543"/>
                  <a:gd name="connsiteX135" fmla="*/ 94850 w 229505"/>
                  <a:gd name="connsiteY135" fmla="*/ 131398 h 231543"/>
                  <a:gd name="connsiteX136" fmla="*/ 92012 w 229505"/>
                  <a:gd name="connsiteY136" fmla="*/ 132960 h 231543"/>
                  <a:gd name="connsiteX137" fmla="*/ 90945 w 229505"/>
                  <a:gd name="connsiteY137" fmla="*/ 133302 h 231543"/>
                  <a:gd name="connsiteX138" fmla="*/ 90650 w 229505"/>
                  <a:gd name="connsiteY138" fmla="*/ 134122 h 231543"/>
                  <a:gd name="connsiteX139" fmla="*/ 91983 w 229505"/>
                  <a:gd name="connsiteY139" fmla="*/ 134969 h 231543"/>
                  <a:gd name="connsiteX140" fmla="*/ 93612 w 229505"/>
                  <a:gd name="connsiteY140" fmla="*/ 136922 h 231543"/>
                  <a:gd name="connsiteX141" fmla="*/ 93612 w 229505"/>
                  <a:gd name="connsiteY141" fmla="*/ 139580 h 231543"/>
                  <a:gd name="connsiteX142" fmla="*/ 94965 w 229505"/>
                  <a:gd name="connsiteY142" fmla="*/ 142808 h 231543"/>
                  <a:gd name="connsiteX143" fmla="*/ 96707 w 229505"/>
                  <a:gd name="connsiteY143" fmla="*/ 143637 h 231543"/>
                  <a:gd name="connsiteX144" fmla="*/ 98975 w 229505"/>
                  <a:gd name="connsiteY144" fmla="*/ 143570 h 231543"/>
                  <a:gd name="connsiteX145" fmla="*/ 100279 w 229505"/>
                  <a:gd name="connsiteY145" fmla="*/ 144171 h 231543"/>
                  <a:gd name="connsiteX146" fmla="*/ 100613 w 229505"/>
                  <a:gd name="connsiteY146" fmla="*/ 145456 h 231543"/>
                  <a:gd name="connsiteX147" fmla="*/ 101937 w 229505"/>
                  <a:gd name="connsiteY147" fmla="*/ 146952 h 231543"/>
                  <a:gd name="connsiteX148" fmla="*/ 102804 w 229505"/>
                  <a:gd name="connsiteY148" fmla="*/ 148066 h 231543"/>
                  <a:gd name="connsiteX149" fmla="*/ 102775 w 229505"/>
                  <a:gd name="connsiteY149" fmla="*/ 148857 h 231543"/>
                  <a:gd name="connsiteX150" fmla="*/ 96441 w 229505"/>
                  <a:gd name="connsiteY150" fmla="*/ 150962 h 231543"/>
                  <a:gd name="connsiteX151" fmla="*/ 95117 w 229505"/>
                  <a:gd name="connsiteY151" fmla="*/ 151924 h 231543"/>
                  <a:gd name="connsiteX152" fmla="*/ 94002 w 229505"/>
                  <a:gd name="connsiteY152" fmla="*/ 152419 h 231543"/>
                  <a:gd name="connsiteX153" fmla="*/ 92355 w 229505"/>
                  <a:gd name="connsiteY153" fmla="*/ 151419 h 231543"/>
                  <a:gd name="connsiteX154" fmla="*/ 92259 w 229505"/>
                  <a:gd name="connsiteY154" fmla="*/ 148847 h 231543"/>
                  <a:gd name="connsiteX155" fmla="*/ 90088 w 229505"/>
                  <a:gd name="connsiteY155" fmla="*/ 147466 h 231543"/>
                  <a:gd name="connsiteX156" fmla="*/ 88097 w 229505"/>
                  <a:gd name="connsiteY156" fmla="*/ 146276 h 231543"/>
                  <a:gd name="connsiteX157" fmla="*/ 85706 w 229505"/>
                  <a:gd name="connsiteY157" fmla="*/ 145771 h 231543"/>
                  <a:gd name="connsiteX158" fmla="*/ 83677 w 229505"/>
                  <a:gd name="connsiteY158" fmla="*/ 143989 h 231543"/>
                  <a:gd name="connsiteX159" fmla="*/ 82353 w 229505"/>
                  <a:gd name="connsiteY159" fmla="*/ 145428 h 231543"/>
                  <a:gd name="connsiteX160" fmla="*/ 83411 w 229505"/>
                  <a:gd name="connsiteY160" fmla="*/ 150419 h 231543"/>
                  <a:gd name="connsiteX161" fmla="*/ 85706 w 229505"/>
                  <a:gd name="connsiteY161" fmla="*/ 153848 h 231543"/>
                  <a:gd name="connsiteX162" fmla="*/ 89554 w 229505"/>
                  <a:gd name="connsiteY162" fmla="*/ 163030 h 231543"/>
                  <a:gd name="connsiteX163" fmla="*/ 91297 w 229505"/>
                  <a:gd name="connsiteY163" fmla="*/ 168431 h 231543"/>
                  <a:gd name="connsiteX164" fmla="*/ 91650 w 229505"/>
                  <a:gd name="connsiteY164" fmla="*/ 171040 h 231543"/>
                  <a:gd name="connsiteX165" fmla="*/ 90783 w 229505"/>
                  <a:gd name="connsiteY165" fmla="*/ 175374 h 231543"/>
                  <a:gd name="connsiteX166" fmla="*/ 92679 w 229505"/>
                  <a:gd name="connsiteY166" fmla="*/ 178584 h 231543"/>
                  <a:gd name="connsiteX167" fmla="*/ 93974 w 229505"/>
                  <a:gd name="connsiteY167" fmla="*/ 181880 h 231543"/>
                  <a:gd name="connsiteX168" fmla="*/ 92555 w 229505"/>
                  <a:gd name="connsiteY168" fmla="*/ 181756 h 231543"/>
                  <a:gd name="connsiteX169" fmla="*/ 91317 w 229505"/>
                  <a:gd name="connsiteY169" fmla="*/ 180594 h 231543"/>
                  <a:gd name="connsiteX170" fmla="*/ 89240 w 229505"/>
                  <a:gd name="connsiteY170" fmla="*/ 179222 h 231543"/>
                  <a:gd name="connsiteX171" fmla="*/ 85220 w 229505"/>
                  <a:gd name="connsiteY171" fmla="*/ 173955 h 231543"/>
                  <a:gd name="connsiteX172" fmla="*/ 83820 w 229505"/>
                  <a:gd name="connsiteY172" fmla="*/ 170669 h 231543"/>
                  <a:gd name="connsiteX173" fmla="*/ 82144 w 229505"/>
                  <a:gd name="connsiteY173" fmla="*/ 170412 h 231543"/>
                  <a:gd name="connsiteX174" fmla="*/ 79229 w 229505"/>
                  <a:gd name="connsiteY174" fmla="*/ 170888 h 231543"/>
                  <a:gd name="connsiteX175" fmla="*/ 76048 w 229505"/>
                  <a:gd name="connsiteY175" fmla="*/ 177908 h 231543"/>
                  <a:gd name="connsiteX176" fmla="*/ 76058 w 229505"/>
                  <a:gd name="connsiteY176" fmla="*/ 181918 h 231543"/>
                  <a:gd name="connsiteX177" fmla="*/ 74409 w 229505"/>
                  <a:gd name="connsiteY177" fmla="*/ 180966 h 231543"/>
                  <a:gd name="connsiteX178" fmla="*/ 73000 w 229505"/>
                  <a:gd name="connsiteY178" fmla="*/ 179718 h 231543"/>
                  <a:gd name="connsiteX179" fmla="*/ 73171 w 229505"/>
                  <a:gd name="connsiteY179" fmla="*/ 175327 h 231543"/>
                  <a:gd name="connsiteX180" fmla="*/ 73029 w 229505"/>
                  <a:gd name="connsiteY180" fmla="*/ 173479 h 231543"/>
                  <a:gd name="connsiteX181" fmla="*/ 69161 w 229505"/>
                  <a:gd name="connsiteY181" fmla="*/ 167478 h 231543"/>
                  <a:gd name="connsiteX182" fmla="*/ 67389 w 229505"/>
                  <a:gd name="connsiteY182" fmla="*/ 166802 h 231543"/>
                  <a:gd name="connsiteX183" fmla="*/ 66561 w 229505"/>
                  <a:gd name="connsiteY183" fmla="*/ 164773 h 231543"/>
                  <a:gd name="connsiteX184" fmla="*/ 65132 w 229505"/>
                  <a:gd name="connsiteY184" fmla="*/ 162601 h 231543"/>
                  <a:gd name="connsiteX185" fmla="*/ 63294 w 229505"/>
                  <a:gd name="connsiteY185" fmla="*/ 163011 h 231543"/>
                  <a:gd name="connsiteX186" fmla="*/ 61789 w 229505"/>
                  <a:gd name="connsiteY186" fmla="*/ 163887 h 231543"/>
                  <a:gd name="connsiteX187" fmla="*/ 61379 w 229505"/>
                  <a:gd name="connsiteY187" fmla="*/ 167164 h 231543"/>
                  <a:gd name="connsiteX188" fmla="*/ 61227 w 229505"/>
                  <a:gd name="connsiteY188" fmla="*/ 170097 h 231543"/>
                  <a:gd name="connsiteX189" fmla="*/ 60103 w 229505"/>
                  <a:gd name="connsiteY189" fmla="*/ 172298 h 231543"/>
                  <a:gd name="connsiteX190" fmla="*/ 55979 w 229505"/>
                  <a:gd name="connsiteY190" fmla="*/ 168116 h 231543"/>
                  <a:gd name="connsiteX191" fmla="*/ 51826 w 229505"/>
                  <a:gd name="connsiteY191" fmla="*/ 160858 h 231543"/>
                  <a:gd name="connsiteX192" fmla="*/ 51721 w 229505"/>
                  <a:gd name="connsiteY192" fmla="*/ 156877 h 231543"/>
                  <a:gd name="connsiteX193" fmla="*/ 54759 w 229505"/>
                  <a:gd name="connsiteY193" fmla="*/ 153229 h 231543"/>
                  <a:gd name="connsiteX194" fmla="*/ 54397 w 229505"/>
                  <a:gd name="connsiteY194" fmla="*/ 150619 h 231543"/>
                  <a:gd name="connsiteX195" fmla="*/ 51521 w 229505"/>
                  <a:gd name="connsiteY195" fmla="*/ 145456 h 231543"/>
                  <a:gd name="connsiteX196" fmla="*/ 47368 w 229505"/>
                  <a:gd name="connsiteY196" fmla="*/ 142132 h 231543"/>
                  <a:gd name="connsiteX197" fmla="*/ 45044 w 229505"/>
                  <a:gd name="connsiteY197" fmla="*/ 141142 h 231543"/>
                  <a:gd name="connsiteX198" fmla="*/ 43948 w 229505"/>
                  <a:gd name="connsiteY198" fmla="*/ 137598 h 231543"/>
                  <a:gd name="connsiteX199" fmla="*/ 41729 w 229505"/>
                  <a:gd name="connsiteY199" fmla="*/ 135769 h 231543"/>
                  <a:gd name="connsiteX200" fmla="*/ 39929 w 229505"/>
                  <a:gd name="connsiteY200" fmla="*/ 134912 h 231543"/>
                  <a:gd name="connsiteX201" fmla="*/ 39577 w 229505"/>
                  <a:gd name="connsiteY201" fmla="*/ 133655 h 231543"/>
                  <a:gd name="connsiteX202" fmla="*/ 40120 w 229505"/>
                  <a:gd name="connsiteY202" fmla="*/ 132722 h 231543"/>
                  <a:gd name="connsiteX203" fmla="*/ 44482 w 229505"/>
                  <a:gd name="connsiteY203" fmla="*/ 129074 h 231543"/>
                  <a:gd name="connsiteX204" fmla="*/ 47035 w 229505"/>
                  <a:gd name="connsiteY204" fmla="*/ 123339 h 231543"/>
                  <a:gd name="connsiteX205" fmla="*/ 48302 w 229505"/>
                  <a:gd name="connsiteY205" fmla="*/ 123073 h 231543"/>
                  <a:gd name="connsiteX206" fmla="*/ 50911 w 229505"/>
                  <a:gd name="connsiteY206" fmla="*/ 124435 h 231543"/>
                  <a:gd name="connsiteX207" fmla="*/ 53845 w 229505"/>
                  <a:gd name="connsiteY207" fmla="*/ 124082 h 231543"/>
                  <a:gd name="connsiteX208" fmla="*/ 56245 w 229505"/>
                  <a:gd name="connsiteY208" fmla="*/ 120720 h 231543"/>
                  <a:gd name="connsiteX209" fmla="*/ 58284 w 229505"/>
                  <a:gd name="connsiteY209" fmla="*/ 118891 h 231543"/>
                  <a:gd name="connsiteX210" fmla="*/ 61722 w 229505"/>
                  <a:gd name="connsiteY210" fmla="*/ 119129 h 231543"/>
                  <a:gd name="connsiteX211" fmla="*/ 69485 w 229505"/>
                  <a:gd name="connsiteY211" fmla="*/ 123615 h 231543"/>
                  <a:gd name="connsiteX212" fmla="*/ 77829 w 229505"/>
                  <a:gd name="connsiteY212" fmla="*/ 126178 h 231543"/>
                  <a:gd name="connsiteX213" fmla="*/ 81992 w 229505"/>
                  <a:gd name="connsiteY213" fmla="*/ 128416 h 231543"/>
                  <a:gd name="connsiteX214" fmla="*/ 84354 w 229505"/>
                  <a:gd name="connsiteY214" fmla="*/ 130635 h 231543"/>
                  <a:gd name="connsiteX215" fmla="*/ 85601 w 229505"/>
                  <a:gd name="connsiteY215" fmla="*/ 131093 h 231543"/>
                  <a:gd name="connsiteX216" fmla="*/ 87582 w 229505"/>
                  <a:gd name="connsiteY216" fmla="*/ 131407 h 231543"/>
                  <a:gd name="connsiteX217" fmla="*/ 87497 w 229505"/>
                  <a:gd name="connsiteY217" fmla="*/ 129750 h 231543"/>
                  <a:gd name="connsiteX218" fmla="*/ 86868 w 229505"/>
                  <a:gd name="connsiteY218" fmla="*/ 128283 h 231543"/>
                  <a:gd name="connsiteX219" fmla="*/ 88516 w 229505"/>
                  <a:gd name="connsiteY219" fmla="*/ 127483 h 231543"/>
                  <a:gd name="connsiteX220" fmla="*/ 92983 w 229505"/>
                  <a:gd name="connsiteY220" fmla="*/ 127521 h 231543"/>
                  <a:gd name="connsiteX221" fmla="*/ 93793 w 229505"/>
                  <a:gd name="connsiteY221" fmla="*/ 126740 h 231543"/>
                  <a:gd name="connsiteX222" fmla="*/ 94622 w 229505"/>
                  <a:gd name="connsiteY222" fmla="*/ 125482 h 231543"/>
                  <a:gd name="connsiteX223" fmla="*/ 93698 w 229505"/>
                  <a:gd name="connsiteY223" fmla="*/ 124044 h 231543"/>
                  <a:gd name="connsiteX224" fmla="*/ 92221 w 229505"/>
                  <a:gd name="connsiteY224" fmla="*/ 123358 h 231543"/>
                  <a:gd name="connsiteX225" fmla="*/ 90640 w 229505"/>
                  <a:gd name="connsiteY225" fmla="*/ 123168 h 231543"/>
                  <a:gd name="connsiteX226" fmla="*/ 89602 w 229505"/>
                  <a:gd name="connsiteY226" fmla="*/ 122711 h 231543"/>
                  <a:gd name="connsiteX227" fmla="*/ 87916 w 229505"/>
                  <a:gd name="connsiteY227" fmla="*/ 123168 h 231543"/>
                  <a:gd name="connsiteX228" fmla="*/ 85297 w 229505"/>
                  <a:gd name="connsiteY228" fmla="*/ 122053 h 231543"/>
                  <a:gd name="connsiteX229" fmla="*/ 83934 w 229505"/>
                  <a:gd name="connsiteY229" fmla="*/ 121139 h 231543"/>
                  <a:gd name="connsiteX230" fmla="*/ 83144 w 229505"/>
                  <a:gd name="connsiteY230" fmla="*/ 120196 h 231543"/>
                  <a:gd name="connsiteX231" fmla="*/ 78581 w 229505"/>
                  <a:gd name="connsiteY231" fmla="*/ 118320 h 231543"/>
                  <a:gd name="connsiteX232" fmla="*/ 74257 w 229505"/>
                  <a:gd name="connsiteY232" fmla="*/ 115138 h 231543"/>
                  <a:gd name="connsiteX233" fmla="*/ 73276 w 229505"/>
                  <a:gd name="connsiteY233" fmla="*/ 116939 h 231543"/>
                  <a:gd name="connsiteX234" fmla="*/ 71524 w 229505"/>
                  <a:gd name="connsiteY234" fmla="*/ 117910 h 231543"/>
                  <a:gd name="connsiteX235" fmla="*/ 69038 w 229505"/>
                  <a:gd name="connsiteY235" fmla="*/ 118053 h 231543"/>
                  <a:gd name="connsiteX236" fmla="*/ 62046 w 229505"/>
                  <a:gd name="connsiteY236" fmla="*/ 116034 h 231543"/>
                  <a:gd name="connsiteX237" fmla="*/ 57751 w 229505"/>
                  <a:gd name="connsiteY237" fmla="*/ 117577 h 231543"/>
                  <a:gd name="connsiteX238" fmla="*/ 55407 w 229505"/>
                  <a:gd name="connsiteY238" fmla="*/ 117977 h 231543"/>
                  <a:gd name="connsiteX239" fmla="*/ 53616 w 229505"/>
                  <a:gd name="connsiteY239" fmla="*/ 118015 h 231543"/>
                  <a:gd name="connsiteX240" fmla="*/ 51416 w 229505"/>
                  <a:gd name="connsiteY240" fmla="*/ 118701 h 231543"/>
                  <a:gd name="connsiteX241" fmla="*/ 48873 w 229505"/>
                  <a:gd name="connsiteY241" fmla="*/ 119110 h 231543"/>
                  <a:gd name="connsiteX242" fmla="*/ 46673 w 229505"/>
                  <a:gd name="connsiteY242" fmla="*/ 116177 h 231543"/>
                  <a:gd name="connsiteX243" fmla="*/ 45749 w 229505"/>
                  <a:gd name="connsiteY243" fmla="*/ 113900 h 231543"/>
                  <a:gd name="connsiteX244" fmla="*/ 45101 w 229505"/>
                  <a:gd name="connsiteY244" fmla="*/ 113472 h 231543"/>
                  <a:gd name="connsiteX245" fmla="*/ 45072 w 229505"/>
                  <a:gd name="connsiteY245" fmla="*/ 115614 h 231543"/>
                  <a:gd name="connsiteX246" fmla="*/ 44368 w 229505"/>
                  <a:gd name="connsiteY246" fmla="*/ 117329 h 231543"/>
                  <a:gd name="connsiteX247" fmla="*/ 41139 w 229505"/>
                  <a:gd name="connsiteY247" fmla="*/ 118291 h 231543"/>
                  <a:gd name="connsiteX248" fmla="*/ 39281 w 229505"/>
                  <a:gd name="connsiteY248" fmla="*/ 116958 h 231543"/>
                  <a:gd name="connsiteX249" fmla="*/ 37852 w 229505"/>
                  <a:gd name="connsiteY249" fmla="*/ 112929 h 231543"/>
                  <a:gd name="connsiteX250" fmla="*/ 36052 w 229505"/>
                  <a:gd name="connsiteY250" fmla="*/ 107795 h 231543"/>
                  <a:gd name="connsiteX251" fmla="*/ 32881 w 229505"/>
                  <a:gd name="connsiteY251" fmla="*/ 103642 h 231543"/>
                  <a:gd name="connsiteX252" fmla="*/ 30299 w 229505"/>
                  <a:gd name="connsiteY252" fmla="*/ 102556 h 231543"/>
                  <a:gd name="connsiteX253" fmla="*/ 30080 w 229505"/>
                  <a:gd name="connsiteY253" fmla="*/ 100270 h 231543"/>
                  <a:gd name="connsiteX254" fmla="*/ 30309 w 229505"/>
                  <a:gd name="connsiteY254" fmla="*/ 98441 h 231543"/>
                  <a:gd name="connsiteX255" fmla="*/ 33404 w 229505"/>
                  <a:gd name="connsiteY255" fmla="*/ 97984 h 231543"/>
                  <a:gd name="connsiteX256" fmla="*/ 38243 w 229505"/>
                  <a:gd name="connsiteY256" fmla="*/ 99898 h 231543"/>
                  <a:gd name="connsiteX257" fmla="*/ 39243 w 229505"/>
                  <a:gd name="connsiteY257" fmla="*/ 99517 h 231543"/>
                  <a:gd name="connsiteX258" fmla="*/ 40329 w 229505"/>
                  <a:gd name="connsiteY258" fmla="*/ 98631 h 231543"/>
                  <a:gd name="connsiteX259" fmla="*/ 40120 w 229505"/>
                  <a:gd name="connsiteY259" fmla="*/ 96679 h 231543"/>
                  <a:gd name="connsiteX260" fmla="*/ 39414 w 229505"/>
                  <a:gd name="connsiteY260" fmla="*/ 94936 h 231543"/>
                  <a:gd name="connsiteX261" fmla="*/ 38081 w 229505"/>
                  <a:gd name="connsiteY261" fmla="*/ 94860 h 231543"/>
                  <a:gd name="connsiteX262" fmla="*/ 37157 w 229505"/>
                  <a:gd name="connsiteY262" fmla="*/ 95060 h 231543"/>
                  <a:gd name="connsiteX263" fmla="*/ 34176 w 229505"/>
                  <a:gd name="connsiteY263" fmla="*/ 94698 h 231543"/>
                  <a:gd name="connsiteX264" fmla="*/ 30356 w 229505"/>
                  <a:gd name="connsiteY264" fmla="*/ 95669 h 231543"/>
                  <a:gd name="connsiteX265" fmla="*/ 28585 w 229505"/>
                  <a:gd name="connsiteY265" fmla="*/ 94755 h 231543"/>
                  <a:gd name="connsiteX266" fmla="*/ 27994 w 229505"/>
                  <a:gd name="connsiteY266" fmla="*/ 93641 h 231543"/>
                  <a:gd name="connsiteX267" fmla="*/ 24794 w 229505"/>
                  <a:gd name="connsiteY267" fmla="*/ 90888 h 231543"/>
                  <a:gd name="connsiteX268" fmla="*/ 22032 w 229505"/>
                  <a:gd name="connsiteY268" fmla="*/ 87192 h 231543"/>
                  <a:gd name="connsiteX269" fmla="*/ 17555 w 229505"/>
                  <a:gd name="connsiteY269" fmla="*/ 84725 h 231543"/>
                  <a:gd name="connsiteX270" fmla="*/ 14631 w 229505"/>
                  <a:gd name="connsiteY270" fmla="*/ 77181 h 231543"/>
                  <a:gd name="connsiteX271" fmla="*/ 12173 w 229505"/>
                  <a:gd name="connsiteY271" fmla="*/ 73886 h 231543"/>
                  <a:gd name="connsiteX272" fmla="*/ 9554 w 229505"/>
                  <a:gd name="connsiteY272" fmla="*/ 71523 h 231543"/>
                  <a:gd name="connsiteX273" fmla="*/ 10126 w 229505"/>
                  <a:gd name="connsiteY273" fmla="*/ 71485 h 231543"/>
                  <a:gd name="connsiteX274" fmla="*/ 11116 w 229505"/>
                  <a:gd name="connsiteY274" fmla="*/ 71885 h 231543"/>
                  <a:gd name="connsiteX275" fmla="*/ 13021 w 229505"/>
                  <a:gd name="connsiteY275" fmla="*/ 73181 h 231543"/>
                  <a:gd name="connsiteX276" fmla="*/ 15040 w 229505"/>
                  <a:gd name="connsiteY276" fmla="*/ 73457 h 231543"/>
                  <a:gd name="connsiteX277" fmla="*/ 16145 w 229505"/>
                  <a:gd name="connsiteY277" fmla="*/ 72600 h 231543"/>
                  <a:gd name="connsiteX278" fmla="*/ 16783 w 229505"/>
                  <a:gd name="connsiteY278" fmla="*/ 71809 h 231543"/>
                  <a:gd name="connsiteX279" fmla="*/ 17193 w 229505"/>
                  <a:gd name="connsiteY279" fmla="*/ 70514 h 231543"/>
                  <a:gd name="connsiteX280" fmla="*/ 17364 w 229505"/>
                  <a:gd name="connsiteY280" fmla="*/ 68999 h 231543"/>
                  <a:gd name="connsiteX281" fmla="*/ 17698 w 229505"/>
                  <a:gd name="connsiteY281" fmla="*/ 68494 h 231543"/>
                  <a:gd name="connsiteX282" fmla="*/ 19250 w 229505"/>
                  <a:gd name="connsiteY282" fmla="*/ 68675 h 231543"/>
                  <a:gd name="connsiteX283" fmla="*/ 19745 w 229505"/>
                  <a:gd name="connsiteY283" fmla="*/ 68294 h 231543"/>
                  <a:gd name="connsiteX284" fmla="*/ 19727 w 229505"/>
                  <a:gd name="connsiteY284" fmla="*/ 66932 h 231543"/>
                  <a:gd name="connsiteX285" fmla="*/ 18726 w 229505"/>
                  <a:gd name="connsiteY285" fmla="*/ 65237 h 231543"/>
                  <a:gd name="connsiteX286" fmla="*/ 17850 w 229505"/>
                  <a:gd name="connsiteY286" fmla="*/ 63151 h 231543"/>
                  <a:gd name="connsiteX287" fmla="*/ 17850 w 229505"/>
                  <a:gd name="connsiteY287" fmla="*/ 62160 h 231543"/>
                  <a:gd name="connsiteX288" fmla="*/ 18584 w 229505"/>
                  <a:gd name="connsiteY288" fmla="*/ 61760 h 231543"/>
                  <a:gd name="connsiteX289" fmla="*/ 19793 w 229505"/>
                  <a:gd name="connsiteY289" fmla="*/ 60855 h 231543"/>
                  <a:gd name="connsiteX290" fmla="*/ 20441 w 229505"/>
                  <a:gd name="connsiteY290" fmla="*/ 59731 h 231543"/>
                  <a:gd name="connsiteX291" fmla="*/ 21727 w 229505"/>
                  <a:gd name="connsiteY291" fmla="*/ 59169 h 231543"/>
                  <a:gd name="connsiteX292" fmla="*/ 23622 w 229505"/>
                  <a:gd name="connsiteY292" fmla="*/ 59065 h 231543"/>
                  <a:gd name="connsiteX293" fmla="*/ 25737 w 229505"/>
                  <a:gd name="connsiteY293" fmla="*/ 58569 h 231543"/>
                  <a:gd name="connsiteX294" fmla="*/ 27108 w 229505"/>
                  <a:gd name="connsiteY294" fmla="*/ 57360 h 231543"/>
                  <a:gd name="connsiteX295" fmla="*/ 27308 w 229505"/>
                  <a:gd name="connsiteY295" fmla="*/ 56169 h 231543"/>
                  <a:gd name="connsiteX296" fmla="*/ 28166 w 229505"/>
                  <a:gd name="connsiteY296" fmla="*/ 52874 h 231543"/>
                  <a:gd name="connsiteX297" fmla="*/ 28728 w 229505"/>
                  <a:gd name="connsiteY297" fmla="*/ 51254 h 231543"/>
                  <a:gd name="connsiteX298" fmla="*/ 29632 w 229505"/>
                  <a:gd name="connsiteY298" fmla="*/ 49778 h 231543"/>
                  <a:gd name="connsiteX299" fmla="*/ 30119 w 229505"/>
                  <a:gd name="connsiteY299" fmla="*/ 47787 h 231543"/>
                  <a:gd name="connsiteX300" fmla="*/ 31090 w 229505"/>
                  <a:gd name="connsiteY300" fmla="*/ 45911 h 231543"/>
                  <a:gd name="connsiteX301" fmla="*/ 33109 w 229505"/>
                  <a:gd name="connsiteY301" fmla="*/ 45120 h 231543"/>
                  <a:gd name="connsiteX302" fmla="*/ 34938 w 229505"/>
                  <a:gd name="connsiteY302" fmla="*/ 44196 h 231543"/>
                  <a:gd name="connsiteX303" fmla="*/ 36319 w 229505"/>
                  <a:gd name="connsiteY303" fmla="*/ 41777 h 231543"/>
                  <a:gd name="connsiteX304" fmla="*/ 37100 w 229505"/>
                  <a:gd name="connsiteY304" fmla="*/ 39710 h 231543"/>
                  <a:gd name="connsiteX305" fmla="*/ 37100 w 229505"/>
                  <a:gd name="connsiteY305" fmla="*/ 38443 h 231543"/>
                  <a:gd name="connsiteX306" fmla="*/ 35938 w 229505"/>
                  <a:gd name="connsiteY306" fmla="*/ 36367 h 231543"/>
                  <a:gd name="connsiteX307" fmla="*/ 35081 w 229505"/>
                  <a:gd name="connsiteY307" fmla="*/ 34347 h 231543"/>
                  <a:gd name="connsiteX308" fmla="*/ 35309 w 229505"/>
                  <a:gd name="connsiteY308" fmla="*/ 31718 h 231543"/>
                  <a:gd name="connsiteX309" fmla="*/ 38938 w 229505"/>
                  <a:gd name="connsiteY309" fmla="*/ 31499 h 231543"/>
                  <a:gd name="connsiteX310" fmla="*/ 40205 w 229505"/>
                  <a:gd name="connsiteY310" fmla="*/ 31252 h 231543"/>
                  <a:gd name="connsiteX311" fmla="*/ 44920 w 229505"/>
                  <a:gd name="connsiteY311" fmla="*/ 31109 h 231543"/>
                  <a:gd name="connsiteX312" fmla="*/ 47073 w 229505"/>
                  <a:gd name="connsiteY312" fmla="*/ 29699 h 231543"/>
                  <a:gd name="connsiteX313" fmla="*/ 48559 w 229505"/>
                  <a:gd name="connsiteY313" fmla="*/ 29832 h 231543"/>
                  <a:gd name="connsiteX314" fmla="*/ 51664 w 229505"/>
                  <a:gd name="connsiteY314" fmla="*/ 31052 h 231543"/>
                  <a:gd name="connsiteX315" fmla="*/ 53054 w 229505"/>
                  <a:gd name="connsiteY315" fmla="*/ 30089 h 231543"/>
                  <a:gd name="connsiteX316" fmla="*/ 57112 w 229505"/>
                  <a:gd name="connsiteY316" fmla="*/ 28185 h 231543"/>
                  <a:gd name="connsiteX317" fmla="*/ 61122 w 229505"/>
                  <a:gd name="connsiteY317" fmla="*/ 22641 h 231543"/>
                  <a:gd name="connsiteX318" fmla="*/ 62827 w 229505"/>
                  <a:gd name="connsiteY318" fmla="*/ 21812 h 231543"/>
                  <a:gd name="connsiteX319" fmla="*/ 66723 w 229505"/>
                  <a:gd name="connsiteY319" fmla="*/ 21469 h 231543"/>
                  <a:gd name="connsiteX320" fmla="*/ 67942 w 229505"/>
                  <a:gd name="connsiteY320" fmla="*/ 20831 h 231543"/>
                  <a:gd name="connsiteX321" fmla="*/ 69361 w 229505"/>
                  <a:gd name="connsiteY321" fmla="*/ 20955 h 231543"/>
                  <a:gd name="connsiteX322" fmla="*/ 73724 w 229505"/>
                  <a:gd name="connsiteY322" fmla="*/ 22079 h 231543"/>
                  <a:gd name="connsiteX323" fmla="*/ 76200 w 229505"/>
                  <a:gd name="connsiteY323" fmla="*/ 22250 h 231543"/>
                  <a:gd name="connsiteX324" fmla="*/ 79143 w 229505"/>
                  <a:gd name="connsiteY324" fmla="*/ 21479 h 231543"/>
                  <a:gd name="connsiteX325" fmla="*/ 82382 w 229505"/>
                  <a:gd name="connsiteY325" fmla="*/ 20126 h 231543"/>
                  <a:gd name="connsiteX326" fmla="*/ 83191 w 229505"/>
                  <a:gd name="connsiteY326" fmla="*/ 15373 h 231543"/>
                  <a:gd name="connsiteX327" fmla="*/ 83963 w 229505"/>
                  <a:gd name="connsiteY327" fmla="*/ 14688 h 231543"/>
                  <a:gd name="connsiteX328" fmla="*/ 85973 w 229505"/>
                  <a:gd name="connsiteY328" fmla="*/ 14497 h 231543"/>
                  <a:gd name="connsiteX329" fmla="*/ 87497 w 229505"/>
                  <a:gd name="connsiteY329" fmla="*/ 14535 h 231543"/>
                  <a:gd name="connsiteX330" fmla="*/ 90431 w 229505"/>
                  <a:gd name="connsiteY330" fmla="*/ 14916 h 231543"/>
                  <a:gd name="connsiteX331" fmla="*/ 93917 w 229505"/>
                  <a:gd name="connsiteY331" fmla="*/ 15040 h 231543"/>
                  <a:gd name="connsiteX332" fmla="*/ 96155 w 229505"/>
                  <a:gd name="connsiteY332" fmla="*/ 12811 h 231543"/>
                  <a:gd name="connsiteX333" fmla="*/ 99689 w 229505"/>
                  <a:gd name="connsiteY333" fmla="*/ 12649 h 231543"/>
                  <a:gd name="connsiteX334" fmla="*/ 101327 w 229505"/>
                  <a:gd name="connsiteY334" fmla="*/ 12325 h 231543"/>
                  <a:gd name="connsiteX335" fmla="*/ 104061 w 229505"/>
                  <a:gd name="connsiteY335" fmla="*/ 12773 h 231543"/>
                  <a:gd name="connsiteX336" fmla="*/ 106718 w 229505"/>
                  <a:gd name="connsiteY336" fmla="*/ 12754 h 231543"/>
                  <a:gd name="connsiteX337" fmla="*/ 110119 w 229505"/>
                  <a:gd name="connsiteY337" fmla="*/ 11820 h 231543"/>
                  <a:gd name="connsiteX338" fmla="*/ 113291 w 229505"/>
                  <a:gd name="connsiteY338" fmla="*/ 10287 h 231543"/>
                  <a:gd name="connsiteX339" fmla="*/ 115767 w 229505"/>
                  <a:gd name="connsiteY339" fmla="*/ 10421 h 231543"/>
                  <a:gd name="connsiteX340" fmla="*/ 116777 w 229505"/>
                  <a:gd name="connsiteY340" fmla="*/ 10144 h 231543"/>
                  <a:gd name="connsiteX341" fmla="*/ 117348 w 229505"/>
                  <a:gd name="connsiteY341" fmla="*/ 9820 h 231543"/>
                  <a:gd name="connsiteX342" fmla="*/ 117967 w 229505"/>
                  <a:gd name="connsiteY342" fmla="*/ 7753 h 231543"/>
                  <a:gd name="connsiteX343" fmla="*/ 122625 w 229505"/>
                  <a:gd name="connsiteY343" fmla="*/ 7620 h 231543"/>
                  <a:gd name="connsiteX344" fmla="*/ 124206 w 229505"/>
                  <a:gd name="connsiteY344" fmla="*/ 7820 h 231543"/>
                  <a:gd name="connsiteX345" fmla="*/ 126807 w 229505"/>
                  <a:gd name="connsiteY345" fmla="*/ 7877 h 231543"/>
                  <a:gd name="connsiteX346" fmla="*/ 129512 w 229505"/>
                  <a:gd name="connsiteY346" fmla="*/ 6744 h 231543"/>
                  <a:gd name="connsiteX347" fmla="*/ 130321 w 229505"/>
                  <a:gd name="connsiteY347" fmla="*/ 6839 h 231543"/>
                  <a:gd name="connsiteX348" fmla="*/ 131683 w 229505"/>
                  <a:gd name="connsiteY348" fmla="*/ 9868 h 231543"/>
                  <a:gd name="connsiteX349" fmla="*/ 132398 w 229505"/>
                  <a:gd name="connsiteY349" fmla="*/ 10744 h 231543"/>
                  <a:gd name="connsiteX350" fmla="*/ 133865 w 229505"/>
                  <a:gd name="connsiteY350" fmla="*/ 11554 h 231543"/>
                  <a:gd name="connsiteX351" fmla="*/ 137141 w 229505"/>
                  <a:gd name="connsiteY351" fmla="*/ 13821 h 231543"/>
                  <a:gd name="connsiteX352" fmla="*/ 137732 w 229505"/>
                  <a:gd name="connsiteY352" fmla="*/ 13221 h 231543"/>
                  <a:gd name="connsiteX353" fmla="*/ 139103 w 229505"/>
                  <a:gd name="connsiteY353" fmla="*/ 12459 h 231543"/>
                  <a:gd name="connsiteX354" fmla="*/ 143028 w 229505"/>
                  <a:gd name="connsiteY354" fmla="*/ 13497 h 231543"/>
                  <a:gd name="connsiteX355" fmla="*/ 146771 w 229505"/>
                  <a:gd name="connsiteY355" fmla="*/ 15240 h 231543"/>
                  <a:gd name="connsiteX356" fmla="*/ 149914 w 229505"/>
                  <a:gd name="connsiteY356" fmla="*/ 17802 h 231543"/>
                  <a:gd name="connsiteX357" fmla="*/ 153410 w 229505"/>
                  <a:gd name="connsiteY357" fmla="*/ 17059 h 231543"/>
                  <a:gd name="connsiteX358" fmla="*/ 157286 w 229505"/>
                  <a:gd name="connsiteY358" fmla="*/ 15802 h 231543"/>
                  <a:gd name="connsiteX359" fmla="*/ 159811 w 229505"/>
                  <a:gd name="connsiteY359" fmla="*/ 15440 h 231543"/>
                  <a:gd name="connsiteX360" fmla="*/ 162554 w 229505"/>
                  <a:gd name="connsiteY360" fmla="*/ 15259 h 231543"/>
                  <a:gd name="connsiteX361" fmla="*/ 164182 w 229505"/>
                  <a:gd name="connsiteY361" fmla="*/ 14716 h 231543"/>
                  <a:gd name="connsiteX362" fmla="*/ 167888 w 229505"/>
                  <a:gd name="connsiteY362" fmla="*/ 15373 h 231543"/>
                  <a:gd name="connsiteX363" fmla="*/ 171708 w 229505"/>
                  <a:gd name="connsiteY363" fmla="*/ 13992 h 231543"/>
                  <a:gd name="connsiteX364" fmla="*/ 173546 w 229505"/>
                  <a:gd name="connsiteY364" fmla="*/ 12754 h 231543"/>
                  <a:gd name="connsiteX365" fmla="*/ 174079 w 229505"/>
                  <a:gd name="connsiteY365" fmla="*/ 11001 h 231543"/>
                  <a:gd name="connsiteX366" fmla="*/ 173774 w 229505"/>
                  <a:gd name="connsiteY366" fmla="*/ 7925 h 231543"/>
                  <a:gd name="connsiteX367" fmla="*/ 172907 w 229505"/>
                  <a:gd name="connsiteY367" fmla="*/ 4839 h 231543"/>
                  <a:gd name="connsiteX368" fmla="*/ 171993 w 229505"/>
                  <a:gd name="connsiteY368" fmla="*/ 3696 h 231543"/>
                  <a:gd name="connsiteX369" fmla="*/ 171698 w 229505"/>
                  <a:gd name="connsiteY369" fmla="*/ 2515 h 231543"/>
                  <a:gd name="connsiteX370" fmla="*/ 172222 w 229505"/>
                  <a:gd name="connsiteY370" fmla="*/ 1410 h 231543"/>
                  <a:gd name="connsiteX371" fmla="*/ 172812 w 229505"/>
                  <a:gd name="connsiteY371" fmla="*/ 648 h 231543"/>
                  <a:gd name="connsiteX372" fmla="*/ 175308 w 229505"/>
                  <a:gd name="connsiteY372" fmla="*/ 0 h 231543"/>
                  <a:gd name="connsiteX373" fmla="*/ 178422 w 229505"/>
                  <a:gd name="connsiteY373" fmla="*/ 1086 h 231543"/>
                  <a:gd name="connsiteX374" fmla="*/ 137075 w 229505"/>
                  <a:gd name="connsiteY374" fmla="*/ 40053 h 231543"/>
                  <a:gd name="connsiteX375" fmla="*/ 133645 w 229505"/>
                  <a:gd name="connsiteY375" fmla="*/ 41300 h 231543"/>
                  <a:gd name="connsiteX376" fmla="*/ 130160 w 229505"/>
                  <a:gd name="connsiteY376" fmla="*/ 38929 h 231543"/>
                  <a:gd name="connsiteX377" fmla="*/ 130188 w 229505"/>
                  <a:gd name="connsiteY377" fmla="*/ 37519 h 231543"/>
                  <a:gd name="connsiteX378" fmla="*/ 132026 w 229505"/>
                  <a:gd name="connsiteY378" fmla="*/ 34652 h 231543"/>
                  <a:gd name="connsiteX379" fmla="*/ 133036 w 229505"/>
                  <a:gd name="connsiteY379" fmla="*/ 33804 h 231543"/>
                  <a:gd name="connsiteX380" fmla="*/ 135598 w 229505"/>
                  <a:gd name="connsiteY380" fmla="*/ 34033 h 231543"/>
                  <a:gd name="connsiteX381" fmla="*/ 137056 w 229505"/>
                  <a:gd name="connsiteY381" fmla="*/ 36004 h 231543"/>
                  <a:gd name="connsiteX382" fmla="*/ 137399 w 229505"/>
                  <a:gd name="connsiteY382" fmla="*/ 36938 h 231543"/>
                  <a:gd name="connsiteX383" fmla="*/ 136922 w 229505"/>
                  <a:gd name="connsiteY383" fmla="*/ 38519 h 231543"/>
                  <a:gd name="connsiteX384" fmla="*/ 137075 w 229505"/>
                  <a:gd name="connsiteY384" fmla="*/ 40053 h 231543"/>
                  <a:gd name="connsiteX385" fmla="*/ 161449 w 229505"/>
                  <a:gd name="connsiteY385" fmla="*/ 46663 h 231543"/>
                  <a:gd name="connsiteX386" fmla="*/ 158420 w 229505"/>
                  <a:gd name="connsiteY386" fmla="*/ 47577 h 231543"/>
                  <a:gd name="connsiteX387" fmla="*/ 155086 w 229505"/>
                  <a:gd name="connsiteY387" fmla="*/ 44691 h 231543"/>
                  <a:gd name="connsiteX388" fmla="*/ 158305 w 229505"/>
                  <a:gd name="connsiteY388" fmla="*/ 43529 h 231543"/>
                  <a:gd name="connsiteX389" fmla="*/ 159801 w 229505"/>
                  <a:gd name="connsiteY389" fmla="*/ 44368 h 231543"/>
                  <a:gd name="connsiteX390" fmla="*/ 160868 w 229505"/>
                  <a:gd name="connsiteY390" fmla="*/ 45358 h 231543"/>
                  <a:gd name="connsiteX391" fmla="*/ 161449 w 229505"/>
                  <a:gd name="connsiteY391" fmla="*/ 46663 h 231543"/>
                  <a:gd name="connsiteX392" fmla="*/ 154810 w 229505"/>
                  <a:gd name="connsiteY392" fmla="*/ 62112 h 231543"/>
                  <a:gd name="connsiteX393" fmla="*/ 153801 w 229505"/>
                  <a:gd name="connsiteY393" fmla="*/ 63284 h 231543"/>
                  <a:gd name="connsiteX394" fmla="*/ 153048 w 229505"/>
                  <a:gd name="connsiteY394" fmla="*/ 65304 h 231543"/>
                  <a:gd name="connsiteX395" fmla="*/ 152648 w 229505"/>
                  <a:gd name="connsiteY395" fmla="*/ 68189 h 231543"/>
                  <a:gd name="connsiteX396" fmla="*/ 151086 w 229505"/>
                  <a:gd name="connsiteY396" fmla="*/ 68256 h 231543"/>
                  <a:gd name="connsiteX397" fmla="*/ 150143 w 229505"/>
                  <a:gd name="connsiteY397" fmla="*/ 67675 h 231543"/>
                  <a:gd name="connsiteX398" fmla="*/ 149829 w 229505"/>
                  <a:gd name="connsiteY398" fmla="*/ 66580 h 231543"/>
                  <a:gd name="connsiteX399" fmla="*/ 149771 w 229505"/>
                  <a:gd name="connsiteY399" fmla="*/ 65199 h 231543"/>
                  <a:gd name="connsiteX400" fmla="*/ 149086 w 229505"/>
                  <a:gd name="connsiteY400" fmla="*/ 65256 h 231543"/>
                  <a:gd name="connsiteX401" fmla="*/ 148533 w 229505"/>
                  <a:gd name="connsiteY401" fmla="*/ 66751 h 231543"/>
                  <a:gd name="connsiteX402" fmla="*/ 148047 w 229505"/>
                  <a:gd name="connsiteY402" fmla="*/ 67428 h 231543"/>
                  <a:gd name="connsiteX403" fmla="*/ 146476 w 229505"/>
                  <a:gd name="connsiteY403" fmla="*/ 67571 h 231543"/>
                  <a:gd name="connsiteX404" fmla="*/ 144752 w 229505"/>
                  <a:gd name="connsiteY404" fmla="*/ 66647 h 231543"/>
                  <a:gd name="connsiteX405" fmla="*/ 144838 w 229505"/>
                  <a:gd name="connsiteY405" fmla="*/ 64656 h 231543"/>
                  <a:gd name="connsiteX406" fmla="*/ 144495 w 229505"/>
                  <a:gd name="connsiteY406" fmla="*/ 62341 h 231543"/>
                  <a:gd name="connsiteX407" fmla="*/ 144647 w 229505"/>
                  <a:gd name="connsiteY407" fmla="*/ 61532 h 231543"/>
                  <a:gd name="connsiteX408" fmla="*/ 149362 w 229505"/>
                  <a:gd name="connsiteY408" fmla="*/ 61331 h 231543"/>
                  <a:gd name="connsiteX409" fmla="*/ 150743 w 229505"/>
                  <a:gd name="connsiteY409" fmla="*/ 63037 h 231543"/>
                  <a:gd name="connsiteX410" fmla="*/ 152410 w 229505"/>
                  <a:gd name="connsiteY410" fmla="*/ 62046 h 231543"/>
                  <a:gd name="connsiteX411" fmla="*/ 153095 w 229505"/>
                  <a:gd name="connsiteY411" fmla="*/ 60979 h 231543"/>
                  <a:gd name="connsiteX412" fmla="*/ 155115 w 229505"/>
                  <a:gd name="connsiteY412" fmla="*/ 60312 h 231543"/>
                  <a:gd name="connsiteX413" fmla="*/ 154810 w 229505"/>
                  <a:gd name="connsiteY413" fmla="*/ 62112 h 231543"/>
                  <a:gd name="connsiteX414" fmla="*/ 11535 w 229505"/>
                  <a:gd name="connsiteY414" fmla="*/ 81172 h 231543"/>
                  <a:gd name="connsiteX415" fmla="*/ 12116 w 229505"/>
                  <a:gd name="connsiteY415" fmla="*/ 83106 h 231543"/>
                  <a:gd name="connsiteX416" fmla="*/ 8782 w 229505"/>
                  <a:gd name="connsiteY416" fmla="*/ 81905 h 231543"/>
                  <a:gd name="connsiteX417" fmla="*/ 6354 w 229505"/>
                  <a:gd name="connsiteY417" fmla="*/ 80181 h 231543"/>
                  <a:gd name="connsiteX418" fmla="*/ 4344 w 229505"/>
                  <a:gd name="connsiteY418" fmla="*/ 75905 h 231543"/>
                  <a:gd name="connsiteX419" fmla="*/ 67 w 229505"/>
                  <a:gd name="connsiteY419" fmla="*/ 71038 h 231543"/>
                  <a:gd name="connsiteX420" fmla="*/ 0 w 229505"/>
                  <a:gd name="connsiteY420" fmla="*/ 69618 h 231543"/>
                  <a:gd name="connsiteX421" fmla="*/ 1629 w 229505"/>
                  <a:gd name="connsiteY421" fmla="*/ 68542 h 231543"/>
                  <a:gd name="connsiteX422" fmla="*/ 5144 w 229505"/>
                  <a:gd name="connsiteY422" fmla="*/ 67780 h 231543"/>
                  <a:gd name="connsiteX423" fmla="*/ 6563 w 229505"/>
                  <a:gd name="connsiteY423" fmla="*/ 68571 h 231543"/>
                  <a:gd name="connsiteX424" fmla="*/ 7477 w 229505"/>
                  <a:gd name="connsiteY424" fmla="*/ 69390 h 231543"/>
                  <a:gd name="connsiteX425" fmla="*/ 7763 w 229505"/>
                  <a:gd name="connsiteY425" fmla="*/ 70323 h 231543"/>
                  <a:gd name="connsiteX426" fmla="*/ 5772 w 229505"/>
                  <a:gd name="connsiteY426" fmla="*/ 72190 h 231543"/>
                  <a:gd name="connsiteX427" fmla="*/ 5363 w 229505"/>
                  <a:gd name="connsiteY427" fmla="*/ 73038 h 231543"/>
                  <a:gd name="connsiteX428" fmla="*/ 6896 w 229505"/>
                  <a:gd name="connsiteY428" fmla="*/ 74714 h 231543"/>
                  <a:gd name="connsiteX429" fmla="*/ 6877 w 229505"/>
                  <a:gd name="connsiteY429" fmla="*/ 75390 h 231543"/>
                  <a:gd name="connsiteX430" fmla="*/ 7515 w 229505"/>
                  <a:gd name="connsiteY430" fmla="*/ 78639 h 231543"/>
                  <a:gd name="connsiteX431" fmla="*/ 8268 w 229505"/>
                  <a:gd name="connsiteY431" fmla="*/ 79858 h 231543"/>
                  <a:gd name="connsiteX432" fmla="*/ 10202 w 229505"/>
                  <a:gd name="connsiteY432" fmla="*/ 80839 h 231543"/>
                  <a:gd name="connsiteX433" fmla="*/ 11535 w 229505"/>
                  <a:gd name="connsiteY433" fmla="*/ 81172 h 231543"/>
                  <a:gd name="connsiteX434" fmla="*/ 180804 w 229505"/>
                  <a:gd name="connsiteY434" fmla="*/ 84725 h 231543"/>
                  <a:gd name="connsiteX435" fmla="*/ 180337 w 229505"/>
                  <a:gd name="connsiteY435" fmla="*/ 86763 h 231543"/>
                  <a:gd name="connsiteX436" fmla="*/ 184033 w 229505"/>
                  <a:gd name="connsiteY436" fmla="*/ 90145 h 231543"/>
                  <a:gd name="connsiteX437" fmla="*/ 185290 w 229505"/>
                  <a:gd name="connsiteY437" fmla="*/ 92288 h 231543"/>
                  <a:gd name="connsiteX438" fmla="*/ 185757 w 229505"/>
                  <a:gd name="connsiteY438" fmla="*/ 94364 h 231543"/>
                  <a:gd name="connsiteX439" fmla="*/ 185443 w 229505"/>
                  <a:gd name="connsiteY439" fmla="*/ 94964 h 231543"/>
                  <a:gd name="connsiteX440" fmla="*/ 184042 w 229505"/>
                  <a:gd name="connsiteY440" fmla="*/ 93840 h 231543"/>
                  <a:gd name="connsiteX441" fmla="*/ 182890 w 229505"/>
                  <a:gd name="connsiteY441" fmla="*/ 93478 h 231543"/>
                  <a:gd name="connsiteX442" fmla="*/ 183280 w 229505"/>
                  <a:gd name="connsiteY442" fmla="*/ 94964 h 231543"/>
                  <a:gd name="connsiteX443" fmla="*/ 184461 w 229505"/>
                  <a:gd name="connsiteY443" fmla="*/ 96241 h 231543"/>
                  <a:gd name="connsiteX444" fmla="*/ 182366 w 229505"/>
                  <a:gd name="connsiteY444" fmla="*/ 96974 h 231543"/>
                  <a:gd name="connsiteX445" fmla="*/ 180270 w 229505"/>
                  <a:gd name="connsiteY445" fmla="*/ 96936 h 231543"/>
                  <a:gd name="connsiteX446" fmla="*/ 174136 w 229505"/>
                  <a:gd name="connsiteY446" fmla="*/ 95155 h 231543"/>
                  <a:gd name="connsiteX447" fmla="*/ 172727 w 229505"/>
                  <a:gd name="connsiteY447" fmla="*/ 93259 h 231543"/>
                  <a:gd name="connsiteX448" fmla="*/ 176394 w 229505"/>
                  <a:gd name="connsiteY448" fmla="*/ 90411 h 231543"/>
                  <a:gd name="connsiteX449" fmla="*/ 177137 w 229505"/>
                  <a:gd name="connsiteY449" fmla="*/ 89259 h 231543"/>
                  <a:gd name="connsiteX450" fmla="*/ 174546 w 229505"/>
                  <a:gd name="connsiteY450" fmla="*/ 89373 h 231543"/>
                  <a:gd name="connsiteX451" fmla="*/ 171774 w 229505"/>
                  <a:gd name="connsiteY451" fmla="*/ 92755 h 231543"/>
                  <a:gd name="connsiteX452" fmla="*/ 167336 w 229505"/>
                  <a:gd name="connsiteY452" fmla="*/ 91269 h 231543"/>
                  <a:gd name="connsiteX453" fmla="*/ 165974 w 229505"/>
                  <a:gd name="connsiteY453" fmla="*/ 89906 h 231543"/>
                  <a:gd name="connsiteX454" fmla="*/ 165668 w 229505"/>
                  <a:gd name="connsiteY454" fmla="*/ 89173 h 231543"/>
                  <a:gd name="connsiteX455" fmla="*/ 167421 w 229505"/>
                  <a:gd name="connsiteY455" fmla="*/ 86163 h 231543"/>
                  <a:gd name="connsiteX456" fmla="*/ 170545 w 229505"/>
                  <a:gd name="connsiteY456" fmla="*/ 86268 h 231543"/>
                  <a:gd name="connsiteX457" fmla="*/ 172193 w 229505"/>
                  <a:gd name="connsiteY457" fmla="*/ 85592 h 231543"/>
                  <a:gd name="connsiteX458" fmla="*/ 174241 w 229505"/>
                  <a:gd name="connsiteY458" fmla="*/ 84639 h 231543"/>
                  <a:gd name="connsiteX459" fmla="*/ 174260 w 229505"/>
                  <a:gd name="connsiteY459" fmla="*/ 83211 h 231543"/>
                  <a:gd name="connsiteX460" fmla="*/ 179137 w 229505"/>
                  <a:gd name="connsiteY460" fmla="*/ 82887 h 231543"/>
                  <a:gd name="connsiteX461" fmla="*/ 180804 w 229505"/>
                  <a:gd name="connsiteY461" fmla="*/ 84725 h 231543"/>
                  <a:gd name="connsiteX462" fmla="*/ 113386 w 229505"/>
                  <a:gd name="connsiteY462" fmla="*/ 90611 h 231543"/>
                  <a:gd name="connsiteX463" fmla="*/ 112138 w 229505"/>
                  <a:gd name="connsiteY463" fmla="*/ 91012 h 231543"/>
                  <a:gd name="connsiteX464" fmla="*/ 113386 w 229505"/>
                  <a:gd name="connsiteY464" fmla="*/ 88268 h 231543"/>
                  <a:gd name="connsiteX465" fmla="*/ 115596 w 229505"/>
                  <a:gd name="connsiteY465" fmla="*/ 86849 h 231543"/>
                  <a:gd name="connsiteX466" fmla="*/ 114767 w 229505"/>
                  <a:gd name="connsiteY466" fmla="*/ 89154 h 231543"/>
                  <a:gd name="connsiteX467" fmla="*/ 113386 w 229505"/>
                  <a:gd name="connsiteY467" fmla="*/ 90611 h 231543"/>
                  <a:gd name="connsiteX468" fmla="*/ 110490 w 229505"/>
                  <a:gd name="connsiteY468" fmla="*/ 92116 h 231543"/>
                  <a:gd name="connsiteX469" fmla="*/ 109300 w 229505"/>
                  <a:gd name="connsiteY469" fmla="*/ 93278 h 231543"/>
                  <a:gd name="connsiteX470" fmla="*/ 107452 w 229505"/>
                  <a:gd name="connsiteY470" fmla="*/ 92774 h 231543"/>
                  <a:gd name="connsiteX471" fmla="*/ 105518 w 229505"/>
                  <a:gd name="connsiteY471" fmla="*/ 88887 h 231543"/>
                  <a:gd name="connsiteX472" fmla="*/ 110490 w 229505"/>
                  <a:gd name="connsiteY472" fmla="*/ 92116 h 231543"/>
                  <a:gd name="connsiteX473" fmla="*/ 100755 w 229505"/>
                  <a:gd name="connsiteY473" fmla="*/ 97450 h 231543"/>
                  <a:gd name="connsiteX474" fmla="*/ 102270 w 229505"/>
                  <a:gd name="connsiteY474" fmla="*/ 101165 h 231543"/>
                  <a:gd name="connsiteX475" fmla="*/ 103690 w 229505"/>
                  <a:gd name="connsiteY475" fmla="*/ 102413 h 231543"/>
                  <a:gd name="connsiteX476" fmla="*/ 106661 w 229505"/>
                  <a:gd name="connsiteY476" fmla="*/ 103889 h 231543"/>
                  <a:gd name="connsiteX477" fmla="*/ 108061 w 229505"/>
                  <a:gd name="connsiteY477" fmla="*/ 104080 h 231543"/>
                  <a:gd name="connsiteX478" fmla="*/ 113138 w 229505"/>
                  <a:gd name="connsiteY478" fmla="*/ 106747 h 231543"/>
                  <a:gd name="connsiteX479" fmla="*/ 119034 w 229505"/>
                  <a:gd name="connsiteY479" fmla="*/ 107280 h 231543"/>
                  <a:gd name="connsiteX480" fmla="*/ 119796 w 229505"/>
                  <a:gd name="connsiteY480" fmla="*/ 108052 h 231543"/>
                  <a:gd name="connsiteX481" fmla="*/ 120520 w 229505"/>
                  <a:gd name="connsiteY481" fmla="*/ 110100 h 231543"/>
                  <a:gd name="connsiteX482" fmla="*/ 121720 w 229505"/>
                  <a:gd name="connsiteY482" fmla="*/ 111709 h 231543"/>
                  <a:gd name="connsiteX483" fmla="*/ 122025 w 229505"/>
                  <a:gd name="connsiteY483" fmla="*/ 112957 h 231543"/>
                  <a:gd name="connsiteX484" fmla="*/ 121396 w 229505"/>
                  <a:gd name="connsiteY484" fmla="*/ 114348 h 231543"/>
                  <a:gd name="connsiteX485" fmla="*/ 122263 w 229505"/>
                  <a:gd name="connsiteY485" fmla="*/ 118586 h 231543"/>
                  <a:gd name="connsiteX486" fmla="*/ 123749 w 229505"/>
                  <a:gd name="connsiteY486" fmla="*/ 122606 h 231543"/>
                  <a:gd name="connsiteX487" fmla="*/ 125988 w 229505"/>
                  <a:gd name="connsiteY487" fmla="*/ 124549 h 231543"/>
                  <a:gd name="connsiteX488" fmla="*/ 128778 w 229505"/>
                  <a:gd name="connsiteY488" fmla="*/ 125139 h 231543"/>
                  <a:gd name="connsiteX489" fmla="*/ 131436 w 229505"/>
                  <a:gd name="connsiteY489" fmla="*/ 125054 h 231543"/>
                  <a:gd name="connsiteX490" fmla="*/ 132102 w 229505"/>
                  <a:gd name="connsiteY490" fmla="*/ 125854 h 231543"/>
                  <a:gd name="connsiteX491" fmla="*/ 131836 w 229505"/>
                  <a:gd name="connsiteY491" fmla="*/ 129359 h 231543"/>
                  <a:gd name="connsiteX492" fmla="*/ 130712 w 229505"/>
                  <a:gd name="connsiteY492" fmla="*/ 130731 h 231543"/>
                  <a:gd name="connsiteX493" fmla="*/ 129797 w 229505"/>
                  <a:gd name="connsiteY493" fmla="*/ 131064 h 231543"/>
                  <a:gd name="connsiteX494" fmla="*/ 129007 w 229505"/>
                  <a:gd name="connsiteY494" fmla="*/ 130702 h 231543"/>
                  <a:gd name="connsiteX495" fmla="*/ 128283 w 229505"/>
                  <a:gd name="connsiteY495" fmla="*/ 129883 h 231543"/>
                  <a:gd name="connsiteX496" fmla="*/ 127502 w 229505"/>
                  <a:gd name="connsiteY496" fmla="*/ 129492 h 231543"/>
                  <a:gd name="connsiteX497" fmla="*/ 125978 w 229505"/>
                  <a:gd name="connsiteY497" fmla="*/ 129426 h 231543"/>
                  <a:gd name="connsiteX498" fmla="*/ 124863 w 229505"/>
                  <a:gd name="connsiteY498" fmla="*/ 128016 h 231543"/>
                  <a:gd name="connsiteX499" fmla="*/ 122034 w 229505"/>
                  <a:gd name="connsiteY499" fmla="*/ 126082 h 231543"/>
                  <a:gd name="connsiteX500" fmla="*/ 121511 w 229505"/>
                  <a:gd name="connsiteY500" fmla="*/ 124921 h 231543"/>
                  <a:gd name="connsiteX501" fmla="*/ 121415 w 229505"/>
                  <a:gd name="connsiteY501" fmla="*/ 123139 h 231543"/>
                  <a:gd name="connsiteX502" fmla="*/ 120215 w 229505"/>
                  <a:gd name="connsiteY502" fmla="*/ 121825 h 231543"/>
                  <a:gd name="connsiteX503" fmla="*/ 119110 w 229505"/>
                  <a:gd name="connsiteY503" fmla="*/ 119329 h 231543"/>
                  <a:gd name="connsiteX504" fmla="*/ 118063 w 229505"/>
                  <a:gd name="connsiteY504" fmla="*/ 118634 h 231543"/>
                  <a:gd name="connsiteX505" fmla="*/ 117482 w 229505"/>
                  <a:gd name="connsiteY505" fmla="*/ 117377 h 231543"/>
                  <a:gd name="connsiteX506" fmla="*/ 117434 w 229505"/>
                  <a:gd name="connsiteY506" fmla="*/ 116843 h 231543"/>
                  <a:gd name="connsiteX507" fmla="*/ 113319 w 229505"/>
                  <a:gd name="connsiteY507" fmla="*/ 116472 h 231543"/>
                  <a:gd name="connsiteX508" fmla="*/ 109919 w 229505"/>
                  <a:gd name="connsiteY508" fmla="*/ 116462 h 231543"/>
                  <a:gd name="connsiteX509" fmla="*/ 107032 w 229505"/>
                  <a:gd name="connsiteY509" fmla="*/ 115043 h 231543"/>
                  <a:gd name="connsiteX510" fmla="*/ 106137 w 229505"/>
                  <a:gd name="connsiteY510" fmla="*/ 111319 h 231543"/>
                  <a:gd name="connsiteX511" fmla="*/ 104423 w 229505"/>
                  <a:gd name="connsiteY511" fmla="*/ 110319 h 231543"/>
                  <a:gd name="connsiteX512" fmla="*/ 103137 w 229505"/>
                  <a:gd name="connsiteY512" fmla="*/ 109261 h 231543"/>
                  <a:gd name="connsiteX513" fmla="*/ 102070 w 229505"/>
                  <a:gd name="connsiteY513" fmla="*/ 107795 h 231543"/>
                  <a:gd name="connsiteX514" fmla="*/ 99365 w 229505"/>
                  <a:gd name="connsiteY514" fmla="*/ 105099 h 231543"/>
                  <a:gd name="connsiteX515" fmla="*/ 96374 w 229505"/>
                  <a:gd name="connsiteY515" fmla="*/ 102841 h 231543"/>
                  <a:gd name="connsiteX516" fmla="*/ 93479 w 229505"/>
                  <a:gd name="connsiteY516" fmla="*/ 101346 h 231543"/>
                  <a:gd name="connsiteX517" fmla="*/ 90411 w 229505"/>
                  <a:gd name="connsiteY517" fmla="*/ 100365 h 231543"/>
                  <a:gd name="connsiteX518" fmla="*/ 87916 w 229505"/>
                  <a:gd name="connsiteY518" fmla="*/ 101518 h 231543"/>
                  <a:gd name="connsiteX519" fmla="*/ 86459 w 229505"/>
                  <a:gd name="connsiteY519" fmla="*/ 101251 h 231543"/>
                  <a:gd name="connsiteX520" fmla="*/ 86163 w 229505"/>
                  <a:gd name="connsiteY520" fmla="*/ 100470 h 231543"/>
                  <a:gd name="connsiteX521" fmla="*/ 89268 w 229505"/>
                  <a:gd name="connsiteY521" fmla="*/ 98917 h 231543"/>
                  <a:gd name="connsiteX522" fmla="*/ 93536 w 229505"/>
                  <a:gd name="connsiteY522" fmla="*/ 95945 h 231543"/>
                  <a:gd name="connsiteX523" fmla="*/ 96536 w 229505"/>
                  <a:gd name="connsiteY523" fmla="*/ 94964 h 231543"/>
                  <a:gd name="connsiteX524" fmla="*/ 97993 w 229505"/>
                  <a:gd name="connsiteY524" fmla="*/ 94840 h 231543"/>
                  <a:gd name="connsiteX525" fmla="*/ 100755 w 229505"/>
                  <a:gd name="connsiteY525" fmla="*/ 97450 h 231543"/>
                  <a:gd name="connsiteX526" fmla="*/ 134417 w 229505"/>
                  <a:gd name="connsiteY526" fmla="*/ 102565 h 231543"/>
                  <a:gd name="connsiteX527" fmla="*/ 131598 w 229505"/>
                  <a:gd name="connsiteY527" fmla="*/ 103394 h 231543"/>
                  <a:gd name="connsiteX528" fmla="*/ 130845 w 229505"/>
                  <a:gd name="connsiteY528" fmla="*/ 103261 h 231543"/>
                  <a:gd name="connsiteX529" fmla="*/ 131474 w 229505"/>
                  <a:gd name="connsiteY529" fmla="*/ 102213 h 231543"/>
                  <a:gd name="connsiteX530" fmla="*/ 131522 w 229505"/>
                  <a:gd name="connsiteY530" fmla="*/ 101775 h 231543"/>
                  <a:gd name="connsiteX531" fmla="*/ 128702 w 229505"/>
                  <a:gd name="connsiteY531" fmla="*/ 99851 h 231543"/>
                  <a:gd name="connsiteX532" fmla="*/ 129035 w 229505"/>
                  <a:gd name="connsiteY532" fmla="*/ 97355 h 231543"/>
                  <a:gd name="connsiteX533" fmla="*/ 129369 w 229505"/>
                  <a:gd name="connsiteY533" fmla="*/ 96717 h 231543"/>
                  <a:gd name="connsiteX534" fmla="*/ 131464 w 229505"/>
                  <a:gd name="connsiteY534" fmla="*/ 98022 h 231543"/>
                  <a:gd name="connsiteX535" fmla="*/ 131922 w 229505"/>
                  <a:gd name="connsiteY535" fmla="*/ 100194 h 231543"/>
                  <a:gd name="connsiteX536" fmla="*/ 134417 w 229505"/>
                  <a:gd name="connsiteY536" fmla="*/ 102565 h 231543"/>
                  <a:gd name="connsiteX537" fmla="*/ 27813 w 229505"/>
                  <a:gd name="connsiteY537" fmla="*/ 109404 h 231543"/>
                  <a:gd name="connsiteX538" fmla="*/ 26775 w 229505"/>
                  <a:gd name="connsiteY538" fmla="*/ 109671 h 231543"/>
                  <a:gd name="connsiteX539" fmla="*/ 25880 w 229505"/>
                  <a:gd name="connsiteY539" fmla="*/ 109490 h 231543"/>
                  <a:gd name="connsiteX540" fmla="*/ 25070 w 229505"/>
                  <a:gd name="connsiteY540" fmla="*/ 109642 h 231543"/>
                  <a:gd name="connsiteX541" fmla="*/ 24279 w 229505"/>
                  <a:gd name="connsiteY541" fmla="*/ 110290 h 231543"/>
                  <a:gd name="connsiteX542" fmla="*/ 24365 w 229505"/>
                  <a:gd name="connsiteY542" fmla="*/ 107595 h 231543"/>
                  <a:gd name="connsiteX543" fmla="*/ 25289 w 229505"/>
                  <a:gd name="connsiteY543" fmla="*/ 104232 h 231543"/>
                  <a:gd name="connsiteX544" fmla="*/ 26413 w 229505"/>
                  <a:gd name="connsiteY544" fmla="*/ 102270 h 231543"/>
                  <a:gd name="connsiteX545" fmla="*/ 28004 w 229505"/>
                  <a:gd name="connsiteY545" fmla="*/ 101356 h 231543"/>
                  <a:gd name="connsiteX546" fmla="*/ 28680 w 229505"/>
                  <a:gd name="connsiteY546" fmla="*/ 102899 h 231543"/>
                  <a:gd name="connsiteX547" fmla="*/ 28556 w 229505"/>
                  <a:gd name="connsiteY547" fmla="*/ 108385 h 231543"/>
                  <a:gd name="connsiteX548" fmla="*/ 27813 w 229505"/>
                  <a:gd name="connsiteY548" fmla="*/ 109404 h 231543"/>
                  <a:gd name="connsiteX549" fmla="*/ 172355 w 229505"/>
                  <a:gd name="connsiteY549" fmla="*/ 122672 h 231543"/>
                  <a:gd name="connsiteX550" fmla="*/ 169802 w 229505"/>
                  <a:gd name="connsiteY550" fmla="*/ 124587 h 231543"/>
                  <a:gd name="connsiteX551" fmla="*/ 166954 w 229505"/>
                  <a:gd name="connsiteY551" fmla="*/ 121815 h 231543"/>
                  <a:gd name="connsiteX552" fmla="*/ 166488 w 229505"/>
                  <a:gd name="connsiteY552" fmla="*/ 120920 h 231543"/>
                  <a:gd name="connsiteX553" fmla="*/ 168583 w 229505"/>
                  <a:gd name="connsiteY553" fmla="*/ 119796 h 231543"/>
                  <a:gd name="connsiteX554" fmla="*/ 169622 w 229505"/>
                  <a:gd name="connsiteY554" fmla="*/ 118072 h 231543"/>
                  <a:gd name="connsiteX555" fmla="*/ 168783 w 229505"/>
                  <a:gd name="connsiteY555" fmla="*/ 115948 h 231543"/>
                  <a:gd name="connsiteX556" fmla="*/ 165878 w 229505"/>
                  <a:gd name="connsiteY556" fmla="*/ 112805 h 231543"/>
                  <a:gd name="connsiteX557" fmla="*/ 165735 w 229505"/>
                  <a:gd name="connsiteY557" fmla="*/ 110576 h 231543"/>
                  <a:gd name="connsiteX558" fmla="*/ 170183 w 229505"/>
                  <a:gd name="connsiteY558" fmla="*/ 109633 h 231543"/>
                  <a:gd name="connsiteX559" fmla="*/ 172803 w 229505"/>
                  <a:gd name="connsiteY559" fmla="*/ 111576 h 231543"/>
                  <a:gd name="connsiteX560" fmla="*/ 174136 w 229505"/>
                  <a:gd name="connsiteY560" fmla="*/ 111709 h 231543"/>
                  <a:gd name="connsiteX561" fmla="*/ 173622 w 229505"/>
                  <a:gd name="connsiteY561" fmla="*/ 113567 h 231543"/>
                  <a:gd name="connsiteX562" fmla="*/ 173850 w 229505"/>
                  <a:gd name="connsiteY562" fmla="*/ 114167 h 231543"/>
                  <a:gd name="connsiteX563" fmla="*/ 174050 w 229505"/>
                  <a:gd name="connsiteY563" fmla="*/ 119787 h 231543"/>
                  <a:gd name="connsiteX564" fmla="*/ 172812 w 229505"/>
                  <a:gd name="connsiteY564" fmla="*/ 120577 h 231543"/>
                  <a:gd name="connsiteX565" fmla="*/ 172612 w 229505"/>
                  <a:gd name="connsiteY565" fmla="*/ 122120 h 231543"/>
                  <a:gd name="connsiteX566" fmla="*/ 172355 w 229505"/>
                  <a:gd name="connsiteY566" fmla="*/ 122672 h 231543"/>
                  <a:gd name="connsiteX567" fmla="*/ 29728 w 229505"/>
                  <a:gd name="connsiteY567" fmla="*/ 118901 h 231543"/>
                  <a:gd name="connsiteX568" fmla="*/ 28403 w 229505"/>
                  <a:gd name="connsiteY568" fmla="*/ 119272 h 231543"/>
                  <a:gd name="connsiteX569" fmla="*/ 26727 w 229505"/>
                  <a:gd name="connsiteY569" fmla="*/ 116024 h 231543"/>
                  <a:gd name="connsiteX570" fmla="*/ 26118 w 229505"/>
                  <a:gd name="connsiteY570" fmla="*/ 113776 h 231543"/>
                  <a:gd name="connsiteX571" fmla="*/ 26823 w 229505"/>
                  <a:gd name="connsiteY571" fmla="*/ 113652 h 231543"/>
                  <a:gd name="connsiteX572" fmla="*/ 27490 w 229505"/>
                  <a:gd name="connsiteY572" fmla="*/ 113910 h 231543"/>
                  <a:gd name="connsiteX573" fmla="*/ 28194 w 229505"/>
                  <a:gd name="connsiteY573" fmla="*/ 114757 h 231543"/>
                  <a:gd name="connsiteX574" fmla="*/ 28194 w 229505"/>
                  <a:gd name="connsiteY574" fmla="*/ 115624 h 231543"/>
                  <a:gd name="connsiteX575" fmla="*/ 28480 w 229505"/>
                  <a:gd name="connsiteY575" fmla="*/ 116557 h 231543"/>
                  <a:gd name="connsiteX576" fmla="*/ 29213 w 229505"/>
                  <a:gd name="connsiteY576" fmla="*/ 117672 h 231543"/>
                  <a:gd name="connsiteX577" fmla="*/ 29728 w 229505"/>
                  <a:gd name="connsiteY577" fmla="*/ 118901 h 231543"/>
                  <a:gd name="connsiteX578" fmla="*/ 25822 w 229505"/>
                  <a:gd name="connsiteY578" fmla="*/ 117072 h 231543"/>
                  <a:gd name="connsiteX579" fmla="*/ 26156 w 229505"/>
                  <a:gd name="connsiteY579" fmla="*/ 120996 h 231543"/>
                  <a:gd name="connsiteX580" fmla="*/ 28042 w 229505"/>
                  <a:gd name="connsiteY580" fmla="*/ 121729 h 231543"/>
                  <a:gd name="connsiteX581" fmla="*/ 30547 w 229505"/>
                  <a:gd name="connsiteY581" fmla="*/ 125254 h 231543"/>
                  <a:gd name="connsiteX582" fmla="*/ 30337 w 229505"/>
                  <a:gd name="connsiteY582" fmla="*/ 127054 h 231543"/>
                  <a:gd name="connsiteX583" fmla="*/ 29813 w 229505"/>
                  <a:gd name="connsiteY583" fmla="*/ 127673 h 231543"/>
                  <a:gd name="connsiteX584" fmla="*/ 25661 w 229505"/>
                  <a:gd name="connsiteY584" fmla="*/ 126006 h 231543"/>
                  <a:gd name="connsiteX585" fmla="*/ 24670 w 229505"/>
                  <a:gd name="connsiteY585" fmla="*/ 126759 h 231543"/>
                  <a:gd name="connsiteX586" fmla="*/ 23460 w 229505"/>
                  <a:gd name="connsiteY586" fmla="*/ 126454 h 231543"/>
                  <a:gd name="connsiteX587" fmla="*/ 22708 w 229505"/>
                  <a:gd name="connsiteY587" fmla="*/ 124501 h 231543"/>
                  <a:gd name="connsiteX588" fmla="*/ 22793 w 229505"/>
                  <a:gd name="connsiteY588" fmla="*/ 123816 h 231543"/>
                  <a:gd name="connsiteX589" fmla="*/ 22117 w 229505"/>
                  <a:gd name="connsiteY589" fmla="*/ 122644 h 231543"/>
                  <a:gd name="connsiteX590" fmla="*/ 21546 w 229505"/>
                  <a:gd name="connsiteY590" fmla="*/ 122120 h 231543"/>
                  <a:gd name="connsiteX591" fmla="*/ 19917 w 229505"/>
                  <a:gd name="connsiteY591" fmla="*/ 123673 h 231543"/>
                  <a:gd name="connsiteX592" fmla="*/ 18888 w 229505"/>
                  <a:gd name="connsiteY592" fmla="*/ 123958 h 231543"/>
                  <a:gd name="connsiteX593" fmla="*/ 18888 w 229505"/>
                  <a:gd name="connsiteY593" fmla="*/ 122539 h 231543"/>
                  <a:gd name="connsiteX594" fmla="*/ 20403 w 229505"/>
                  <a:gd name="connsiteY594" fmla="*/ 118634 h 231543"/>
                  <a:gd name="connsiteX595" fmla="*/ 21107 w 229505"/>
                  <a:gd name="connsiteY595" fmla="*/ 117977 h 231543"/>
                  <a:gd name="connsiteX596" fmla="*/ 22346 w 229505"/>
                  <a:gd name="connsiteY596" fmla="*/ 119262 h 231543"/>
                  <a:gd name="connsiteX597" fmla="*/ 23365 w 229505"/>
                  <a:gd name="connsiteY597" fmla="*/ 118786 h 231543"/>
                  <a:gd name="connsiteX598" fmla="*/ 24136 w 229505"/>
                  <a:gd name="connsiteY598" fmla="*/ 116672 h 231543"/>
                  <a:gd name="connsiteX599" fmla="*/ 24184 w 229505"/>
                  <a:gd name="connsiteY599" fmla="*/ 114567 h 231543"/>
                  <a:gd name="connsiteX600" fmla="*/ 24537 w 229505"/>
                  <a:gd name="connsiteY600" fmla="*/ 113948 h 231543"/>
                  <a:gd name="connsiteX601" fmla="*/ 25822 w 229505"/>
                  <a:gd name="connsiteY601" fmla="*/ 117072 h 231543"/>
                  <a:gd name="connsiteX602" fmla="*/ 104375 w 229505"/>
                  <a:gd name="connsiteY602" fmla="*/ 132560 h 231543"/>
                  <a:gd name="connsiteX603" fmla="*/ 103318 w 229505"/>
                  <a:gd name="connsiteY603" fmla="*/ 133388 h 231543"/>
                  <a:gd name="connsiteX604" fmla="*/ 102127 w 229505"/>
                  <a:gd name="connsiteY604" fmla="*/ 133350 h 231543"/>
                  <a:gd name="connsiteX605" fmla="*/ 101279 w 229505"/>
                  <a:gd name="connsiteY605" fmla="*/ 133045 h 231543"/>
                  <a:gd name="connsiteX606" fmla="*/ 100861 w 229505"/>
                  <a:gd name="connsiteY606" fmla="*/ 132379 h 231543"/>
                  <a:gd name="connsiteX607" fmla="*/ 101385 w 229505"/>
                  <a:gd name="connsiteY607" fmla="*/ 132064 h 231543"/>
                  <a:gd name="connsiteX608" fmla="*/ 102004 w 229505"/>
                  <a:gd name="connsiteY608" fmla="*/ 130721 h 231543"/>
                  <a:gd name="connsiteX609" fmla="*/ 102575 w 229505"/>
                  <a:gd name="connsiteY609" fmla="*/ 130359 h 231543"/>
                  <a:gd name="connsiteX610" fmla="*/ 103423 w 229505"/>
                  <a:gd name="connsiteY610" fmla="*/ 130531 h 231543"/>
                  <a:gd name="connsiteX611" fmla="*/ 103947 w 229505"/>
                  <a:gd name="connsiteY611" fmla="*/ 131074 h 231543"/>
                  <a:gd name="connsiteX612" fmla="*/ 104375 w 229505"/>
                  <a:gd name="connsiteY612" fmla="*/ 132560 h 231543"/>
                  <a:gd name="connsiteX613" fmla="*/ 142885 w 229505"/>
                  <a:gd name="connsiteY613" fmla="*/ 138160 h 231543"/>
                  <a:gd name="connsiteX614" fmla="*/ 142094 w 229505"/>
                  <a:gd name="connsiteY614" fmla="*/ 140418 h 231543"/>
                  <a:gd name="connsiteX615" fmla="*/ 140008 w 229505"/>
                  <a:gd name="connsiteY615" fmla="*/ 137789 h 231543"/>
                  <a:gd name="connsiteX616" fmla="*/ 137722 w 229505"/>
                  <a:gd name="connsiteY616" fmla="*/ 135989 h 231543"/>
                  <a:gd name="connsiteX617" fmla="*/ 136865 w 229505"/>
                  <a:gd name="connsiteY617" fmla="*/ 134408 h 231543"/>
                  <a:gd name="connsiteX618" fmla="*/ 135474 w 229505"/>
                  <a:gd name="connsiteY618" fmla="*/ 133455 h 231543"/>
                  <a:gd name="connsiteX619" fmla="*/ 135094 w 229505"/>
                  <a:gd name="connsiteY619" fmla="*/ 131331 h 231543"/>
                  <a:gd name="connsiteX620" fmla="*/ 136779 w 229505"/>
                  <a:gd name="connsiteY620" fmla="*/ 130464 h 231543"/>
                  <a:gd name="connsiteX621" fmla="*/ 137503 w 229505"/>
                  <a:gd name="connsiteY621" fmla="*/ 130378 h 231543"/>
                  <a:gd name="connsiteX622" fmla="*/ 139237 w 229505"/>
                  <a:gd name="connsiteY622" fmla="*/ 132960 h 231543"/>
                  <a:gd name="connsiteX623" fmla="*/ 141942 w 229505"/>
                  <a:gd name="connsiteY623" fmla="*/ 133255 h 231543"/>
                  <a:gd name="connsiteX624" fmla="*/ 141732 w 229505"/>
                  <a:gd name="connsiteY624" fmla="*/ 134846 h 231543"/>
                  <a:gd name="connsiteX625" fmla="*/ 142590 w 229505"/>
                  <a:gd name="connsiteY625" fmla="*/ 136893 h 231543"/>
                  <a:gd name="connsiteX626" fmla="*/ 142885 w 229505"/>
                  <a:gd name="connsiteY626" fmla="*/ 138160 h 231543"/>
                  <a:gd name="connsiteX627" fmla="*/ 33204 w 229505"/>
                  <a:gd name="connsiteY627" fmla="*/ 136627 h 231543"/>
                  <a:gd name="connsiteX628" fmla="*/ 36024 w 229505"/>
                  <a:gd name="connsiteY628" fmla="*/ 139903 h 231543"/>
                  <a:gd name="connsiteX629" fmla="*/ 33747 w 229505"/>
                  <a:gd name="connsiteY629" fmla="*/ 139094 h 231543"/>
                  <a:gd name="connsiteX630" fmla="*/ 31328 w 229505"/>
                  <a:gd name="connsiteY630" fmla="*/ 141361 h 231543"/>
                  <a:gd name="connsiteX631" fmla="*/ 28261 w 229505"/>
                  <a:gd name="connsiteY631" fmla="*/ 138713 h 231543"/>
                  <a:gd name="connsiteX632" fmla="*/ 26423 w 229505"/>
                  <a:gd name="connsiteY632" fmla="*/ 136027 h 231543"/>
                  <a:gd name="connsiteX633" fmla="*/ 26013 w 229505"/>
                  <a:gd name="connsiteY633" fmla="*/ 134950 h 231543"/>
                  <a:gd name="connsiteX634" fmla="*/ 27937 w 229505"/>
                  <a:gd name="connsiteY634" fmla="*/ 132436 h 231543"/>
                  <a:gd name="connsiteX635" fmla="*/ 29728 w 229505"/>
                  <a:gd name="connsiteY635" fmla="*/ 135017 h 231543"/>
                  <a:gd name="connsiteX636" fmla="*/ 31899 w 229505"/>
                  <a:gd name="connsiteY636" fmla="*/ 135427 h 231543"/>
                  <a:gd name="connsiteX637" fmla="*/ 33204 w 229505"/>
                  <a:gd name="connsiteY637" fmla="*/ 136627 h 231543"/>
                  <a:gd name="connsiteX638" fmla="*/ 191881 w 229505"/>
                  <a:gd name="connsiteY638" fmla="*/ 136417 h 231543"/>
                  <a:gd name="connsiteX639" fmla="*/ 195168 w 229505"/>
                  <a:gd name="connsiteY639" fmla="*/ 137531 h 231543"/>
                  <a:gd name="connsiteX640" fmla="*/ 196082 w 229505"/>
                  <a:gd name="connsiteY640" fmla="*/ 137408 h 231543"/>
                  <a:gd name="connsiteX641" fmla="*/ 197634 w 229505"/>
                  <a:gd name="connsiteY641" fmla="*/ 137808 h 231543"/>
                  <a:gd name="connsiteX642" fmla="*/ 198044 w 229505"/>
                  <a:gd name="connsiteY642" fmla="*/ 139846 h 231543"/>
                  <a:gd name="connsiteX643" fmla="*/ 195987 w 229505"/>
                  <a:gd name="connsiteY643" fmla="*/ 140141 h 231543"/>
                  <a:gd name="connsiteX644" fmla="*/ 192424 w 229505"/>
                  <a:gd name="connsiteY644" fmla="*/ 142018 h 231543"/>
                  <a:gd name="connsiteX645" fmla="*/ 190910 w 229505"/>
                  <a:gd name="connsiteY645" fmla="*/ 141608 h 231543"/>
                  <a:gd name="connsiteX646" fmla="*/ 189100 w 229505"/>
                  <a:gd name="connsiteY646" fmla="*/ 139980 h 231543"/>
                  <a:gd name="connsiteX647" fmla="*/ 186224 w 229505"/>
                  <a:gd name="connsiteY647" fmla="*/ 139808 h 231543"/>
                  <a:gd name="connsiteX648" fmla="*/ 185376 w 229505"/>
                  <a:gd name="connsiteY648" fmla="*/ 139360 h 231543"/>
                  <a:gd name="connsiteX649" fmla="*/ 186919 w 229505"/>
                  <a:gd name="connsiteY649" fmla="*/ 137436 h 231543"/>
                  <a:gd name="connsiteX650" fmla="*/ 189719 w 229505"/>
                  <a:gd name="connsiteY650" fmla="*/ 136465 h 231543"/>
                  <a:gd name="connsiteX651" fmla="*/ 191881 w 229505"/>
                  <a:gd name="connsiteY651" fmla="*/ 136417 h 231543"/>
                  <a:gd name="connsiteX652" fmla="*/ 125892 w 229505"/>
                  <a:gd name="connsiteY652" fmla="*/ 144304 h 231543"/>
                  <a:gd name="connsiteX653" fmla="*/ 124102 w 229505"/>
                  <a:gd name="connsiteY653" fmla="*/ 145933 h 231543"/>
                  <a:gd name="connsiteX654" fmla="*/ 123797 w 229505"/>
                  <a:gd name="connsiteY654" fmla="*/ 143485 h 231543"/>
                  <a:gd name="connsiteX655" fmla="*/ 124949 w 229505"/>
                  <a:gd name="connsiteY655" fmla="*/ 140903 h 231543"/>
                  <a:gd name="connsiteX656" fmla="*/ 126521 w 229505"/>
                  <a:gd name="connsiteY656" fmla="*/ 140741 h 231543"/>
                  <a:gd name="connsiteX657" fmla="*/ 127102 w 229505"/>
                  <a:gd name="connsiteY657" fmla="*/ 141875 h 231543"/>
                  <a:gd name="connsiteX658" fmla="*/ 125892 w 229505"/>
                  <a:gd name="connsiteY658" fmla="*/ 144304 h 231543"/>
                  <a:gd name="connsiteX659" fmla="*/ 149952 w 229505"/>
                  <a:gd name="connsiteY659" fmla="*/ 143542 h 231543"/>
                  <a:gd name="connsiteX660" fmla="*/ 148962 w 229505"/>
                  <a:gd name="connsiteY660" fmla="*/ 145713 h 231543"/>
                  <a:gd name="connsiteX661" fmla="*/ 147295 w 229505"/>
                  <a:gd name="connsiteY661" fmla="*/ 145380 h 231543"/>
                  <a:gd name="connsiteX662" fmla="*/ 144504 w 229505"/>
                  <a:gd name="connsiteY662" fmla="*/ 143047 h 231543"/>
                  <a:gd name="connsiteX663" fmla="*/ 143552 w 229505"/>
                  <a:gd name="connsiteY663" fmla="*/ 141989 h 231543"/>
                  <a:gd name="connsiteX664" fmla="*/ 143028 w 229505"/>
                  <a:gd name="connsiteY664" fmla="*/ 140951 h 231543"/>
                  <a:gd name="connsiteX665" fmla="*/ 144171 w 229505"/>
                  <a:gd name="connsiteY665" fmla="*/ 140827 h 231543"/>
                  <a:gd name="connsiteX666" fmla="*/ 145571 w 229505"/>
                  <a:gd name="connsiteY666" fmla="*/ 141932 h 231543"/>
                  <a:gd name="connsiteX667" fmla="*/ 149143 w 229505"/>
                  <a:gd name="connsiteY667" fmla="*/ 142513 h 231543"/>
                  <a:gd name="connsiteX668" fmla="*/ 149952 w 229505"/>
                  <a:gd name="connsiteY668" fmla="*/ 143542 h 231543"/>
                  <a:gd name="connsiteX669" fmla="*/ 170622 w 229505"/>
                  <a:gd name="connsiteY669" fmla="*/ 145904 h 231543"/>
                  <a:gd name="connsiteX670" fmla="*/ 169374 w 229505"/>
                  <a:gd name="connsiteY670" fmla="*/ 146037 h 231543"/>
                  <a:gd name="connsiteX671" fmla="*/ 169755 w 229505"/>
                  <a:gd name="connsiteY671" fmla="*/ 144694 h 231543"/>
                  <a:gd name="connsiteX672" fmla="*/ 172145 w 229505"/>
                  <a:gd name="connsiteY672" fmla="*/ 142361 h 231543"/>
                  <a:gd name="connsiteX673" fmla="*/ 175499 w 229505"/>
                  <a:gd name="connsiteY673" fmla="*/ 142247 h 231543"/>
                  <a:gd name="connsiteX674" fmla="*/ 178546 w 229505"/>
                  <a:gd name="connsiteY674" fmla="*/ 141075 h 231543"/>
                  <a:gd name="connsiteX675" fmla="*/ 179232 w 229505"/>
                  <a:gd name="connsiteY675" fmla="*/ 141037 h 231543"/>
                  <a:gd name="connsiteX676" fmla="*/ 177775 w 229505"/>
                  <a:gd name="connsiteY676" fmla="*/ 142875 h 231543"/>
                  <a:gd name="connsiteX677" fmla="*/ 175317 w 229505"/>
                  <a:gd name="connsiteY677" fmla="*/ 144590 h 231543"/>
                  <a:gd name="connsiteX678" fmla="*/ 170622 w 229505"/>
                  <a:gd name="connsiteY678" fmla="*/ 145904 h 231543"/>
                  <a:gd name="connsiteX679" fmla="*/ 153877 w 229505"/>
                  <a:gd name="connsiteY679" fmla="*/ 149600 h 231543"/>
                  <a:gd name="connsiteX680" fmla="*/ 151315 w 229505"/>
                  <a:gd name="connsiteY680" fmla="*/ 149809 h 231543"/>
                  <a:gd name="connsiteX681" fmla="*/ 151467 w 229505"/>
                  <a:gd name="connsiteY681" fmla="*/ 147247 h 231543"/>
                  <a:gd name="connsiteX682" fmla="*/ 152419 w 229505"/>
                  <a:gd name="connsiteY682" fmla="*/ 146580 h 231543"/>
                  <a:gd name="connsiteX683" fmla="*/ 155486 w 229505"/>
                  <a:gd name="connsiteY683" fmla="*/ 147857 h 231543"/>
                  <a:gd name="connsiteX684" fmla="*/ 155334 w 229505"/>
                  <a:gd name="connsiteY684" fmla="*/ 148657 h 231543"/>
                  <a:gd name="connsiteX685" fmla="*/ 153877 w 229505"/>
                  <a:gd name="connsiteY685" fmla="*/ 149600 h 231543"/>
                  <a:gd name="connsiteX686" fmla="*/ 141590 w 229505"/>
                  <a:gd name="connsiteY686" fmla="*/ 147104 h 231543"/>
                  <a:gd name="connsiteX687" fmla="*/ 141456 w 229505"/>
                  <a:gd name="connsiteY687" fmla="*/ 150581 h 231543"/>
                  <a:gd name="connsiteX688" fmla="*/ 140751 w 229505"/>
                  <a:gd name="connsiteY688" fmla="*/ 150552 h 231543"/>
                  <a:gd name="connsiteX689" fmla="*/ 140341 w 229505"/>
                  <a:gd name="connsiteY689" fmla="*/ 150019 h 231543"/>
                  <a:gd name="connsiteX690" fmla="*/ 140322 w 229505"/>
                  <a:gd name="connsiteY690" fmla="*/ 148685 h 231543"/>
                  <a:gd name="connsiteX691" fmla="*/ 140627 w 229505"/>
                  <a:gd name="connsiteY691" fmla="*/ 146590 h 231543"/>
                  <a:gd name="connsiteX692" fmla="*/ 141590 w 229505"/>
                  <a:gd name="connsiteY692" fmla="*/ 147104 h 231543"/>
                  <a:gd name="connsiteX693" fmla="*/ 128026 w 229505"/>
                  <a:gd name="connsiteY693" fmla="*/ 152105 h 231543"/>
                  <a:gd name="connsiteX694" fmla="*/ 126502 w 229505"/>
                  <a:gd name="connsiteY694" fmla="*/ 153124 h 231543"/>
                  <a:gd name="connsiteX695" fmla="*/ 127007 w 229505"/>
                  <a:gd name="connsiteY695" fmla="*/ 150800 h 231543"/>
                  <a:gd name="connsiteX696" fmla="*/ 126254 w 229505"/>
                  <a:gd name="connsiteY696" fmla="*/ 149590 h 231543"/>
                  <a:gd name="connsiteX697" fmla="*/ 126921 w 229505"/>
                  <a:gd name="connsiteY697" fmla="*/ 148562 h 231543"/>
                  <a:gd name="connsiteX698" fmla="*/ 127902 w 229505"/>
                  <a:gd name="connsiteY698" fmla="*/ 147733 h 231543"/>
                  <a:gd name="connsiteX699" fmla="*/ 128359 w 229505"/>
                  <a:gd name="connsiteY699" fmla="*/ 148590 h 231543"/>
                  <a:gd name="connsiteX700" fmla="*/ 129236 w 229505"/>
                  <a:gd name="connsiteY700" fmla="*/ 149981 h 231543"/>
                  <a:gd name="connsiteX701" fmla="*/ 128026 w 229505"/>
                  <a:gd name="connsiteY701" fmla="*/ 152105 h 231543"/>
                  <a:gd name="connsiteX702" fmla="*/ 130369 w 229505"/>
                  <a:gd name="connsiteY702" fmla="*/ 159439 h 231543"/>
                  <a:gd name="connsiteX703" fmla="*/ 129378 w 229505"/>
                  <a:gd name="connsiteY703" fmla="*/ 159944 h 231543"/>
                  <a:gd name="connsiteX704" fmla="*/ 127731 w 229505"/>
                  <a:gd name="connsiteY704" fmla="*/ 159210 h 231543"/>
                  <a:gd name="connsiteX705" fmla="*/ 128169 w 229505"/>
                  <a:gd name="connsiteY705" fmla="*/ 157382 h 231543"/>
                  <a:gd name="connsiteX706" fmla="*/ 129312 w 229505"/>
                  <a:gd name="connsiteY706" fmla="*/ 156601 h 231543"/>
                  <a:gd name="connsiteX707" fmla="*/ 130521 w 229505"/>
                  <a:gd name="connsiteY707" fmla="*/ 157201 h 231543"/>
                  <a:gd name="connsiteX708" fmla="*/ 130702 w 229505"/>
                  <a:gd name="connsiteY708" fmla="*/ 158029 h 231543"/>
                  <a:gd name="connsiteX709" fmla="*/ 130369 w 229505"/>
                  <a:gd name="connsiteY709" fmla="*/ 159439 h 231543"/>
                  <a:gd name="connsiteX710" fmla="*/ 157705 w 229505"/>
                  <a:gd name="connsiteY710" fmla="*/ 164697 h 231543"/>
                  <a:gd name="connsiteX711" fmla="*/ 155324 w 229505"/>
                  <a:gd name="connsiteY711" fmla="*/ 165954 h 231543"/>
                  <a:gd name="connsiteX712" fmla="*/ 153696 w 229505"/>
                  <a:gd name="connsiteY712" fmla="*/ 164135 h 231543"/>
                  <a:gd name="connsiteX713" fmla="*/ 152791 w 229505"/>
                  <a:gd name="connsiteY713" fmla="*/ 161268 h 231543"/>
                  <a:gd name="connsiteX714" fmla="*/ 157153 w 229505"/>
                  <a:gd name="connsiteY714" fmla="*/ 157058 h 231543"/>
                  <a:gd name="connsiteX715" fmla="*/ 158201 w 229505"/>
                  <a:gd name="connsiteY715" fmla="*/ 157439 h 231543"/>
                  <a:gd name="connsiteX716" fmla="*/ 158830 w 229505"/>
                  <a:gd name="connsiteY716" fmla="*/ 158525 h 231543"/>
                  <a:gd name="connsiteX717" fmla="*/ 158735 w 229505"/>
                  <a:gd name="connsiteY717" fmla="*/ 162306 h 231543"/>
                  <a:gd name="connsiteX718" fmla="*/ 157705 w 229505"/>
                  <a:gd name="connsiteY718" fmla="*/ 164697 h 231543"/>
                  <a:gd name="connsiteX719" fmla="*/ 150572 w 229505"/>
                  <a:gd name="connsiteY719" fmla="*/ 161335 h 231543"/>
                  <a:gd name="connsiteX720" fmla="*/ 148447 w 229505"/>
                  <a:gd name="connsiteY720" fmla="*/ 163906 h 231543"/>
                  <a:gd name="connsiteX721" fmla="*/ 146676 w 229505"/>
                  <a:gd name="connsiteY721" fmla="*/ 163630 h 231543"/>
                  <a:gd name="connsiteX722" fmla="*/ 145933 w 229505"/>
                  <a:gd name="connsiteY722" fmla="*/ 162449 h 231543"/>
                  <a:gd name="connsiteX723" fmla="*/ 147028 w 229505"/>
                  <a:gd name="connsiteY723" fmla="*/ 160030 h 231543"/>
                  <a:gd name="connsiteX724" fmla="*/ 149400 w 229505"/>
                  <a:gd name="connsiteY724" fmla="*/ 158658 h 231543"/>
                  <a:gd name="connsiteX725" fmla="*/ 150476 w 229505"/>
                  <a:gd name="connsiteY725" fmla="*/ 159020 h 231543"/>
                  <a:gd name="connsiteX726" fmla="*/ 150372 w 229505"/>
                  <a:gd name="connsiteY726" fmla="*/ 160811 h 231543"/>
                  <a:gd name="connsiteX727" fmla="*/ 150572 w 229505"/>
                  <a:gd name="connsiteY727" fmla="*/ 161335 h 231543"/>
                  <a:gd name="connsiteX728" fmla="*/ 197101 w 229505"/>
                  <a:gd name="connsiteY728" fmla="*/ 164973 h 231543"/>
                  <a:gd name="connsiteX729" fmla="*/ 194434 w 229505"/>
                  <a:gd name="connsiteY729" fmla="*/ 165430 h 231543"/>
                  <a:gd name="connsiteX730" fmla="*/ 194910 w 229505"/>
                  <a:gd name="connsiteY730" fmla="*/ 162782 h 231543"/>
                  <a:gd name="connsiteX731" fmla="*/ 193606 w 229505"/>
                  <a:gd name="connsiteY731" fmla="*/ 160696 h 231543"/>
                  <a:gd name="connsiteX732" fmla="*/ 195682 w 229505"/>
                  <a:gd name="connsiteY732" fmla="*/ 161868 h 231543"/>
                  <a:gd name="connsiteX733" fmla="*/ 197006 w 229505"/>
                  <a:gd name="connsiteY733" fmla="*/ 163278 h 231543"/>
                  <a:gd name="connsiteX734" fmla="*/ 197654 w 229505"/>
                  <a:gd name="connsiteY734" fmla="*/ 163544 h 231543"/>
                  <a:gd name="connsiteX735" fmla="*/ 197501 w 229505"/>
                  <a:gd name="connsiteY735" fmla="*/ 164392 h 231543"/>
                  <a:gd name="connsiteX736" fmla="*/ 197101 w 229505"/>
                  <a:gd name="connsiteY736" fmla="*/ 164973 h 231543"/>
                  <a:gd name="connsiteX737" fmla="*/ 135655 w 229505"/>
                  <a:gd name="connsiteY737" fmla="*/ 166230 h 231543"/>
                  <a:gd name="connsiteX738" fmla="*/ 135170 w 229505"/>
                  <a:gd name="connsiteY738" fmla="*/ 166373 h 231543"/>
                  <a:gd name="connsiteX739" fmla="*/ 134464 w 229505"/>
                  <a:gd name="connsiteY739" fmla="*/ 164973 h 231543"/>
                  <a:gd name="connsiteX740" fmla="*/ 134322 w 229505"/>
                  <a:gd name="connsiteY740" fmla="*/ 163668 h 231543"/>
                  <a:gd name="connsiteX741" fmla="*/ 134598 w 229505"/>
                  <a:gd name="connsiteY741" fmla="*/ 162897 h 231543"/>
                  <a:gd name="connsiteX742" fmla="*/ 135522 w 229505"/>
                  <a:gd name="connsiteY742" fmla="*/ 162821 h 231543"/>
                  <a:gd name="connsiteX743" fmla="*/ 136779 w 229505"/>
                  <a:gd name="connsiteY743" fmla="*/ 165306 h 231543"/>
                  <a:gd name="connsiteX744" fmla="*/ 135655 w 229505"/>
                  <a:gd name="connsiteY744" fmla="*/ 166230 h 231543"/>
                  <a:gd name="connsiteX745" fmla="*/ 166078 w 229505"/>
                  <a:gd name="connsiteY745" fmla="*/ 170583 h 231543"/>
                  <a:gd name="connsiteX746" fmla="*/ 163716 w 229505"/>
                  <a:gd name="connsiteY746" fmla="*/ 170860 h 231543"/>
                  <a:gd name="connsiteX747" fmla="*/ 162963 w 229505"/>
                  <a:gd name="connsiteY747" fmla="*/ 170612 h 231543"/>
                  <a:gd name="connsiteX748" fmla="*/ 164402 w 229505"/>
                  <a:gd name="connsiteY748" fmla="*/ 170041 h 231543"/>
                  <a:gd name="connsiteX749" fmla="*/ 165402 w 229505"/>
                  <a:gd name="connsiteY749" fmla="*/ 169431 h 231543"/>
                  <a:gd name="connsiteX750" fmla="*/ 165888 w 229505"/>
                  <a:gd name="connsiteY750" fmla="*/ 168697 h 231543"/>
                  <a:gd name="connsiteX751" fmla="*/ 168279 w 229505"/>
                  <a:gd name="connsiteY751" fmla="*/ 167402 h 231543"/>
                  <a:gd name="connsiteX752" fmla="*/ 169850 w 229505"/>
                  <a:gd name="connsiteY752" fmla="*/ 165706 h 231543"/>
                  <a:gd name="connsiteX753" fmla="*/ 171555 w 229505"/>
                  <a:gd name="connsiteY753" fmla="*/ 166859 h 231543"/>
                  <a:gd name="connsiteX754" fmla="*/ 169422 w 229505"/>
                  <a:gd name="connsiteY754" fmla="*/ 167630 h 231543"/>
                  <a:gd name="connsiteX755" fmla="*/ 166078 w 229505"/>
                  <a:gd name="connsiteY755" fmla="*/ 170583 h 231543"/>
                  <a:gd name="connsiteX756" fmla="*/ 195225 w 229505"/>
                  <a:gd name="connsiteY756" fmla="*/ 172688 h 231543"/>
                  <a:gd name="connsiteX757" fmla="*/ 194396 w 229505"/>
                  <a:gd name="connsiteY757" fmla="*/ 172726 h 231543"/>
                  <a:gd name="connsiteX758" fmla="*/ 195386 w 229505"/>
                  <a:gd name="connsiteY758" fmla="*/ 171126 h 231543"/>
                  <a:gd name="connsiteX759" fmla="*/ 198206 w 229505"/>
                  <a:gd name="connsiteY759" fmla="*/ 168926 h 231543"/>
                  <a:gd name="connsiteX760" fmla="*/ 202311 w 229505"/>
                  <a:gd name="connsiteY760" fmla="*/ 166983 h 231543"/>
                  <a:gd name="connsiteX761" fmla="*/ 203673 w 229505"/>
                  <a:gd name="connsiteY761" fmla="*/ 166773 h 231543"/>
                  <a:gd name="connsiteX762" fmla="*/ 205988 w 229505"/>
                  <a:gd name="connsiteY762" fmla="*/ 167973 h 231543"/>
                  <a:gd name="connsiteX763" fmla="*/ 201740 w 229505"/>
                  <a:gd name="connsiteY763" fmla="*/ 169964 h 231543"/>
                  <a:gd name="connsiteX764" fmla="*/ 200606 w 229505"/>
                  <a:gd name="connsiteY764" fmla="*/ 171012 h 231543"/>
                  <a:gd name="connsiteX765" fmla="*/ 197472 w 229505"/>
                  <a:gd name="connsiteY765" fmla="*/ 171240 h 231543"/>
                  <a:gd name="connsiteX766" fmla="*/ 195225 w 229505"/>
                  <a:gd name="connsiteY766" fmla="*/ 172688 h 231543"/>
                  <a:gd name="connsiteX767" fmla="*/ 153314 w 229505"/>
                  <a:gd name="connsiteY767" fmla="*/ 174450 h 231543"/>
                  <a:gd name="connsiteX768" fmla="*/ 152848 w 229505"/>
                  <a:gd name="connsiteY768" fmla="*/ 174974 h 231543"/>
                  <a:gd name="connsiteX769" fmla="*/ 150829 w 229505"/>
                  <a:gd name="connsiteY769" fmla="*/ 172879 h 231543"/>
                  <a:gd name="connsiteX770" fmla="*/ 150057 w 229505"/>
                  <a:gd name="connsiteY770" fmla="*/ 171660 h 231543"/>
                  <a:gd name="connsiteX771" fmla="*/ 151019 w 229505"/>
                  <a:gd name="connsiteY771" fmla="*/ 170640 h 231543"/>
                  <a:gd name="connsiteX772" fmla="*/ 153991 w 229505"/>
                  <a:gd name="connsiteY772" fmla="*/ 173022 h 231543"/>
                  <a:gd name="connsiteX773" fmla="*/ 153314 w 229505"/>
                  <a:gd name="connsiteY773" fmla="*/ 174450 h 231543"/>
                  <a:gd name="connsiteX774" fmla="*/ 130702 w 229505"/>
                  <a:gd name="connsiteY774" fmla="*/ 171469 h 231543"/>
                  <a:gd name="connsiteX775" fmla="*/ 130750 w 229505"/>
                  <a:gd name="connsiteY775" fmla="*/ 173422 h 231543"/>
                  <a:gd name="connsiteX776" fmla="*/ 130559 w 229505"/>
                  <a:gd name="connsiteY776" fmla="*/ 174117 h 231543"/>
                  <a:gd name="connsiteX777" fmla="*/ 125092 w 229505"/>
                  <a:gd name="connsiteY777" fmla="*/ 175060 h 231543"/>
                  <a:gd name="connsiteX778" fmla="*/ 125597 w 229505"/>
                  <a:gd name="connsiteY778" fmla="*/ 172822 h 231543"/>
                  <a:gd name="connsiteX779" fmla="*/ 125930 w 229505"/>
                  <a:gd name="connsiteY779" fmla="*/ 172117 h 231543"/>
                  <a:gd name="connsiteX780" fmla="*/ 127740 w 229505"/>
                  <a:gd name="connsiteY780" fmla="*/ 173155 h 231543"/>
                  <a:gd name="connsiteX781" fmla="*/ 128407 w 229505"/>
                  <a:gd name="connsiteY781" fmla="*/ 172622 h 231543"/>
                  <a:gd name="connsiteX782" fmla="*/ 128674 w 229505"/>
                  <a:gd name="connsiteY782" fmla="*/ 172012 h 231543"/>
                  <a:gd name="connsiteX783" fmla="*/ 130702 w 229505"/>
                  <a:gd name="connsiteY783" fmla="*/ 171469 h 231543"/>
                  <a:gd name="connsiteX784" fmla="*/ 219570 w 229505"/>
                  <a:gd name="connsiteY784" fmla="*/ 178432 h 231543"/>
                  <a:gd name="connsiteX785" fmla="*/ 218990 w 229505"/>
                  <a:gd name="connsiteY785" fmla="*/ 178956 h 231543"/>
                  <a:gd name="connsiteX786" fmla="*/ 217647 w 229505"/>
                  <a:gd name="connsiteY786" fmla="*/ 177441 h 231543"/>
                  <a:gd name="connsiteX787" fmla="*/ 217580 w 229505"/>
                  <a:gd name="connsiteY787" fmla="*/ 176651 h 231543"/>
                  <a:gd name="connsiteX788" fmla="*/ 218951 w 229505"/>
                  <a:gd name="connsiteY788" fmla="*/ 175746 h 231543"/>
                  <a:gd name="connsiteX789" fmla="*/ 219637 w 229505"/>
                  <a:gd name="connsiteY789" fmla="*/ 175536 h 231543"/>
                  <a:gd name="connsiteX790" fmla="*/ 219837 w 229505"/>
                  <a:gd name="connsiteY790" fmla="*/ 176156 h 231543"/>
                  <a:gd name="connsiteX791" fmla="*/ 219818 w 229505"/>
                  <a:gd name="connsiteY791" fmla="*/ 177479 h 231543"/>
                  <a:gd name="connsiteX792" fmla="*/ 219570 w 229505"/>
                  <a:gd name="connsiteY792" fmla="*/ 178432 h 231543"/>
                  <a:gd name="connsiteX793" fmla="*/ 182156 w 229505"/>
                  <a:gd name="connsiteY793" fmla="*/ 177394 h 231543"/>
                  <a:gd name="connsiteX794" fmla="*/ 180042 w 229505"/>
                  <a:gd name="connsiteY794" fmla="*/ 178184 h 231543"/>
                  <a:gd name="connsiteX795" fmla="*/ 178699 w 229505"/>
                  <a:gd name="connsiteY795" fmla="*/ 179851 h 231543"/>
                  <a:gd name="connsiteX796" fmla="*/ 177061 w 229505"/>
                  <a:gd name="connsiteY796" fmla="*/ 178670 h 231543"/>
                  <a:gd name="connsiteX797" fmla="*/ 177061 w 229505"/>
                  <a:gd name="connsiteY797" fmla="*/ 177070 h 231543"/>
                  <a:gd name="connsiteX798" fmla="*/ 178851 w 229505"/>
                  <a:gd name="connsiteY798" fmla="*/ 177565 h 231543"/>
                  <a:gd name="connsiteX799" fmla="*/ 180108 w 229505"/>
                  <a:gd name="connsiteY799" fmla="*/ 176660 h 231543"/>
                  <a:gd name="connsiteX800" fmla="*/ 179727 w 229505"/>
                  <a:gd name="connsiteY800" fmla="*/ 175641 h 231543"/>
                  <a:gd name="connsiteX801" fmla="*/ 181099 w 229505"/>
                  <a:gd name="connsiteY801" fmla="*/ 176117 h 231543"/>
                  <a:gd name="connsiteX802" fmla="*/ 182156 w 229505"/>
                  <a:gd name="connsiteY802" fmla="*/ 177394 h 231543"/>
                  <a:gd name="connsiteX803" fmla="*/ 156010 w 229505"/>
                  <a:gd name="connsiteY803" fmla="*/ 183775 h 231543"/>
                  <a:gd name="connsiteX804" fmla="*/ 154772 w 229505"/>
                  <a:gd name="connsiteY804" fmla="*/ 185519 h 231543"/>
                  <a:gd name="connsiteX805" fmla="*/ 153019 w 229505"/>
                  <a:gd name="connsiteY805" fmla="*/ 184899 h 231543"/>
                  <a:gd name="connsiteX806" fmla="*/ 153734 w 229505"/>
                  <a:gd name="connsiteY806" fmla="*/ 184242 h 231543"/>
                  <a:gd name="connsiteX807" fmla="*/ 154153 w 229505"/>
                  <a:gd name="connsiteY807" fmla="*/ 183385 h 231543"/>
                  <a:gd name="connsiteX808" fmla="*/ 154200 w 229505"/>
                  <a:gd name="connsiteY808" fmla="*/ 182147 h 231543"/>
                  <a:gd name="connsiteX809" fmla="*/ 153724 w 229505"/>
                  <a:gd name="connsiteY809" fmla="*/ 181385 h 231543"/>
                  <a:gd name="connsiteX810" fmla="*/ 154048 w 229505"/>
                  <a:gd name="connsiteY810" fmla="*/ 181108 h 231543"/>
                  <a:gd name="connsiteX811" fmla="*/ 155610 w 229505"/>
                  <a:gd name="connsiteY811" fmla="*/ 182385 h 231543"/>
                  <a:gd name="connsiteX812" fmla="*/ 156010 w 229505"/>
                  <a:gd name="connsiteY812" fmla="*/ 183775 h 231543"/>
                  <a:gd name="connsiteX813" fmla="*/ 219104 w 229505"/>
                  <a:gd name="connsiteY813" fmla="*/ 199044 h 231543"/>
                  <a:gd name="connsiteX814" fmla="*/ 217180 w 229505"/>
                  <a:gd name="connsiteY814" fmla="*/ 199739 h 231543"/>
                  <a:gd name="connsiteX815" fmla="*/ 216513 w 229505"/>
                  <a:gd name="connsiteY815" fmla="*/ 199654 h 231543"/>
                  <a:gd name="connsiteX816" fmla="*/ 215713 w 229505"/>
                  <a:gd name="connsiteY816" fmla="*/ 198130 h 231543"/>
                  <a:gd name="connsiteX817" fmla="*/ 216827 w 229505"/>
                  <a:gd name="connsiteY817" fmla="*/ 194453 h 231543"/>
                  <a:gd name="connsiteX818" fmla="*/ 215798 w 229505"/>
                  <a:gd name="connsiteY818" fmla="*/ 192081 h 231543"/>
                  <a:gd name="connsiteX819" fmla="*/ 215732 w 229505"/>
                  <a:gd name="connsiteY819" fmla="*/ 191081 h 231543"/>
                  <a:gd name="connsiteX820" fmla="*/ 217294 w 229505"/>
                  <a:gd name="connsiteY820" fmla="*/ 189690 h 231543"/>
                  <a:gd name="connsiteX821" fmla="*/ 218380 w 229505"/>
                  <a:gd name="connsiteY821" fmla="*/ 187605 h 231543"/>
                  <a:gd name="connsiteX822" fmla="*/ 221028 w 229505"/>
                  <a:gd name="connsiteY822" fmla="*/ 185347 h 231543"/>
                  <a:gd name="connsiteX823" fmla="*/ 227895 w 229505"/>
                  <a:gd name="connsiteY823" fmla="*/ 182671 h 231543"/>
                  <a:gd name="connsiteX824" fmla="*/ 229505 w 229505"/>
                  <a:gd name="connsiteY824" fmla="*/ 182423 h 231543"/>
                  <a:gd name="connsiteX825" fmla="*/ 229458 w 229505"/>
                  <a:gd name="connsiteY825" fmla="*/ 184518 h 231543"/>
                  <a:gd name="connsiteX826" fmla="*/ 227162 w 229505"/>
                  <a:gd name="connsiteY826" fmla="*/ 189814 h 231543"/>
                  <a:gd name="connsiteX827" fmla="*/ 225123 w 229505"/>
                  <a:gd name="connsiteY827" fmla="*/ 192462 h 231543"/>
                  <a:gd name="connsiteX828" fmla="*/ 225666 w 229505"/>
                  <a:gd name="connsiteY828" fmla="*/ 194577 h 231543"/>
                  <a:gd name="connsiteX829" fmla="*/ 222399 w 229505"/>
                  <a:gd name="connsiteY829" fmla="*/ 195167 h 231543"/>
                  <a:gd name="connsiteX830" fmla="*/ 219104 w 229505"/>
                  <a:gd name="connsiteY830" fmla="*/ 199044 h 231543"/>
                  <a:gd name="connsiteX831" fmla="*/ 91088 w 229505"/>
                  <a:gd name="connsiteY831" fmla="*/ 190472 h 231543"/>
                  <a:gd name="connsiteX832" fmla="*/ 90774 w 229505"/>
                  <a:gd name="connsiteY832" fmla="*/ 191900 h 231543"/>
                  <a:gd name="connsiteX833" fmla="*/ 88021 w 229505"/>
                  <a:gd name="connsiteY833" fmla="*/ 190919 h 231543"/>
                  <a:gd name="connsiteX834" fmla="*/ 87259 w 229505"/>
                  <a:gd name="connsiteY834" fmla="*/ 189443 h 231543"/>
                  <a:gd name="connsiteX835" fmla="*/ 87116 w 229505"/>
                  <a:gd name="connsiteY835" fmla="*/ 186166 h 231543"/>
                  <a:gd name="connsiteX836" fmla="*/ 87840 w 229505"/>
                  <a:gd name="connsiteY836" fmla="*/ 184566 h 231543"/>
                  <a:gd name="connsiteX837" fmla="*/ 88316 w 229505"/>
                  <a:gd name="connsiteY837" fmla="*/ 184061 h 231543"/>
                  <a:gd name="connsiteX838" fmla="*/ 89583 w 229505"/>
                  <a:gd name="connsiteY838" fmla="*/ 185909 h 231543"/>
                  <a:gd name="connsiteX839" fmla="*/ 92240 w 229505"/>
                  <a:gd name="connsiteY839" fmla="*/ 188605 h 231543"/>
                  <a:gd name="connsiteX840" fmla="*/ 91088 w 229505"/>
                  <a:gd name="connsiteY840" fmla="*/ 190472 h 231543"/>
                  <a:gd name="connsiteX841" fmla="*/ 201282 w 229505"/>
                  <a:gd name="connsiteY841" fmla="*/ 214256 h 231543"/>
                  <a:gd name="connsiteX842" fmla="*/ 200263 w 229505"/>
                  <a:gd name="connsiteY842" fmla="*/ 216094 h 231543"/>
                  <a:gd name="connsiteX843" fmla="*/ 199225 w 229505"/>
                  <a:gd name="connsiteY843" fmla="*/ 214541 h 231543"/>
                  <a:gd name="connsiteX844" fmla="*/ 199673 w 229505"/>
                  <a:gd name="connsiteY844" fmla="*/ 212750 h 231543"/>
                  <a:gd name="connsiteX845" fmla="*/ 198473 w 229505"/>
                  <a:gd name="connsiteY845" fmla="*/ 209921 h 231543"/>
                  <a:gd name="connsiteX846" fmla="*/ 200749 w 229505"/>
                  <a:gd name="connsiteY846" fmla="*/ 205712 h 231543"/>
                  <a:gd name="connsiteX847" fmla="*/ 200797 w 229505"/>
                  <a:gd name="connsiteY847" fmla="*/ 203664 h 231543"/>
                  <a:gd name="connsiteX848" fmla="*/ 202540 w 229505"/>
                  <a:gd name="connsiteY848" fmla="*/ 202616 h 231543"/>
                  <a:gd name="connsiteX849" fmla="*/ 202112 w 229505"/>
                  <a:gd name="connsiteY849" fmla="*/ 206093 h 231543"/>
                  <a:gd name="connsiteX850" fmla="*/ 200778 w 229505"/>
                  <a:gd name="connsiteY850" fmla="*/ 208874 h 231543"/>
                  <a:gd name="connsiteX851" fmla="*/ 202159 w 229505"/>
                  <a:gd name="connsiteY851" fmla="*/ 211188 h 231543"/>
                  <a:gd name="connsiteX852" fmla="*/ 202816 w 229505"/>
                  <a:gd name="connsiteY852" fmla="*/ 213817 h 231543"/>
                  <a:gd name="connsiteX853" fmla="*/ 201282 w 229505"/>
                  <a:gd name="connsiteY853" fmla="*/ 214256 h 231543"/>
                  <a:gd name="connsiteX854" fmla="*/ 112433 w 229505"/>
                  <a:gd name="connsiteY854" fmla="*/ 211960 h 231543"/>
                  <a:gd name="connsiteX855" fmla="*/ 114262 w 229505"/>
                  <a:gd name="connsiteY855" fmla="*/ 212198 h 231543"/>
                  <a:gd name="connsiteX856" fmla="*/ 116739 w 229505"/>
                  <a:gd name="connsiteY856" fmla="*/ 212160 h 231543"/>
                  <a:gd name="connsiteX857" fmla="*/ 117300 w 229505"/>
                  <a:gd name="connsiteY857" fmla="*/ 211960 h 231543"/>
                  <a:gd name="connsiteX858" fmla="*/ 118882 w 229505"/>
                  <a:gd name="connsiteY858" fmla="*/ 210045 h 231543"/>
                  <a:gd name="connsiteX859" fmla="*/ 120825 w 229505"/>
                  <a:gd name="connsiteY859" fmla="*/ 210007 h 231543"/>
                  <a:gd name="connsiteX860" fmla="*/ 121673 w 229505"/>
                  <a:gd name="connsiteY860" fmla="*/ 211893 h 231543"/>
                  <a:gd name="connsiteX861" fmla="*/ 119701 w 229505"/>
                  <a:gd name="connsiteY861" fmla="*/ 212760 h 231543"/>
                  <a:gd name="connsiteX862" fmla="*/ 119301 w 229505"/>
                  <a:gd name="connsiteY862" fmla="*/ 213255 h 231543"/>
                  <a:gd name="connsiteX863" fmla="*/ 119682 w 229505"/>
                  <a:gd name="connsiteY863" fmla="*/ 213655 h 231543"/>
                  <a:gd name="connsiteX864" fmla="*/ 121158 w 229505"/>
                  <a:gd name="connsiteY864" fmla="*/ 214446 h 231543"/>
                  <a:gd name="connsiteX865" fmla="*/ 123216 w 229505"/>
                  <a:gd name="connsiteY865" fmla="*/ 214151 h 231543"/>
                  <a:gd name="connsiteX866" fmla="*/ 123273 w 229505"/>
                  <a:gd name="connsiteY866" fmla="*/ 215637 h 231543"/>
                  <a:gd name="connsiteX867" fmla="*/ 123730 w 229505"/>
                  <a:gd name="connsiteY867" fmla="*/ 216846 h 231543"/>
                  <a:gd name="connsiteX868" fmla="*/ 124739 w 229505"/>
                  <a:gd name="connsiteY868" fmla="*/ 217570 h 231543"/>
                  <a:gd name="connsiteX869" fmla="*/ 125845 w 229505"/>
                  <a:gd name="connsiteY869" fmla="*/ 217713 h 231543"/>
                  <a:gd name="connsiteX870" fmla="*/ 128274 w 229505"/>
                  <a:gd name="connsiteY870" fmla="*/ 217504 h 231543"/>
                  <a:gd name="connsiteX871" fmla="*/ 130664 w 229505"/>
                  <a:gd name="connsiteY871" fmla="*/ 217027 h 231543"/>
                  <a:gd name="connsiteX872" fmla="*/ 133131 w 229505"/>
                  <a:gd name="connsiteY872" fmla="*/ 216075 h 231543"/>
                  <a:gd name="connsiteX873" fmla="*/ 135655 w 229505"/>
                  <a:gd name="connsiteY873" fmla="*/ 215589 h 231543"/>
                  <a:gd name="connsiteX874" fmla="*/ 143190 w 229505"/>
                  <a:gd name="connsiteY874" fmla="*/ 216075 h 231543"/>
                  <a:gd name="connsiteX875" fmla="*/ 145895 w 229505"/>
                  <a:gd name="connsiteY875" fmla="*/ 218132 h 231543"/>
                  <a:gd name="connsiteX876" fmla="*/ 151048 w 229505"/>
                  <a:gd name="connsiteY876" fmla="*/ 218380 h 231543"/>
                  <a:gd name="connsiteX877" fmla="*/ 155829 w 229505"/>
                  <a:gd name="connsiteY877" fmla="*/ 219466 h 231543"/>
                  <a:gd name="connsiteX878" fmla="*/ 158344 w 229505"/>
                  <a:gd name="connsiteY878" fmla="*/ 218751 h 231543"/>
                  <a:gd name="connsiteX879" fmla="*/ 162639 w 229505"/>
                  <a:gd name="connsiteY879" fmla="*/ 218084 h 231543"/>
                  <a:gd name="connsiteX880" fmla="*/ 163326 w 229505"/>
                  <a:gd name="connsiteY880" fmla="*/ 218808 h 231543"/>
                  <a:gd name="connsiteX881" fmla="*/ 162773 w 229505"/>
                  <a:gd name="connsiteY881" fmla="*/ 223447 h 231543"/>
                  <a:gd name="connsiteX882" fmla="*/ 163039 w 229505"/>
                  <a:gd name="connsiteY882" fmla="*/ 224800 h 231543"/>
                  <a:gd name="connsiteX883" fmla="*/ 164278 w 229505"/>
                  <a:gd name="connsiteY883" fmla="*/ 225447 h 231543"/>
                  <a:gd name="connsiteX884" fmla="*/ 165497 w 229505"/>
                  <a:gd name="connsiteY884" fmla="*/ 225133 h 231543"/>
                  <a:gd name="connsiteX885" fmla="*/ 167002 w 229505"/>
                  <a:gd name="connsiteY885" fmla="*/ 223609 h 231543"/>
                  <a:gd name="connsiteX886" fmla="*/ 170602 w 229505"/>
                  <a:gd name="connsiteY886" fmla="*/ 222437 h 231543"/>
                  <a:gd name="connsiteX887" fmla="*/ 174336 w 229505"/>
                  <a:gd name="connsiteY887" fmla="*/ 222437 h 231543"/>
                  <a:gd name="connsiteX888" fmla="*/ 177489 w 229505"/>
                  <a:gd name="connsiteY888" fmla="*/ 219351 h 231543"/>
                  <a:gd name="connsiteX889" fmla="*/ 178413 w 229505"/>
                  <a:gd name="connsiteY889" fmla="*/ 219170 h 231543"/>
                  <a:gd name="connsiteX890" fmla="*/ 177832 w 229505"/>
                  <a:gd name="connsiteY890" fmla="*/ 220685 h 231543"/>
                  <a:gd name="connsiteX891" fmla="*/ 177355 w 229505"/>
                  <a:gd name="connsiteY891" fmla="*/ 224247 h 231543"/>
                  <a:gd name="connsiteX892" fmla="*/ 176689 w 229505"/>
                  <a:gd name="connsiteY892" fmla="*/ 226333 h 231543"/>
                  <a:gd name="connsiteX893" fmla="*/ 176384 w 229505"/>
                  <a:gd name="connsiteY893" fmla="*/ 227972 h 231543"/>
                  <a:gd name="connsiteX894" fmla="*/ 174279 w 229505"/>
                  <a:gd name="connsiteY894" fmla="*/ 228819 h 231543"/>
                  <a:gd name="connsiteX895" fmla="*/ 171108 w 229505"/>
                  <a:gd name="connsiteY895" fmla="*/ 228962 h 231543"/>
                  <a:gd name="connsiteX896" fmla="*/ 165307 w 229505"/>
                  <a:gd name="connsiteY896" fmla="*/ 228600 h 231543"/>
                  <a:gd name="connsiteX897" fmla="*/ 159458 w 229505"/>
                  <a:gd name="connsiteY897" fmla="*/ 229181 h 231543"/>
                  <a:gd name="connsiteX898" fmla="*/ 148628 w 229505"/>
                  <a:gd name="connsiteY898" fmla="*/ 230743 h 231543"/>
                  <a:gd name="connsiteX899" fmla="*/ 137779 w 229505"/>
                  <a:gd name="connsiteY899" fmla="*/ 231543 h 231543"/>
                  <a:gd name="connsiteX900" fmla="*/ 136322 w 229505"/>
                  <a:gd name="connsiteY900" fmla="*/ 231019 h 231543"/>
                  <a:gd name="connsiteX901" fmla="*/ 136293 w 229505"/>
                  <a:gd name="connsiteY901" fmla="*/ 228953 h 231543"/>
                  <a:gd name="connsiteX902" fmla="*/ 136065 w 229505"/>
                  <a:gd name="connsiteY902" fmla="*/ 227524 h 231543"/>
                  <a:gd name="connsiteX903" fmla="*/ 135360 w 229505"/>
                  <a:gd name="connsiteY903" fmla="*/ 226524 h 231543"/>
                  <a:gd name="connsiteX904" fmla="*/ 132007 w 229505"/>
                  <a:gd name="connsiteY904" fmla="*/ 225666 h 231543"/>
                  <a:gd name="connsiteX905" fmla="*/ 128807 w 229505"/>
                  <a:gd name="connsiteY905" fmla="*/ 224200 h 231543"/>
                  <a:gd name="connsiteX906" fmla="*/ 116263 w 229505"/>
                  <a:gd name="connsiteY906" fmla="*/ 222199 h 231543"/>
                  <a:gd name="connsiteX907" fmla="*/ 113300 w 229505"/>
                  <a:gd name="connsiteY907" fmla="*/ 221409 h 231543"/>
                  <a:gd name="connsiteX908" fmla="*/ 108500 w 229505"/>
                  <a:gd name="connsiteY908" fmla="*/ 221818 h 231543"/>
                  <a:gd name="connsiteX909" fmla="*/ 106738 w 229505"/>
                  <a:gd name="connsiteY909" fmla="*/ 221761 h 231543"/>
                  <a:gd name="connsiteX910" fmla="*/ 105528 w 229505"/>
                  <a:gd name="connsiteY910" fmla="*/ 221047 h 231543"/>
                  <a:gd name="connsiteX911" fmla="*/ 104690 w 229505"/>
                  <a:gd name="connsiteY911" fmla="*/ 219808 h 231543"/>
                  <a:gd name="connsiteX912" fmla="*/ 104309 w 229505"/>
                  <a:gd name="connsiteY912" fmla="*/ 215875 h 231543"/>
                  <a:gd name="connsiteX913" fmla="*/ 104909 w 229505"/>
                  <a:gd name="connsiteY913" fmla="*/ 211979 h 231543"/>
                  <a:gd name="connsiteX914" fmla="*/ 105947 w 229505"/>
                  <a:gd name="connsiteY914" fmla="*/ 210950 h 231543"/>
                  <a:gd name="connsiteX915" fmla="*/ 106423 w 229505"/>
                  <a:gd name="connsiteY915" fmla="*/ 212122 h 231543"/>
                  <a:gd name="connsiteX916" fmla="*/ 107652 w 229505"/>
                  <a:gd name="connsiteY916" fmla="*/ 212665 h 231543"/>
                  <a:gd name="connsiteX917" fmla="*/ 108795 w 229505"/>
                  <a:gd name="connsiteY917" fmla="*/ 211484 h 231543"/>
                  <a:gd name="connsiteX918" fmla="*/ 108785 w 229505"/>
                  <a:gd name="connsiteY918" fmla="*/ 209693 h 231543"/>
                  <a:gd name="connsiteX919" fmla="*/ 109366 w 229505"/>
                  <a:gd name="connsiteY919" fmla="*/ 208036 h 231543"/>
                  <a:gd name="connsiteX920" fmla="*/ 110271 w 229505"/>
                  <a:gd name="connsiteY920" fmla="*/ 208731 h 231543"/>
                  <a:gd name="connsiteX921" fmla="*/ 110871 w 229505"/>
                  <a:gd name="connsiteY921" fmla="*/ 211284 h 231543"/>
                  <a:gd name="connsiteX922" fmla="*/ 112433 w 229505"/>
                  <a:gd name="connsiteY922" fmla="*/ 211960 h 23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Lst>
                <a:rect l="l" t="t" r="r" b="b"/>
                <a:pathLst>
                  <a:path w="229505" h="231543">
                    <a:moveTo>
                      <a:pt x="178422" y="1086"/>
                    </a:moveTo>
                    <a:lnTo>
                      <a:pt x="180813" y="1810"/>
                    </a:lnTo>
                    <a:lnTo>
                      <a:pt x="182204" y="2982"/>
                    </a:lnTo>
                    <a:lnTo>
                      <a:pt x="183071" y="4058"/>
                    </a:lnTo>
                    <a:lnTo>
                      <a:pt x="184395" y="4982"/>
                    </a:lnTo>
                    <a:lnTo>
                      <a:pt x="185385" y="5191"/>
                    </a:lnTo>
                    <a:lnTo>
                      <a:pt x="186147" y="8363"/>
                    </a:lnTo>
                    <a:lnTo>
                      <a:pt x="186547" y="12287"/>
                    </a:lnTo>
                    <a:lnTo>
                      <a:pt x="185947" y="13983"/>
                    </a:lnTo>
                    <a:lnTo>
                      <a:pt x="184185" y="14373"/>
                    </a:lnTo>
                    <a:lnTo>
                      <a:pt x="178680" y="18069"/>
                    </a:lnTo>
                    <a:lnTo>
                      <a:pt x="178546" y="21450"/>
                    </a:lnTo>
                    <a:lnTo>
                      <a:pt x="178623" y="23079"/>
                    </a:lnTo>
                    <a:lnTo>
                      <a:pt x="178737" y="24241"/>
                    </a:lnTo>
                    <a:lnTo>
                      <a:pt x="179318" y="25213"/>
                    </a:lnTo>
                    <a:lnTo>
                      <a:pt x="179318" y="26613"/>
                    </a:lnTo>
                    <a:lnTo>
                      <a:pt x="178708" y="28118"/>
                    </a:lnTo>
                    <a:lnTo>
                      <a:pt x="176308" y="30632"/>
                    </a:lnTo>
                    <a:lnTo>
                      <a:pt x="174641" y="32623"/>
                    </a:lnTo>
                    <a:lnTo>
                      <a:pt x="172774" y="35328"/>
                    </a:lnTo>
                    <a:lnTo>
                      <a:pt x="171727" y="35662"/>
                    </a:lnTo>
                    <a:lnTo>
                      <a:pt x="170898" y="36138"/>
                    </a:lnTo>
                    <a:lnTo>
                      <a:pt x="170145" y="34652"/>
                    </a:lnTo>
                    <a:lnTo>
                      <a:pt x="166002" y="32014"/>
                    </a:lnTo>
                    <a:lnTo>
                      <a:pt x="156410" y="30471"/>
                    </a:lnTo>
                    <a:lnTo>
                      <a:pt x="151829" y="28518"/>
                    </a:lnTo>
                    <a:lnTo>
                      <a:pt x="149819" y="28880"/>
                    </a:lnTo>
                    <a:lnTo>
                      <a:pt x="145923" y="26699"/>
                    </a:lnTo>
                    <a:lnTo>
                      <a:pt x="143256" y="27661"/>
                    </a:lnTo>
                    <a:lnTo>
                      <a:pt x="137599" y="31537"/>
                    </a:lnTo>
                    <a:lnTo>
                      <a:pt x="134541" y="31118"/>
                    </a:lnTo>
                    <a:lnTo>
                      <a:pt x="131274" y="28785"/>
                    </a:lnTo>
                    <a:lnTo>
                      <a:pt x="129150" y="28356"/>
                    </a:lnTo>
                    <a:lnTo>
                      <a:pt x="126654" y="29585"/>
                    </a:lnTo>
                    <a:lnTo>
                      <a:pt x="122663" y="34042"/>
                    </a:lnTo>
                    <a:lnTo>
                      <a:pt x="118596" y="36224"/>
                    </a:lnTo>
                    <a:lnTo>
                      <a:pt x="114958" y="35376"/>
                    </a:lnTo>
                    <a:lnTo>
                      <a:pt x="110062" y="35395"/>
                    </a:lnTo>
                    <a:lnTo>
                      <a:pt x="109538" y="37881"/>
                    </a:lnTo>
                    <a:lnTo>
                      <a:pt x="110480" y="39605"/>
                    </a:lnTo>
                    <a:lnTo>
                      <a:pt x="113157" y="42539"/>
                    </a:lnTo>
                    <a:lnTo>
                      <a:pt x="111900" y="44739"/>
                    </a:lnTo>
                    <a:lnTo>
                      <a:pt x="112833" y="46939"/>
                    </a:lnTo>
                    <a:lnTo>
                      <a:pt x="114577" y="47387"/>
                    </a:lnTo>
                    <a:lnTo>
                      <a:pt x="117215" y="47263"/>
                    </a:lnTo>
                    <a:lnTo>
                      <a:pt x="122082" y="50111"/>
                    </a:lnTo>
                    <a:lnTo>
                      <a:pt x="124216" y="53112"/>
                    </a:lnTo>
                    <a:lnTo>
                      <a:pt x="125578" y="56388"/>
                    </a:lnTo>
                    <a:lnTo>
                      <a:pt x="122606" y="54035"/>
                    </a:lnTo>
                    <a:lnTo>
                      <a:pt x="120635" y="51768"/>
                    </a:lnTo>
                    <a:lnTo>
                      <a:pt x="117882" y="50949"/>
                    </a:lnTo>
                    <a:lnTo>
                      <a:pt x="114062" y="49016"/>
                    </a:lnTo>
                    <a:lnTo>
                      <a:pt x="111662" y="48692"/>
                    </a:lnTo>
                    <a:lnTo>
                      <a:pt x="109109" y="50035"/>
                    </a:lnTo>
                    <a:lnTo>
                      <a:pt x="108909" y="51549"/>
                    </a:lnTo>
                    <a:lnTo>
                      <a:pt x="111662" y="54378"/>
                    </a:lnTo>
                    <a:lnTo>
                      <a:pt x="114176" y="56121"/>
                    </a:lnTo>
                    <a:lnTo>
                      <a:pt x="115510" y="57531"/>
                    </a:lnTo>
                    <a:lnTo>
                      <a:pt x="116396" y="60665"/>
                    </a:lnTo>
                    <a:lnTo>
                      <a:pt x="115891" y="61722"/>
                    </a:lnTo>
                    <a:lnTo>
                      <a:pt x="114958" y="62713"/>
                    </a:lnTo>
                    <a:lnTo>
                      <a:pt x="111976" y="60741"/>
                    </a:lnTo>
                    <a:lnTo>
                      <a:pt x="107414" y="53721"/>
                    </a:lnTo>
                    <a:lnTo>
                      <a:pt x="101051" y="52321"/>
                    </a:lnTo>
                    <a:lnTo>
                      <a:pt x="99984" y="53788"/>
                    </a:lnTo>
                    <a:lnTo>
                      <a:pt x="101241" y="57503"/>
                    </a:lnTo>
                    <a:lnTo>
                      <a:pt x="102146" y="58941"/>
                    </a:lnTo>
                    <a:lnTo>
                      <a:pt x="107681" y="62941"/>
                    </a:lnTo>
                    <a:lnTo>
                      <a:pt x="107242" y="63789"/>
                    </a:lnTo>
                    <a:lnTo>
                      <a:pt x="106432" y="64151"/>
                    </a:lnTo>
                    <a:lnTo>
                      <a:pt x="100242" y="61865"/>
                    </a:lnTo>
                    <a:lnTo>
                      <a:pt x="98441" y="58388"/>
                    </a:lnTo>
                    <a:lnTo>
                      <a:pt x="98013" y="53978"/>
                    </a:lnTo>
                    <a:lnTo>
                      <a:pt x="92297" y="50911"/>
                    </a:lnTo>
                    <a:lnTo>
                      <a:pt x="86906" y="47568"/>
                    </a:lnTo>
                    <a:lnTo>
                      <a:pt x="85697" y="44396"/>
                    </a:lnTo>
                    <a:lnTo>
                      <a:pt x="86811" y="43215"/>
                    </a:lnTo>
                    <a:lnTo>
                      <a:pt x="87602" y="40882"/>
                    </a:lnTo>
                    <a:lnTo>
                      <a:pt x="84640" y="41310"/>
                    </a:lnTo>
                    <a:lnTo>
                      <a:pt x="82782" y="42786"/>
                    </a:lnTo>
                    <a:lnTo>
                      <a:pt x="79782" y="44215"/>
                    </a:lnTo>
                    <a:lnTo>
                      <a:pt x="79658" y="46558"/>
                    </a:lnTo>
                    <a:lnTo>
                      <a:pt x="80134" y="48730"/>
                    </a:lnTo>
                    <a:lnTo>
                      <a:pt x="79143" y="51883"/>
                    </a:lnTo>
                    <a:lnTo>
                      <a:pt x="78172" y="57360"/>
                    </a:lnTo>
                    <a:lnTo>
                      <a:pt x="78781" y="60227"/>
                    </a:lnTo>
                    <a:lnTo>
                      <a:pt x="85297" y="68428"/>
                    </a:lnTo>
                    <a:lnTo>
                      <a:pt x="87525" y="74371"/>
                    </a:lnTo>
                    <a:lnTo>
                      <a:pt x="89125" y="76619"/>
                    </a:lnTo>
                    <a:lnTo>
                      <a:pt x="92459" y="79096"/>
                    </a:lnTo>
                    <a:lnTo>
                      <a:pt x="95936" y="83696"/>
                    </a:lnTo>
                    <a:lnTo>
                      <a:pt x="97403" y="86087"/>
                    </a:lnTo>
                    <a:lnTo>
                      <a:pt x="98450" y="90002"/>
                    </a:lnTo>
                    <a:lnTo>
                      <a:pt x="95527" y="92421"/>
                    </a:lnTo>
                    <a:lnTo>
                      <a:pt x="93831" y="92516"/>
                    </a:lnTo>
                    <a:lnTo>
                      <a:pt x="92888" y="91450"/>
                    </a:lnTo>
                    <a:lnTo>
                      <a:pt x="94202" y="88783"/>
                    </a:lnTo>
                    <a:lnTo>
                      <a:pt x="94012" y="87154"/>
                    </a:lnTo>
                    <a:lnTo>
                      <a:pt x="89497" y="84630"/>
                    </a:lnTo>
                    <a:lnTo>
                      <a:pt x="87592" y="85477"/>
                    </a:lnTo>
                    <a:lnTo>
                      <a:pt x="85392" y="87116"/>
                    </a:lnTo>
                    <a:lnTo>
                      <a:pt x="86649" y="90164"/>
                    </a:lnTo>
                    <a:lnTo>
                      <a:pt x="88059" y="92173"/>
                    </a:lnTo>
                    <a:lnTo>
                      <a:pt x="88773" y="94936"/>
                    </a:lnTo>
                    <a:lnTo>
                      <a:pt x="91478" y="94698"/>
                    </a:lnTo>
                    <a:lnTo>
                      <a:pt x="87840" y="97793"/>
                    </a:lnTo>
                    <a:lnTo>
                      <a:pt x="84420" y="99374"/>
                    </a:lnTo>
                    <a:lnTo>
                      <a:pt x="81058" y="99470"/>
                    </a:lnTo>
                    <a:lnTo>
                      <a:pt x="78915" y="99756"/>
                    </a:lnTo>
                    <a:lnTo>
                      <a:pt x="78172" y="100546"/>
                    </a:lnTo>
                    <a:lnTo>
                      <a:pt x="79915" y="101117"/>
                    </a:lnTo>
                    <a:lnTo>
                      <a:pt x="81334" y="101175"/>
                    </a:lnTo>
                    <a:lnTo>
                      <a:pt x="83649" y="102841"/>
                    </a:lnTo>
                    <a:lnTo>
                      <a:pt x="90231" y="104832"/>
                    </a:lnTo>
                    <a:lnTo>
                      <a:pt x="93374" y="107356"/>
                    </a:lnTo>
                    <a:lnTo>
                      <a:pt x="96460" y="107585"/>
                    </a:lnTo>
                    <a:lnTo>
                      <a:pt x="99556" y="112204"/>
                    </a:lnTo>
                    <a:lnTo>
                      <a:pt x="104918" y="113433"/>
                    </a:lnTo>
                    <a:lnTo>
                      <a:pt x="107975" y="118091"/>
                    </a:lnTo>
                    <a:lnTo>
                      <a:pt x="112033" y="119006"/>
                    </a:lnTo>
                    <a:lnTo>
                      <a:pt x="115538" y="120720"/>
                    </a:lnTo>
                    <a:lnTo>
                      <a:pt x="116557" y="122349"/>
                    </a:lnTo>
                    <a:lnTo>
                      <a:pt x="117072" y="125301"/>
                    </a:lnTo>
                    <a:lnTo>
                      <a:pt x="117300" y="131540"/>
                    </a:lnTo>
                    <a:lnTo>
                      <a:pt x="118063" y="136170"/>
                    </a:lnTo>
                    <a:lnTo>
                      <a:pt x="118091" y="137627"/>
                    </a:lnTo>
                    <a:lnTo>
                      <a:pt x="117901" y="139808"/>
                    </a:lnTo>
                    <a:lnTo>
                      <a:pt x="116948" y="140875"/>
                    </a:lnTo>
                    <a:lnTo>
                      <a:pt x="115662" y="140913"/>
                    </a:lnTo>
                    <a:lnTo>
                      <a:pt x="113138" y="137513"/>
                    </a:lnTo>
                    <a:lnTo>
                      <a:pt x="109281" y="133931"/>
                    </a:lnTo>
                    <a:lnTo>
                      <a:pt x="105204" y="129664"/>
                    </a:lnTo>
                    <a:lnTo>
                      <a:pt x="104042" y="128911"/>
                    </a:lnTo>
                    <a:lnTo>
                      <a:pt x="103089" y="128845"/>
                    </a:lnTo>
                    <a:lnTo>
                      <a:pt x="100908" y="130283"/>
                    </a:lnTo>
                    <a:lnTo>
                      <a:pt x="94850" y="131398"/>
                    </a:lnTo>
                    <a:lnTo>
                      <a:pt x="92012" y="132960"/>
                    </a:lnTo>
                    <a:lnTo>
                      <a:pt x="90945" y="133302"/>
                    </a:lnTo>
                    <a:lnTo>
                      <a:pt x="90650" y="134122"/>
                    </a:lnTo>
                    <a:lnTo>
                      <a:pt x="91983" y="134969"/>
                    </a:lnTo>
                    <a:lnTo>
                      <a:pt x="93612" y="136922"/>
                    </a:lnTo>
                    <a:lnTo>
                      <a:pt x="93612" y="139580"/>
                    </a:lnTo>
                    <a:lnTo>
                      <a:pt x="94965" y="142808"/>
                    </a:lnTo>
                    <a:lnTo>
                      <a:pt x="96707" y="143637"/>
                    </a:lnTo>
                    <a:lnTo>
                      <a:pt x="98975" y="143570"/>
                    </a:lnTo>
                    <a:lnTo>
                      <a:pt x="100279" y="144171"/>
                    </a:lnTo>
                    <a:lnTo>
                      <a:pt x="100613" y="145456"/>
                    </a:lnTo>
                    <a:lnTo>
                      <a:pt x="101937" y="146952"/>
                    </a:lnTo>
                    <a:lnTo>
                      <a:pt x="102804" y="148066"/>
                    </a:lnTo>
                    <a:lnTo>
                      <a:pt x="102775" y="148857"/>
                    </a:lnTo>
                    <a:lnTo>
                      <a:pt x="96441" y="150962"/>
                    </a:lnTo>
                    <a:lnTo>
                      <a:pt x="95117" y="151924"/>
                    </a:lnTo>
                    <a:lnTo>
                      <a:pt x="94002" y="152419"/>
                    </a:lnTo>
                    <a:lnTo>
                      <a:pt x="92355" y="151419"/>
                    </a:lnTo>
                    <a:lnTo>
                      <a:pt x="92259" y="148847"/>
                    </a:lnTo>
                    <a:lnTo>
                      <a:pt x="90088" y="147466"/>
                    </a:lnTo>
                    <a:lnTo>
                      <a:pt x="88097" y="146276"/>
                    </a:lnTo>
                    <a:lnTo>
                      <a:pt x="85706" y="145771"/>
                    </a:lnTo>
                    <a:lnTo>
                      <a:pt x="83677" y="143989"/>
                    </a:lnTo>
                    <a:lnTo>
                      <a:pt x="82353" y="145428"/>
                    </a:lnTo>
                    <a:lnTo>
                      <a:pt x="83411" y="150419"/>
                    </a:lnTo>
                    <a:lnTo>
                      <a:pt x="85706" y="153848"/>
                    </a:lnTo>
                    <a:lnTo>
                      <a:pt x="89554" y="163030"/>
                    </a:lnTo>
                    <a:lnTo>
                      <a:pt x="91297" y="168431"/>
                    </a:lnTo>
                    <a:lnTo>
                      <a:pt x="91650" y="171040"/>
                    </a:lnTo>
                    <a:lnTo>
                      <a:pt x="90783" y="175374"/>
                    </a:lnTo>
                    <a:lnTo>
                      <a:pt x="92679" y="178584"/>
                    </a:lnTo>
                    <a:lnTo>
                      <a:pt x="93974" y="181880"/>
                    </a:lnTo>
                    <a:lnTo>
                      <a:pt x="92555" y="181756"/>
                    </a:lnTo>
                    <a:lnTo>
                      <a:pt x="91317" y="180594"/>
                    </a:lnTo>
                    <a:lnTo>
                      <a:pt x="89240" y="179222"/>
                    </a:lnTo>
                    <a:lnTo>
                      <a:pt x="85220" y="173955"/>
                    </a:lnTo>
                    <a:lnTo>
                      <a:pt x="83820" y="170669"/>
                    </a:lnTo>
                    <a:lnTo>
                      <a:pt x="82144" y="170412"/>
                    </a:lnTo>
                    <a:lnTo>
                      <a:pt x="79229" y="170888"/>
                    </a:lnTo>
                    <a:lnTo>
                      <a:pt x="76048" y="177908"/>
                    </a:lnTo>
                    <a:lnTo>
                      <a:pt x="76058" y="181918"/>
                    </a:lnTo>
                    <a:lnTo>
                      <a:pt x="74409" y="180966"/>
                    </a:lnTo>
                    <a:lnTo>
                      <a:pt x="73000" y="179718"/>
                    </a:lnTo>
                    <a:lnTo>
                      <a:pt x="73171" y="175327"/>
                    </a:lnTo>
                    <a:lnTo>
                      <a:pt x="73029" y="173479"/>
                    </a:lnTo>
                    <a:lnTo>
                      <a:pt x="69161" y="167478"/>
                    </a:lnTo>
                    <a:lnTo>
                      <a:pt x="67389" y="166802"/>
                    </a:lnTo>
                    <a:lnTo>
                      <a:pt x="66561" y="164773"/>
                    </a:lnTo>
                    <a:lnTo>
                      <a:pt x="65132" y="162601"/>
                    </a:lnTo>
                    <a:lnTo>
                      <a:pt x="63294" y="163011"/>
                    </a:lnTo>
                    <a:lnTo>
                      <a:pt x="61789" y="163887"/>
                    </a:lnTo>
                    <a:lnTo>
                      <a:pt x="61379" y="167164"/>
                    </a:lnTo>
                    <a:lnTo>
                      <a:pt x="61227" y="170097"/>
                    </a:lnTo>
                    <a:lnTo>
                      <a:pt x="60103" y="172298"/>
                    </a:lnTo>
                    <a:lnTo>
                      <a:pt x="55979" y="168116"/>
                    </a:lnTo>
                    <a:lnTo>
                      <a:pt x="51826" y="160858"/>
                    </a:lnTo>
                    <a:lnTo>
                      <a:pt x="51721" y="156877"/>
                    </a:lnTo>
                    <a:lnTo>
                      <a:pt x="54759" y="153229"/>
                    </a:lnTo>
                    <a:lnTo>
                      <a:pt x="54397" y="150619"/>
                    </a:lnTo>
                    <a:lnTo>
                      <a:pt x="51521" y="145456"/>
                    </a:lnTo>
                    <a:lnTo>
                      <a:pt x="47368" y="142132"/>
                    </a:lnTo>
                    <a:lnTo>
                      <a:pt x="45044" y="141142"/>
                    </a:lnTo>
                    <a:lnTo>
                      <a:pt x="43948" y="137598"/>
                    </a:lnTo>
                    <a:lnTo>
                      <a:pt x="41729" y="135769"/>
                    </a:lnTo>
                    <a:lnTo>
                      <a:pt x="39929" y="134912"/>
                    </a:lnTo>
                    <a:lnTo>
                      <a:pt x="39577" y="133655"/>
                    </a:lnTo>
                    <a:lnTo>
                      <a:pt x="40120" y="132722"/>
                    </a:lnTo>
                    <a:lnTo>
                      <a:pt x="44482" y="129074"/>
                    </a:lnTo>
                    <a:lnTo>
                      <a:pt x="47035" y="123339"/>
                    </a:lnTo>
                    <a:lnTo>
                      <a:pt x="48302" y="123073"/>
                    </a:lnTo>
                    <a:lnTo>
                      <a:pt x="50911" y="124435"/>
                    </a:lnTo>
                    <a:lnTo>
                      <a:pt x="53845" y="124082"/>
                    </a:lnTo>
                    <a:lnTo>
                      <a:pt x="56245" y="120720"/>
                    </a:lnTo>
                    <a:lnTo>
                      <a:pt x="58284" y="118891"/>
                    </a:lnTo>
                    <a:lnTo>
                      <a:pt x="61722" y="119129"/>
                    </a:lnTo>
                    <a:lnTo>
                      <a:pt x="69485" y="123615"/>
                    </a:lnTo>
                    <a:lnTo>
                      <a:pt x="77829" y="126178"/>
                    </a:lnTo>
                    <a:lnTo>
                      <a:pt x="81992" y="128416"/>
                    </a:lnTo>
                    <a:lnTo>
                      <a:pt x="84354" y="130635"/>
                    </a:lnTo>
                    <a:lnTo>
                      <a:pt x="85601" y="131093"/>
                    </a:lnTo>
                    <a:lnTo>
                      <a:pt x="87582" y="131407"/>
                    </a:lnTo>
                    <a:lnTo>
                      <a:pt x="87497" y="129750"/>
                    </a:lnTo>
                    <a:lnTo>
                      <a:pt x="86868" y="128283"/>
                    </a:lnTo>
                    <a:lnTo>
                      <a:pt x="88516" y="127483"/>
                    </a:lnTo>
                    <a:lnTo>
                      <a:pt x="92983" y="127521"/>
                    </a:lnTo>
                    <a:lnTo>
                      <a:pt x="93793" y="126740"/>
                    </a:lnTo>
                    <a:lnTo>
                      <a:pt x="94622" y="125482"/>
                    </a:lnTo>
                    <a:lnTo>
                      <a:pt x="93698" y="124044"/>
                    </a:lnTo>
                    <a:lnTo>
                      <a:pt x="92221" y="123358"/>
                    </a:lnTo>
                    <a:lnTo>
                      <a:pt x="90640" y="123168"/>
                    </a:lnTo>
                    <a:lnTo>
                      <a:pt x="89602" y="122711"/>
                    </a:lnTo>
                    <a:lnTo>
                      <a:pt x="87916" y="123168"/>
                    </a:lnTo>
                    <a:lnTo>
                      <a:pt x="85297" y="122053"/>
                    </a:lnTo>
                    <a:lnTo>
                      <a:pt x="83934" y="121139"/>
                    </a:lnTo>
                    <a:lnTo>
                      <a:pt x="83144" y="120196"/>
                    </a:lnTo>
                    <a:lnTo>
                      <a:pt x="78581" y="118320"/>
                    </a:lnTo>
                    <a:lnTo>
                      <a:pt x="74257" y="115138"/>
                    </a:lnTo>
                    <a:lnTo>
                      <a:pt x="73276" y="116939"/>
                    </a:lnTo>
                    <a:lnTo>
                      <a:pt x="71524" y="117910"/>
                    </a:lnTo>
                    <a:lnTo>
                      <a:pt x="69038" y="118053"/>
                    </a:lnTo>
                    <a:lnTo>
                      <a:pt x="62046" y="116034"/>
                    </a:lnTo>
                    <a:lnTo>
                      <a:pt x="57751" y="117577"/>
                    </a:lnTo>
                    <a:lnTo>
                      <a:pt x="55407" y="117977"/>
                    </a:lnTo>
                    <a:lnTo>
                      <a:pt x="53616" y="118015"/>
                    </a:lnTo>
                    <a:lnTo>
                      <a:pt x="51416" y="118701"/>
                    </a:lnTo>
                    <a:lnTo>
                      <a:pt x="48873" y="119110"/>
                    </a:lnTo>
                    <a:lnTo>
                      <a:pt x="46673" y="116177"/>
                    </a:lnTo>
                    <a:lnTo>
                      <a:pt x="45749" y="113900"/>
                    </a:lnTo>
                    <a:lnTo>
                      <a:pt x="45101" y="113472"/>
                    </a:lnTo>
                    <a:lnTo>
                      <a:pt x="45072" y="115614"/>
                    </a:lnTo>
                    <a:lnTo>
                      <a:pt x="44368" y="117329"/>
                    </a:lnTo>
                    <a:lnTo>
                      <a:pt x="41139" y="118291"/>
                    </a:lnTo>
                    <a:lnTo>
                      <a:pt x="39281" y="116958"/>
                    </a:lnTo>
                    <a:lnTo>
                      <a:pt x="37852" y="112929"/>
                    </a:lnTo>
                    <a:lnTo>
                      <a:pt x="36052" y="107795"/>
                    </a:lnTo>
                    <a:lnTo>
                      <a:pt x="32881" y="103642"/>
                    </a:lnTo>
                    <a:lnTo>
                      <a:pt x="30299" y="102556"/>
                    </a:lnTo>
                    <a:lnTo>
                      <a:pt x="30080" y="100270"/>
                    </a:lnTo>
                    <a:lnTo>
                      <a:pt x="30309" y="98441"/>
                    </a:lnTo>
                    <a:lnTo>
                      <a:pt x="33404" y="97984"/>
                    </a:lnTo>
                    <a:lnTo>
                      <a:pt x="38243" y="99898"/>
                    </a:lnTo>
                    <a:lnTo>
                      <a:pt x="39243" y="99517"/>
                    </a:lnTo>
                    <a:lnTo>
                      <a:pt x="40329" y="98631"/>
                    </a:lnTo>
                    <a:lnTo>
                      <a:pt x="40120" y="96679"/>
                    </a:lnTo>
                    <a:lnTo>
                      <a:pt x="39414" y="94936"/>
                    </a:lnTo>
                    <a:lnTo>
                      <a:pt x="38081" y="94860"/>
                    </a:lnTo>
                    <a:lnTo>
                      <a:pt x="37157" y="95060"/>
                    </a:lnTo>
                    <a:lnTo>
                      <a:pt x="34176" y="94698"/>
                    </a:lnTo>
                    <a:lnTo>
                      <a:pt x="30356" y="95669"/>
                    </a:lnTo>
                    <a:lnTo>
                      <a:pt x="28585" y="94755"/>
                    </a:lnTo>
                    <a:lnTo>
                      <a:pt x="27994" y="93641"/>
                    </a:lnTo>
                    <a:lnTo>
                      <a:pt x="24794" y="90888"/>
                    </a:lnTo>
                    <a:lnTo>
                      <a:pt x="22032" y="87192"/>
                    </a:lnTo>
                    <a:lnTo>
                      <a:pt x="17555" y="84725"/>
                    </a:lnTo>
                    <a:lnTo>
                      <a:pt x="14631" y="77181"/>
                    </a:lnTo>
                    <a:lnTo>
                      <a:pt x="12173" y="73886"/>
                    </a:lnTo>
                    <a:lnTo>
                      <a:pt x="9554" y="71523"/>
                    </a:lnTo>
                    <a:lnTo>
                      <a:pt x="10126" y="71485"/>
                    </a:lnTo>
                    <a:lnTo>
                      <a:pt x="11116" y="71885"/>
                    </a:lnTo>
                    <a:lnTo>
                      <a:pt x="13021" y="73181"/>
                    </a:lnTo>
                    <a:lnTo>
                      <a:pt x="15040" y="73457"/>
                    </a:lnTo>
                    <a:lnTo>
                      <a:pt x="16145" y="72600"/>
                    </a:lnTo>
                    <a:lnTo>
                      <a:pt x="16783" y="71809"/>
                    </a:lnTo>
                    <a:lnTo>
                      <a:pt x="17193" y="70514"/>
                    </a:lnTo>
                    <a:lnTo>
                      <a:pt x="17364" y="68999"/>
                    </a:lnTo>
                    <a:lnTo>
                      <a:pt x="17698" y="68494"/>
                    </a:lnTo>
                    <a:lnTo>
                      <a:pt x="19250" y="68675"/>
                    </a:lnTo>
                    <a:lnTo>
                      <a:pt x="19745" y="68294"/>
                    </a:lnTo>
                    <a:lnTo>
                      <a:pt x="19727" y="66932"/>
                    </a:lnTo>
                    <a:lnTo>
                      <a:pt x="18726" y="65237"/>
                    </a:lnTo>
                    <a:lnTo>
                      <a:pt x="17850" y="63151"/>
                    </a:lnTo>
                    <a:lnTo>
                      <a:pt x="17850" y="62160"/>
                    </a:lnTo>
                    <a:lnTo>
                      <a:pt x="18584" y="61760"/>
                    </a:lnTo>
                    <a:lnTo>
                      <a:pt x="19793" y="60855"/>
                    </a:lnTo>
                    <a:lnTo>
                      <a:pt x="20441" y="59731"/>
                    </a:lnTo>
                    <a:lnTo>
                      <a:pt x="21727" y="59169"/>
                    </a:lnTo>
                    <a:lnTo>
                      <a:pt x="23622" y="59065"/>
                    </a:lnTo>
                    <a:lnTo>
                      <a:pt x="25737" y="58569"/>
                    </a:lnTo>
                    <a:lnTo>
                      <a:pt x="27108" y="57360"/>
                    </a:lnTo>
                    <a:lnTo>
                      <a:pt x="27308" y="56169"/>
                    </a:lnTo>
                    <a:lnTo>
                      <a:pt x="28166" y="52874"/>
                    </a:lnTo>
                    <a:lnTo>
                      <a:pt x="28728" y="51254"/>
                    </a:lnTo>
                    <a:lnTo>
                      <a:pt x="29632" y="49778"/>
                    </a:lnTo>
                    <a:lnTo>
                      <a:pt x="30119" y="47787"/>
                    </a:lnTo>
                    <a:lnTo>
                      <a:pt x="31090" y="45911"/>
                    </a:lnTo>
                    <a:lnTo>
                      <a:pt x="33109" y="45120"/>
                    </a:lnTo>
                    <a:lnTo>
                      <a:pt x="34938" y="44196"/>
                    </a:lnTo>
                    <a:lnTo>
                      <a:pt x="36319" y="41777"/>
                    </a:lnTo>
                    <a:lnTo>
                      <a:pt x="37100" y="39710"/>
                    </a:lnTo>
                    <a:lnTo>
                      <a:pt x="37100" y="38443"/>
                    </a:lnTo>
                    <a:lnTo>
                      <a:pt x="35938" y="36367"/>
                    </a:lnTo>
                    <a:lnTo>
                      <a:pt x="35081" y="34347"/>
                    </a:lnTo>
                    <a:lnTo>
                      <a:pt x="35309" y="31718"/>
                    </a:lnTo>
                    <a:lnTo>
                      <a:pt x="38938" y="31499"/>
                    </a:lnTo>
                    <a:lnTo>
                      <a:pt x="40205" y="31252"/>
                    </a:lnTo>
                    <a:lnTo>
                      <a:pt x="44920" y="31109"/>
                    </a:lnTo>
                    <a:lnTo>
                      <a:pt x="47073" y="29699"/>
                    </a:lnTo>
                    <a:lnTo>
                      <a:pt x="48559" y="29832"/>
                    </a:lnTo>
                    <a:lnTo>
                      <a:pt x="51664" y="31052"/>
                    </a:lnTo>
                    <a:lnTo>
                      <a:pt x="53054" y="30089"/>
                    </a:lnTo>
                    <a:lnTo>
                      <a:pt x="57112" y="28185"/>
                    </a:lnTo>
                    <a:lnTo>
                      <a:pt x="61122" y="22641"/>
                    </a:lnTo>
                    <a:lnTo>
                      <a:pt x="62827" y="21812"/>
                    </a:lnTo>
                    <a:lnTo>
                      <a:pt x="66723" y="21469"/>
                    </a:lnTo>
                    <a:lnTo>
                      <a:pt x="67942" y="20831"/>
                    </a:lnTo>
                    <a:lnTo>
                      <a:pt x="69361" y="20955"/>
                    </a:lnTo>
                    <a:lnTo>
                      <a:pt x="73724" y="22079"/>
                    </a:lnTo>
                    <a:lnTo>
                      <a:pt x="76200" y="22250"/>
                    </a:lnTo>
                    <a:lnTo>
                      <a:pt x="79143" y="21479"/>
                    </a:lnTo>
                    <a:lnTo>
                      <a:pt x="82382" y="20126"/>
                    </a:lnTo>
                    <a:lnTo>
                      <a:pt x="83191" y="15373"/>
                    </a:lnTo>
                    <a:lnTo>
                      <a:pt x="83963" y="14688"/>
                    </a:lnTo>
                    <a:lnTo>
                      <a:pt x="85973" y="14497"/>
                    </a:lnTo>
                    <a:lnTo>
                      <a:pt x="87497" y="14535"/>
                    </a:lnTo>
                    <a:lnTo>
                      <a:pt x="90431" y="14916"/>
                    </a:lnTo>
                    <a:lnTo>
                      <a:pt x="93917" y="15040"/>
                    </a:lnTo>
                    <a:lnTo>
                      <a:pt x="96155" y="12811"/>
                    </a:lnTo>
                    <a:lnTo>
                      <a:pt x="99689" y="12649"/>
                    </a:lnTo>
                    <a:lnTo>
                      <a:pt x="101327" y="12325"/>
                    </a:lnTo>
                    <a:lnTo>
                      <a:pt x="104061" y="12773"/>
                    </a:lnTo>
                    <a:lnTo>
                      <a:pt x="106718" y="12754"/>
                    </a:lnTo>
                    <a:lnTo>
                      <a:pt x="110119" y="11820"/>
                    </a:lnTo>
                    <a:lnTo>
                      <a:pt x="113291" y="10287"/>
                    </a:lnTo>
                    <a:lnTo>
                      <a:pt x="115767" y="10421"/>
                    </a:lnTo>
                    <a:lnTo>
                      <a:pt x="116777" y="10144"/>
                    </a:lnTo>
                    <a:lnTo>
                      <a:pt x="117348" y="9820"/>
                    </a:lnTo>
                    <a:lnTo>
                      <a:pt x="117967" y="7753"/>
                    </a:lnTo>
                    <a:lnTo>
                      <a:pt x="122625" y="7620"/>
                    </a:lnTo>
                    <a:lnTo>
                      <a:pt x="124206" y="7820"/>
                    </a:lnTo>
                    <a:lnTo>
                      <a:pt x="126807" y="7877"/>
                    </a:lnTo>
                    <a:lnTo>
                      <a:pt x="129512" y="6744"/>
                    </a:lnTo>
                    <a:lnTo>
                      <a:pt x="130321" y="6839"/>
                    </a:lnTo>
                    <a:lnTo>
                      <a:pt x="131683" y="9868"/>
                    </a:lnTo>
                    <a:lnTo>
                      <a:pt x="132398" y="10744"/>
                    </a:lnTo>
                    <a:lnTo>
                      <a:pt x="133865" y="11554"/>
                    </a:lnTo>
                    <a:lnTo>
                      <a:pt x="137141" y="13821"/>
                    </a:lnTo>
                    <a:lnTo>
                      <a:pt x="137732" y="13221"/>
                    </a:lnTo>
                    <a:lnTo>
                      <a:pt x="139103" y="12459"/>
                    </a:lnTo>
                    <a:lnTo>
                      <a:pt x="143028" y="13497"/>
                    </a:lnTo>
                    <a:lnTo>
                      <a:pt x="146771" y="15240"/>
                    </a:lnTo>
                    <a:lnTo>
                      <a:pt x="149914" y="17802"/>
                    </a:lnTo>
                    <a:lnTo>
                      <a:pt x="153410" y="17059"/>
                    </a:lnTo>
                    <a:lnTo>
                      <a:pt x="157286" y="15802"/>
                    </a:lnTo>
                    <a:lnTo>
                      <a:pt x="159811" y="15440"/>
                    </a:lnTo>
                    <a:lnTo>
                      <a:pt x="162554" y="15259"/>
                    </a:lnTo>
                    <a:lnTo>
                      <a:pt x="164182" y="14716"/>
                    </a:lnTo>
                    <a:lnTo>
                      <a:pt x="167888" y="15373"/>
                    </a:lnTo>
                    <a:lnTo>
                      <a:pt x="171708" y="13992"/>
                    </a:lnTo>
                    <a:lnTo>
                      <a:pt x="173546" y="12754"/>
                    </a:lnTo>
                    <a:lnTo>
                      <a:pt x="174079" y="11001"/>
                    </a:lnTo>
                    <a:lnTo>
                      <a:pt x="173774" y="7925"/>
                    </a:lnTo>
                    <a:lnTo>
                      <a:pt x="172907" y="4839"/>
                    </a:lnTo>
                    <a:lnTo>
                      <a:pt x="171993" y="3696"/>
                    </a:lnTo>
                    <a:lnTo>
                      <a:pt x="171698" y="2515"/>
                    </a:lnTo>
                    <a:lnTo>
                      <a:pt x="172222" y="1410"/>
                    </a:lnTo>
                    <a:lnTo>
                      <a:pt x="172812" y="648"/>
                    </a:lnTo>
                    <a:lnTo>
                      <a:pt x="175308" y="0"/>
                    </a:lnTo>
                    <a:lnTo>
                      <a:pt x="178422" y="1086"/>
                    </a:lnTo>
                    <a:close/>
                    <a:moveTo>
                      <a:pt x="137075" y="40053"/>
                    </a:moveTo>
                    <a:lnTo>
                      <a:pt x="133645" y="41300"/>
                    </a:lnTo>
                    <a:lnTo>
                      <a:pt x="130160" y="38929"/>
                    </a:lnTo>
                    <a:lnTo>
                      <a:pt x="130188" y="37519"/>
                    </a:lnTo>
                    <a:lnTo>
                      <a:pt x="132026" y="34652"/>
                    </a:lnTo>
                    <a:lnTo>
                      <a:pt x="133036" y="33804"/>
                    </a:lnTo>
                    <a:lnTo>
                      <a:pt x="135598" y="34033"/>
                    </a:lnTo>
                    <a:lnTo>
                      <a:pt x="137056" y="36004"/>
                    </a:lnTo>
                    <a:lnTo>
                      <a:pt x="137399" y="36938"/>
                    </a:lnTo>
                    <a:lnTo>
                      <a:pt x="136922" y="38519"/>
                    </a:lnTo>
                    <a:lnTo>
                      <a:pt x="137075" y="40053"/>
                    </a:lnTo>
                    <a:close/>
                    <a:moveTo>
                      <a:pt x="161449" y="46663"/>
                    </a:moveTo>
                    <a:lnTo>
                      <a:pt x="158420" y="47577"/>
                    </a:lnTo>
                    <a:lnTo>
                      <a:pt x="155086" y="44691"/>
                    </a:lnTo>
                    <a:lnTo>
                      <a:pt x="158305" y="43529"/>
                    </a:lnTo>
                    <a:lnTo>
                      <a:pt x="159801" y="44368"/>
                    </a:lnTo>
                    <a:lnTo>
                      <a:pt x="160868" y="45358"/>
                    </a:lnTo>
                    <a:lnTo>
                      <a:pt x="161449" y="46663"/>
                    </a:lnTo>
                    <a:close/>
                    <a:moveTo>
                      <a:pt x="154810" y="62112"/>
                    </a:moveTo>
                    <a:lnTo>
                      <a:pt x="153801" y="63284"/>
                    </a:lnTo>
                    <a:lnTo>
                      <a:pt x="153048" y="65304"/>
                    </a:lnTo>
                    <a:lnTo>
                      <a:pt x="152648" y="68189"/>
                    </a:lnTo>
                    <a:lnTo>
                      <a:pt x="151086" y="68256"/>
                    </a:lnTo>
                    <a:lnTo>
                      <a:pt x="150143" y="67675"/>
                    </a:lnTo>
                    <a:lnTo>
                      <a:pt x="149829" y="66580"/>
                    </a:lnTo>
                    <a:lnTo>
                      <a:pt x="149771" y="65199"/>
                    </a:lnTo>
                    <a:lnTo>
                      <a:pt x="149086" y="65256"/>
                    </a:lnTo>
                    <a:lnTo>
                      <a:pt x="148533" y="66751"/>
                    </a:lnTo>
                    <a:lnTo>
                      <a:pt x="148047" y="67428"/>
                    </a:lnTo>
                    <a:lnTo>
                      <a:pt x="146476" y="67571"/>
                    </a:lnTo>
                    <a:lnTo>
                      <a:pt x="144752" y="66647"/>
                    </a:lnTo>
                    <a:lnTo>
                      <a:pt x="144838" y="64656"/>
                    </a:lnTo>
                    <a:lnTo>
                      <a:pt x="144495" y="62341"/>
                    </a:lnTo>
                    <a:lnTo>
                      <a:pt x="144647" y="61532"/>
                    </a:lnTo>
                    <a:lnTo>
                      <a:pt x="149362" y="61331"/>
                    </a:lnTo>
                    <a:lnTo>
                      <a:pt x="150743" y="63037"/>
                    </a:lnTo>
                    <a:lnTo>
                      <a:pt x="152410" y="62046"/>
                    </a:lnTo>
                    <a:lnTo>
                      <a:pt x="153095" y="60979"/>
                    </a:lnTo>
                    <a:lnTo>
                      <a:pt x="155115" y="60312"/>
                    </a:lnTo>
                    <a:lnTo>
                      <a:pt x="154810" y="62112"/>
                    </a:lnTo>
                    <a:close/>
                    <a:moveTo>
                      <a:pt x="11535" y="81172"/>
                    </a:moveTo>
                    <a:lnTo>
                      <a:pt x="12116" y="83106"/>
                    </a:lnTo>
                    <a:lnTo>
                      <a:pt x="8782" y="81905"/>
                    </a:lnTo>
                    <a:lnTo>
                      <a:pt x="6354" y="80181"/>
                    </a:lnTo>
                    <a:lnTo>
                      <a:pt x="4344" y="75905"/>
                    </a:lnTo>
                    <a:lnTo>
                      <a:pt x="67" y="71038"/>
                    </a:lnTo>
                    <a:lnTo>
                      <a:pt x="0" y="69618"/>
                    </a:lnTo>
                    <a:lnTo>
                      <a:pt x="1629" y="68542"/>
                    </a:lnTo>
                    <a:lnTo>
                      <a:pt x="5144" y="67780"/>
                    </a:lnTo>
                    <a:lnTo>
                      <a:pt x="6563" y="68571"/>
                    </a:lnTo>
                    <a:lnTo>
                      <a:pt x="7477" y="69390"/>
                    </a:lnTo>
                    <a:lnTo>
                      <a:pt x="7763" y="70323"/>
                    </a:lnTo>
                    <a:lnTo>
                      <a:pt x="5772" y="72190"/>
                    </a:lnTo>
                    <a:lnTo>
                      <a:pt x="5363" y="73038"/>
                    </a:lnTo>
                    <a:lnTo>
                      <a:pt x="6896" y="74714"/>
                    </a:lnTo>
                    <a:lnTo>
                      <a:pt x="6877" y="75390"/>
                    </a:lnTo>
                    <a:lnTo>
                      <a:pt x="7515" y="78639"/>
                    </a:lnTo>
                    <a:lnTo>
                      <a:pt x="8268" y="79858"/>
                    </a:lnTo>
                    <a:lnTo>
                      <a:pt x="10202" y="80839"/>
                    </a:lnTo>
                    <a:lnTo>
                      <a:pt x="11535" y="81172"/>
                    </a:lnTo>
                    <a:close/>
                    <a:moveTo>
                      <a:pt x="180804" y="84725"/>
                    </a:moveTo>
                    <a:lnTo>
                      <a:pt x="180337" y="86763"/>
                    </a:lnTo>
                    <a:lnTo>
                      <a:pt x="184033" y="90145"/>
                    </a:lnTo>
                    <a:lnTo>
                      <a:pt x="185290" y="92288"/>
                    </a:lnTo>
                    <a:lnTo>
                      <a:pt x="185757" y="94364"/>
                    </a:lnTo>
                    <a:lnTo>
                      <a:pt x="185443" y="94964"/>
                    </a:lnTo>
                    <a:lnTo>
                      <a:pt x="184042" y="93840"/>
                    </a:lnTo>
                    <a:lnTo>
                      <a:pt x="182890" y="93478"/>
                    </a:lnTo>
                    <a:lnTo>
                      <a:pt x="183280" y="94964"/>
                    </a:lnTo>
                    <a:lnTo>
                      <a:pt x="184461" y="96241"/>
                    </a:lnTo>
                    <a:lnTo>
                      <a:pt x="182366" y="96974"/>
                    </a:lnTo>
                    <a:lnTo>
                      <a:pt x="180270" y="96936"/>
                    </a:lnTo>
                    <a:lnTo>
                      <a:pt x="174136" y="95155"/>
                    </a:lnTo>
                    <a:lnTo>
                      <a:pt x="172727" y="93259"/>
                    </a:lnTo>
                    <a:lnTo>
                      <a:pt x="176394" y="90411"/>
                    </a:lnTo>
                    <a:lnTo>
                      <a:pt x="177137" y="89259"/>
                    </a:lnTo>
                    <a:lnTo>
                      <a:pt x="174546" y="89373"/>
                    </a:lnTo>
                    <a:lnTo>
                      <a:pt x="171774" y="92755"/>
                    </a:lnTo>
                    <a:lnTo>
                      <a:pt x="167336" y="91269"/>
                    </a:lnTo>
                    <a:lnTo>
                      <a:pt x="165974" y="89906"/>
                    </a:lnTo>
                    <a:lnTo>
                      <a:pt x="165668" y="89173"/>
                    </a:lnTo>
                    <a:lnTo>
                      <a:pt x="167421" y="86163"/>
                    </a:lnTo>
                    <a:lnTo>
                      <a:pt x="170545" y="86268"/>
                    </a:lnTo>
                    <a:lnTo>
                      <a:pt x="172193" y="85592"/>
                    </a:lnTo>
                    <a:lnTo>
                      <a:pt x="174241" y="84639"/>
                    </a:lnTo>
                    <a:lnTo>
                      <a:pt x="174260" y="83211"/>
                    </a:lnTo>
                    <a:lnTo>
                      <a:pt x="179137" y="82887"/>
                    </a:lnTo>
                    <a:lnTo>
                      <a:pt x="180804" y="84725"/>
                    </a:lnTo>
                    <a:close/>
                    <a:moveTo>
                      <a:pt x="113386" y="90611"/>
                    </a:moveTo>
                    <a:lnTo>
                      <a:pt x="112138" y="91012"/>
                    </a:lnTo>
                    <a:lnTo>
                      <a:pt x="113386" y="88268"/>
                    </a:lnTo>
                    <a:lnTo>
                      <a:pt x="115596" y="86849"/>
                    </a:lnTo>
                    <a:lnTo>
                      <a:pt x="114767" y="89154"/>
                    </a:lnTo>
                    <a:lnTo>
                      <a:pt x="113386" y="90611"/>
                    </a:lnTo>
                    <a:close/>
                    <a:moveTo>
                      <a:pt x="110490" y="92116"/>
                    </a:moveTo>
                    <a:lnTo>
                      <a:pt x="109300" y="93278"/>
                    </a:lnTo>
                    <a:lnTo>
                      <a:pt x="107452" y="92774"/>
                    </a:lnTo>
                    <a:lnTo>
                      <a:pt x="105518" y="88887"/>
                    </a:lnTo>
                    <a:lnTo>
                      <a:pt x="110490" y="92116"/>
                    </a:lnTo>
                    <a:close/>
                    <a:moveTo>
                      <a:pt x="100755" y="97450"/>
                    </a:moveTo>
                    <a:lnTo>
                      <a:pt x="102270" y="101165"/>
                    </a:lnTo>
                    <a:lnTo>
                      <a:pt x="103690" y="102413"/>
                    </a:lnTo>
                    <a:lnTo>
                      <a:pt x="106661" y="103889"/>
                    </a:lnTo>
                    <a:lnTo>
                      <a:pt x="108061" y="104080"/>
                    </a:lnTo>
                    <a:lnTo>
                      <a:pt x="113138" y="106747"/>
                    </a:lnTo>
                    <a:lnTo>
                      <a:pt x="119034" y="107280"/>
                    </a:lnTo>
                    <a:lnTo>
                      <a:pt x="119796" y="108052"/>
                    </a:lnTo>
                    <a:lnTo>
                      <a:pt x="120520" y="110100"/>
                    </a:lnTo>
                    <a:lnTo>
                      <a:pt x="121720" y="111709"/>
                    </a:lnTo>
                    <a:lnTo>
                      <a:pt x="122025" y="112957"/>
                    </a:lnTo>
                    <a:lnTo>
                      <a:pt x="121396" y="114348"/>
                    </a:lnTo>
                    <a:lnTo>
                      <a:pt x="122263" y="118586"/>
                    </a:lnTo>
                    <a:lnTo>
                      <a:pt x="123749" y="122606"/>
                    </a:lnTo>
                    <a:lnTo>
                      <a:pt x="125988" y="124549"/>
                    </a:lnTo>
                    <a:lnTo>
                      <a:pt x="128778" y="125139"/>
                    </a:lnTo>
                    <a:lnTo>
                      <a:pt x="131436" y="125054"/>
                    </a:lnTo>
                    <a:lnTo>
                      <a:pt x="132102" y="125854"/>
                    </a:lnTo>
                    <a:lnTo>
                      <a:pt x="131836" y="129359"/>
                    </a:lnTo>
                    <a:lnTo>
                      <a:pt x="130712" y="130731"/>
                    </a:lnTo>
                    <a:lnTo>
                      <a:pt x="129797" y="131064"/>
                    </a:lnTo>
                    <a:lnTo>
                      <a:pt x="129007" y="130702"/>
                    </a:lnTo>
                    <a:lnTo>
                      <a:pt x="128283" y="129883"/>
                    </a:lnTo>
                    <a:lnTo>
                      <a:pt x="127502" y="129492"/>
                    </a:lnTo>
                    <a:lnTo>
                      <a:pt x="125978" y="129426"/>
                    </a:lnTo>
                    <a:lnTo>
                      <a:pt x="124863" y="128016"/>
                    </a:lnTo>
                    <a:lnTo>
                      <a:pt x="122034" y="126082"/>
                    </a:lnTo>
                    <a:lnTo>
                      <a:pt x="121511" y="124921"/>
                    </a:lnTo>
                    <a:lnTo>
                      <a:pt x="121415" y="123139"/>
                    </a:lnTo>
                    <a:lnTo>
                      <a:pt x="120215" y="121825"/>
                    </a:lnTo>
                    <a:lnTo>
                      <a:pt x="119110" y="119329"/>
                    </a:lnTo>
                    <a:lnTo>
                      <a:pt x="118063" y="118634"/>
                    </a:lnTo>
                    <a:lnTo>
                      <a:pt x="117482" y="117377"/>
                    </a:lnTo>
                    <a:lnTo>
                      <a:pt x="117434" y="116843"/>
                    </a:lnTo>
                    <a:lnTo>
                      <a:pt x="113319" y="116472"/>
                    </a:lnTo>
                    <a:lnTo>
                      <a:pt x="109919" y="116462"/>
                    </a:lnTo>
                    <a:lnTo>
                      <a:pt x="107032" y="115043"/>
                    </a:lnTo>
                    <a:lnTo>
                      <a:pt x="106137" y="111319"/>
                    </a:lnTo>
                    <a:lnTo>
                      <a:pt x="104423" y="110319"/>
                    </a:lnTo>
                    <a:lnTo>
                      <a:pt x="103137" y="109261"/>
                    </a:lnTo>
                    <a:lnTo>
                      <a:pt x="102070" y="107795"/>
                    </a:lnTo>
                    <a:lnTo>
                      <a:pt x="99365" y="105099"/>
                    </a:lnTo>
                    <a:lnTo>
                      <a:pt x="96374" y="102841"/>
                    </a:lnTo>
                    <a:lnTo>
                      <a:pt x="93479" y="101346"/>
                    </a:lnTo>
                    <a:lnTo>
                      <a:pt x="90411" y="100365"/>
                    </a:lnTo>
                    <a:lnTo>
                      <a:pt x="87916" y="101518"/>
                    </a:lnTo>
                    <a:lnTo>
                      <a:pt x="86459" y="101251"/>
                    </a:lnTo>
                    <a:lnTo>
                      <a:pt x="86163" y="100470"/>
                    </a:lnTo>
                    <a:lnTo>
                      <a:pt x="89268" y="98917"/>
                    </a:lnTo>
                    <a:lnTo>
                      <a:pt x="93536" y="95945"/>
                    </a:lnTo>
                    <a:lnTo>
                      <a:pt x="96536" y="94964"/>
                    </a:lnTo>
                    <a:lnTo>
                      <a:pt x="97993" y="94840"/>
                    </a:lnTo>
                    <a:lnTo>
                      <a:pt x="100755" y="97450"/>
                    </a:lnTo>
                    <a:close/>
                    <a:moveTo>
                      <a:pt x="134417" y="102565"/>
                    </a:moveTo>
                    <a:lnTo>
                      <a:pt x="131598" y="103394"/>
                    </a:lnTo>
                    <a:lnTo>
                      <a:pt x="130845" y="103261"/>
                    </a:lnTo>
                    <a:lnTo>
                      <a:pt x="131474" y="102213"/>
                    </a:lnTo>
                    <a:lnTo>
                      <a:pt x="131522" y="101775"/>
                    </a:lnTo>
                    <a:lnTo>
                      <a:pt x="128702" y="99851"/>
                    </a:lnTo>
                    <a:lnTo>
                      <a:pt x="129035" y="97355"/>
                    </a:lnTo>
                    <a:lnTo>
                      <a:pt x="129369" y="96717"/>
                    </a:lnTo>
                    <a:lnTo>
                      <a:pt x="131464" y="98022"/>
                    </a:lnTo>
                    <a:lnTo>
                      <a:pt x="131922" y="100194"/>
                    </a:lnTo>
                    <a:lnTo>
                      <a:pt x="134417" y="102565"/>
                    </a:lnTo>
                    <a:close/>
                    <a:moveTo>
                      <a:pt x="27813" y="109404"/>
                    </a:moveTo>
                    <a:lnTo>
                      <a:pt x="26775" y="109671"/>
                    </a:lnTo>
                    <a:lnTo>
                      <a:pt x="25880" y="109490"/>
                    </a:lnTo>
                    <a:lnTo>
                      <a:pt x="25070" y="109642"/>
                    </a:lnTo>
                    <a:lnTo>
                      <a:pt x="24279" y="110290"/>
                    </a:lnTo>
                    <a:lnTo>
                      <a:pt x="24365" y="107595"/>
                    </a:lnTo>
                    <a:lnTo>
                      <a:pt x="25289" y="104232"/>
                    </a:lnTo>
                    <a:lnTo>
                      <a:pt x="26413" y="102270"/>
                    </a:lnTo>
                    <a:lnTo>
                      <a:pt x="28004" y="101356"/>
                    </a:lnTo>
                    <a:lnTo>
                      <a:pt x="28680" y="102899"/>
                    </a:lnTo>
                    <a:lnTo>
                      <a:pt x="28556" y="108385"/>
                    </a:lnTo>
                    <a:lnTo>
                      <a:pt x="27813" y="109404"/>
                    </a:lnTo>
                    <a:close/>
                    <a:moveTo>
                      <a:pt x="172355" y="122672"/>
                    </a:moveTo>
                    <a:lnTo>
                      <a:pt x="169802" y="124587"/>
                    </a:lnTo>
                    <a:lnTo>
                      <a:pt x="166954" y="121815"/>
                    </a:lnTo>
                    <a:lnTo>
                      <a:pt x="166488" y="120920"/>
                    </a:lnTo>
                    <a:lnTo>
                      <a:pt x="168583" y="119796"/>
                    </a:lnTo>
                    <a:lnTo>
                      <a:pt x="169622" y="118072"/>
                    </a:lnTo>
                    <a:lnTo>
                      <a:pt x="168783" y="115948"/>
                    </a:lnTo>
                    <a:lnTo>
                      <a:pt x="165878" y="112805"/>
                    </a:lnTo>
                    <a:lnTo>
                      <a:pt x="165735" y="110576"/>
                    </a:lnTo>
                    <a:lnTo>
                      <a:pt x="170183" y="109633"/>
                    </a:lnTo>
                    <a:lnTo>
                      <a:pt x="172803" y="111576"/>
                    </a:lnTo>
                    <a:lnTo>
                      <a:pt x="174136" y="111709"/>
                    </a:lnTo>
                    <a:lnTo>
                      <a:pt x="173622" y="113567"/>
                    </a:lnTo>
                    <a:lnTo>
                      <a:pt x="173850" y="114167"/>
                    </a:lnTo>
                    <a:lnTo>
                      <a:pt x="174050" y="119787"/>
                    </a:lnTo>
                    <a:lnTo>
                      <a:pt x="172812" y="120577"/>
                    </a:lnTo>
                    <a:lnTo>
                      <a:pt x="172612" y="122120"/>
                    </a:lnTo>
                    <a:lnTo>
                      <a:pt x="172355" y="122672"/>
                    </a:lnTo>
                    <a:close/>
                    <a:moveTo>
                      <a:pt x="29728" y="118901"/>
                    </a:moveTo>
                    <a:lnTo>
                      <a:pt x="28403" y="119272"/>
                    </a:lnTo>
                    <a:lnTo>
                      <a:pt x="26727" y="116024"/>
                    </a:lnTo>
                    <a:lnTo>
                      <a:pt x="26118" y="113776"/>
                    </a:lnTo>
                    <a:lnTo>
                      <a:pt x="26823" y="113652"/>
                    </a:lnTo>
                    <a:lnTo>
                      <a:pt x="27490" y="113910"/>
                    </a:lnTo>
                    <a:lnTo>
                      <a:pt x="28194" y="114757"/>
                    </a:lnTo>
                    <a:lnTo>
                      <a:pt x="28194" y="115624"/>
                    </a:lnTo>
                    <a:lnTo>
                      <a:pt x="28480" y="116557"/>
                    </a:lnTo>
                    <a:lnTo>
                      <a:pt x="29213" y="117672"/>
                    </a:lnTo>
                    <a:lnTo>
                      <a:pt x="29728" y="118901"/>
                    </a:lnTo>
                    <a:close/>
                    <a:moveTo>
                      <a:pt x="25822" y="117072"/>
                    </a:moveTo>
                    <a:lnTo>
                      <a:pt x="26156" y="120996"/>
                    </a:lnTo>
                    <a:lnTo>
                      <a:pt x="28042" y="121729"/>
                    </a:lnTo>
                    <a:lnTo>
                      <a:pt x="30547" y="125254"/>
                    </a:lnTo>
                    <a:lnTo>
                      <a:pt x="30337" y="127054"/>
                    </a:lnTo>
                    <a:lnTo>
                      <a:pt x="29813" y="127673"/>
                    </a:lnTo>
                    <a:lnTo>
                      <a:pt x="25661" y="126006"/>
                    </a:lnTo>
                    <a:lnTo>
                      <a:pt x="24670" y="126759"/>
                    </a:lnTo>
                    <a:lnTo>
                      <a:pt x="23460" y="126454"/>
                    </a:lnTo>
                    <a:lnTo>
                      <a:pt x="22708" y="124501"/>
                    </a:lnTo>
                    <a:lnTo>
                      <a:pt x="22793" y="123816"/>
                    </a:lnTo>
                    <a:lnTo>
                      <a:pt x="22117" y="122644"/>
                    </a:lnTo>
                    <a:lnTo>
                      <a:pt x="21546" y="122120"/>
                    </a:lnTo>
                    <a:lnTo>
                      <a:pt x="19917" y="123673"/>
                    </a:lnTo>
                    <a:lnTo>
                      <a:pt x="18888" y="123958"/>
                    </a:lnTo>
                    <a:lnTo>
                      <a:pt x="18888" y="122539"/>
                    </a:lnTo>
                    <a:lnTo>
                      <a:pt x="20403" y="118634"/>
                    </a:lnTo>
                    <a:lnTo>
                      <a:pt x="21107" y="117977"/>
                    </a:lnTo>
                    <a:lnTo>
                      <a:pt x="22346" y="119262"/>
                    </a:lnTo>
                    <a:lnTo>
                      <a:pt x="23365" y="118786"/>
                    </a:lnTo>
                    <a:lnTo>
                      <a:pt x="24136" y="116672"/>
                    </a:lnTo>
                    <a:lnTo>
                      <a:pt x="24184" y="114567"/>
                    </a:lnTo>
                    <a:lnTo>
                      <a:pt x="24537" y="113948"/>
                    </a:lnTo>
                    <a:lnTo>
                      <a:pt x="25822" y="117072"/>
                    </a:lnTo>
                    <a:close/>
                    <a:moveTo>
                      <a:pt x="104375" y="132560"/>
                    </a:moveTo>
                    <a:lnTo>
                      <a:pt x="103318" y="133388"/>
                    </a:lnTo>
                    <a:lnTo>
                      <a:pt x="102127" y="133350"/>
                    </a:lnTo>
                    <a:lnTo>
                      <a:pt x="101279" y="133045"/>
                    </a:lnTo>
                    <a:lnTo>
                      <a:pt x="100861" y="132379"/>
                    </a:lnTo>
                    <a:lnTo>
                      <a:pt x="101385" y="132064"/>
                    </a:lnTo>
                    <a:lnTo>
                      <a:pt x="102004" y="130721"/>
                    </a:lnTo>
                    <a:lnTo>
                      <a:pt x="102575" y="130359"/>
                    </a:lnTo>
                    <a:lnTo>
                      <a:pt x="103423" y="130531"/>
                    </a:lnTo>
                    <a:lnTo>
                      <a:pt x="103947" y="131074"/>
                    </a:lnTo>
                    <a:lnTo>
                      <a:pt x="104375" y="132560"/>
                    </a:lnTo>
                    <a:close/>
                    <a:moveTo>
                      <a:pt x="142885" y="138160"/>
                    </a:moveTo>
                    <a:lnTo>
                      <a:pt x="142094" y="140418"/>
                    </a:lnTo>
                    <a:lnTo>
                      <a:pt x="140008" y="137789"/>
                    </a:lnTo>
                    <a:lnTo>
                      <a:pt x="137722" y="135989"/>
                    </a:lnTo>
                    <a:lnTo>
                      <a:pt x="136865" y="134408"/>
                    </a:lnTo>
                    <a:lnTo>
                      <a:pt x="135474" y="133455"/>
                    </a:lnTo>
                    <a:lnTo>
                      <a:pt x="135094" y="131331"/>
                    </a:lnTo>
                    <a:lnTo>
                      <a:pt x="136779" y="130464"/>
                    </a:lnTo>
                    <a:lnTo>
                      <a:pt x="137503" y="130378"/>
                    </a:lnTo>
                    <a:lnTo>
                      <a:pt x="139237" y="132960"/>
                    </a:lnTo>
                    <a:lnTo>
                      <a:pt x="141942" y="133255"/>
                    </a:lnTo>
                    <a:lnTo>
                      <a:pt x="141732" y="134846"/>
                    </a:lnTo>
                    <a:lnTo>
                      <a:pt x="142590" y="136893"/>
                    </a:lnTo>
                    <a:lnTo>
                      <a:pt x="142885" y="138160"/>
                    </a:lnTo>
                    <a:close/>
                    <a:moveTo>
                      <a:pt x="33204" y="136627"/>
                    </a:moveTo>
                    <a:lnTo>
                      <a:pt x="36024" y="139903"/>
                    </a:lnTo>
                    <a:lnTo>
                      <a:pt x="33747" y="139094"/>
                    </a:lnTo>
                    <a:lnTo>
                      <a:pt x="31328" y="141361"/>
                    </a:lnTo>
                    <a:lnTo>
                      <a:pt x="28261" y="138713"/>
                    </a:lnTo>
                    <a:lnTo>
                      <a:pt x="26423" y="136027"/>
                    </a:lnTo>
                    <a:lnTo>
                      <a:pt x="26013" y="134950"/>
                    </a:lnTo>
                    <a:lnTo>
                      <a:pt x="27937" y="132436"/>
                    </a:lnTo>
                    <a:lnTo>
                      <a:pt x="29728" y="135017"/>
                    </a:lnTo>
                    <a:lnTo>
                      <a:pt x="31899" y="135427"/>
                    </a:lnTo>
                    <a:lnTo>
                      <a:pt x="33204" y="136627"/>
                    </a:lnTo>
                    <a:close/>
                    <a:moveTo>
                      <a:pt x="191881" y="136417"/>
                    </a:moveTo>
                    <a:lnTo>
                      <a:pt x="195168" y="137531"/>
                    </a:lnTo>
                    <a:lnTo>
                      <a:pt x="196082" y="137408"/>
                    </a:lnTo>
                    <a:lnTo>
                      <a:pt x="197634" y="137808"/>
                    </a:lnTo>
                    <a:lnTo>
                      <a:pt x="198044" y="139846"/>
                    </a:lnTo>
                    <a:lnTo>
                      <a:pt x="195987" y="140141"/>
                    </a:lnTo>
                    <a:lnTo>
                      <a:pt x="192424" y="142018"/>
                    </a:lnTo>
                    <a:lnTo>
                      <a:pt x="190910" y="141608"/>
                    </a:lnTo>
                    <a:lnTo>
                      <a:pt x="189100" y="139980"/>
                    </a:lnTo>
                    <a:lnTo>
                      <a:pt x="186224" y="139808"/>
                    </a:lnTo>
                    <a:lnTo>
                      <a:pt x="185376" y="139360"/>
                    </a:lnTo>
                    <a:lnTo>
                      <a:pt x="186919" y="137436"/>
                    </a:lnTo>
                    <a:lnTo>
                      <a:pt x="189719" y="136465"/>
                    </a:lnTo>
                    <a:lnTo>
                      <a:pt x="191881" y="136417"/>
                    </a:lnTo>
                    <a:close/>
                    <a:moveTo>
                      <a:pt x="125892" y="144304"/>
                    </a:moveTo>
                    <a:lnTo>
                      <a:pt x="124102" y="145933"/>
                    </a:lnTo>
                    <a:lnTo>
                      <a:pt x="123797" y="143485"/>
                    </a:lnTo>
                    <a:lnTo>
                      <a:pt x="124949" y="140903"/>
                    </a:lnTo>
                    <a:lnTo>
                      <a:pt x="126521" y="140741"/>
                    </a:lnTo>
                    <a:lnTo>
                      <a:pt x="127102" y="141875"/>
                    </a:lnTo>
                    <a:lnTo>
                      <a:pt x="125892" y="144304"/>
                    </a:lnTo>
                    <a:close/>
                    <a:moveTo>
                      <a:pt x="149952" y="143542"/>
                    </a:moveTo>
                    <a:lnTo>
                      <a:pt x="148962" y="145713"/>
                    </a:lnTo>
                    <a:lnTo>
                      <a:pt x="147295" y="145380"/>
                    </a:lnTo>
                    <a:lnTo>
                      <a:pt x="144504" y="143047"/>
                    </a:lnTo>
                    <a:lnTo>
                      <a:pt x="143552" y="141989"/>
                    </a:lnTo>
                    <a:lnTo>
                      <a:pt x="143028" y="140951"/>
                    </a:lnTo>
                    <a:lnTo>
                      <a:pt x="144171" y="140827"/>
                    </a:lnTo>
                    <a:lnTo>
                      <a:pt x="145571" y="141932"/>
                    </a:lnTo>
                    <a:lnTo>
                      <a:pt x="149143" y="142513"/>
                    </a:lnTo>
                    <a:lnTo>
                      <a:pt x="149952" y="143542"/>
                    </a:lnTo>
                    <a:close/>
                    <a:moveTo>
                      <a:pt x="170622" y="145904"/>
                    </a:moveTo>
                    <a:lnTo>
                      <a:pt x="169374" y="146037"/>
                    </a:lnTo>
                    <a:lnTo>
                      <a:pt x="169755" y="144694"/>
                    </a:lnTo>
                    <a:lnTo>
                      <a:pt x="172145" y="142361"/>
                    </a:lnTo>
                    <a:lnTo>
                      <a:pt x="175499" y="142247"/>
                    </a:lnTo>
                    <a:lnTo>
                      <a:pt x="178546" y="141075"/>
                    </a:lnTo>
                    <a:lnTo>
                      <a:pt x="179232" y="141037"/>
                    </a:lnTo>
                    <a:lnTo>
                      <a:pt x="177775" y="142875"/>
                    </a:lnTo>
                    <a:lnTo>
                      <a:pt x="175317" y="144590"/>
                    </a:lnTo>
                    <a:lnTo>
                      <a:pt x="170622" y="145904"/>
                    </a:lnTo>
                    <a:close/>
                    <a:moveTo>
                      <a:pt x="153877" y="149600"/>
                    </a:moveTo>
                    <a:lnTo>
                      <a:pt x="151315" y="149809"/>
                    </a:lnTo>
                    <a:lnTo>
                      <a:pt x="151467" y="147247"/>
                    </a:lnTo>
                    <a:lnTo>
                      <a:pt x="152419" y="146580"/>
                    </a:lnTo>
                    <a:lnTo>
                      <a:pt x="155486" y="147857"/>
                    </a:lnTo>
                    <a:lnTo>
                      <a:pt x="155334" y="148657"/>
                    </a:lnTo>
                    <a:lnTo>
                      <a:pt x="153877" y="149600"/>
                    </a:lnTo>
                    <a:close/>
                    <a:moveTo>
                      <a:pt x="141590" y="147104"/>
                    </a:moveTo>
                    <a:lnTo>
                      <a:pt x="141456" y="150581"/>
                    </a:lnTo>
                    <a:lnTo>
                      <a:pt x="140751" y="150552"/>
                    </a:lnTo>
                    <a:lnTo>
                      <a:pt x="140341" y="150019"/>
                    </a:lnTo>
                    <a:lnTo>
                      <a:pt x="140322" y="148685"/>
                    </a:lnTo>
                    <a:lnTo>
                      <a:pt x="140627" y="146590"/>
                    </a:lnTo>
                    <a:lnTo>
                      <a:pt x="141590" y="147104"/>
                    </a:lnTo>
                    <a:close/>
                    <a:moveTo>
                      <a:pt x="128026" y="152105"/>
                    </a:moveTo>
                    <a:lnTo>
                      <a:pt x="126502" y="153124"/>
                    </a:lnTo>
                    <a:lnTo>
                      <a:pt x="127007" y="150800"/>
                    </a:lnTo>
                    <a:lnTo>
                      <a:pt x="126254" y="149590"/>
                    </a:lnTo>
                    <a:lnTo>
                      <a:pt x="126921" y="148562"/>
                    </a:lnTo>
                    <a:lnTo>
                      <a:pt x="127902" y="147733"/>
                    </a:lnTo>
                    <a:lnTo>
                      <a:pt x="128359" y="148590"/>
                    </a:lnTo>
                    <a:lnTo>
                      <a:pt x="129236" y="149981"/>
                    </a:lnTo>
                    <a:lnTo>
                      <a:pt x="128026" y="152105"/>
                    </a:lnTo>
                    <a:close/>
                    <a:moveTo>
                      <a:pt x="130369" y="159439"/>
                    </a:moveTo>
                    <a:lnTo>
                      <a:pt x="129378" y="159944"/>
                    </a:lnTo>
                    <a:lnTo>
                      <a:pt x="127731" y="159210"/>
                    </a:lnTo>
                    <a:lnTo>
                      <a:pt x="128169" y="157382"/>
                    </a:lnTo>
                    <a:lnTo>
                      <a:pt x="129312" y="156601"/>
                    </a:lnTo>
                    <a:lnTo>
                      <a:pt x="130521" y="157201"/>
                    </a:lnTo>
                    <a:lnTo>
                      <a:pt x="130702" y="158029"/>
                    </a:lnTo>
                    <a:lnTo>
                      <a:pt x="130369" y="159439"/>
                    </a:lnTo>
                    <a:close/>
                    <a:moveTo>
                      <a:pt x="157705" y="164697"/>
                    </a:moveTo>
                    <a:lnTo>
                      <a:pt x="155324" y="165954"/>
                    </a:lnTo>
                    <a:lnTo>
                      <a:pt x="153696" y="164135"/>
                    </a:lnTo>
                    <a:lnTo>
                      <a:pt x="152791" y="161268"/>
                    </a:lnTo>
                    <a:lnTo>
                      <a:pt x="157153" y="157058"/>
                    </a:lnTo>
                    <a:lnTo>
                      <a:pt x="158201" y="157439"/>
                    </a:lnTo>
                    <a:lnTo>
                      <a:pt x="158830" y="158525"/>
                    </a:lnTo>
                    <a:lnTo>
                      <a:pt x="158735" y="162306"/>
                    </a:lnTo>
                    <a:lnTo>
                      <a:pt x="157705" y="164697"/>
                    </a:lnTo>
                    <a:close/>
                    <a:moveTo>
                      <a:pt x="150572" y="161335"/>
                    </a:moveTo>
                    <a:lnTo>
                      <a:pt x="148447" y="163906"/>
                    </a:lnTo>
                    <a:lnTo>
                      <a:pt x="146676" y="163630"/>
                    </a:lnTo>
                    <a:lnTo>
                      <a:pt x="145933" y="162449"/>
                    </a:lnTo>
                    <a:lnTo>
                      <a:pt x="147028" y="160030"/>
                    </a:lnTo>
                    <a:lnTo>
                      <a:pt x="149400" y="158658"/>
                    </a:lnTo>
                    <a:lnTo>
                      <a:pt x="150476" y="159020"/>
                    </a:lnTo>
                    <a:lnTo>
                      <a:pt x="150372" y="160811"/>
                    </a:lnTo>
                    <a:lnTo>
                      <a:pt x="150572" y="161335"/>
                    </a:lnTo>
                    <a:close/>
                    <a:moveTo>
                      <a:pt x="197101" y="164973"/>
                    </a:moveTo>
                    <a:lnTo>
                      <a:pt x="194434" y="165430"/>
                    </a:lnTo>
                    <a:lnTo>
                      <a:pt x="194910" y="162782"/>
                    </a:lnTo>
                    <a:lnTo>
                      <a:pt x="193606" y="160696"/>
                    </a:lnTo>
                    <a:lnTo>
                      <a:pt x="195682" y="161868"/>
                    </a:lnTo>
                    <a:lnTo>
                      <a:pt x="197006" y="163278"/>
                    </a:lnTo>
                    <a:lnTo>
                      <a:pt x="197654" y="163544"/>
                    </a:lnTo>
                    <a:lnTo>
                      <a:pt x="197501" y="164392"/>
                    </a:lnTo>
                    <a:lnTo>
                      <a:pt x="197101" y="164973"/>
                    </a:lnTo>
                    <a:close/>
                    <a:moveTo>
                      <a:pt x="135655" y="166230"/>
                    </a:moveTo>
                    <a:lnTo>
                      <a:pt x="135170" y="166373"/>
                    </a:lnTo>
                    <a:lnTo>
                      <a:pt x="134464" y="164973"/>
                    </a:lnTo>
                    <a:lnTo>
                      <a:pt x="134322" y="163668"/>
                    </a:lnTo>
                    <a:lnTo>
                      <a:pt x="134598" y="162897"/>
                    </a:lnTo>
                    <a:lnTo>
                      <a:pt x="135522" y="162821"/>
                    </a:lnTo>
                    <a:lnTo>
                      <a:pt x="136779" y="165306"/>
                    </a:lnTo>
                    <a:lnTo>
                      <a:pt x="135655" y="166230"/>
                    </a:lnTo>
                    <a:close/>
                    <a:moveTo>
                      <a:pt x="166078" y="170583"/>
                    </a:moveTo>
                    <a:lnTo>
                      <a:pt x="163716" y="170860"/>
                    </a:lnTo>
                    <a:lnTo>
                      <a:pt x="162963" y="170612"/>
                    </a:lnTo>
                    <a:lnTo>
                      <a:pt x="164402" y="170041"/>
                    </a:lnTo>
                    <a:lnTo>
                      <a:pt x="165402" y="169431"/>
                    </a:lnTo>
                    <a:lnTo>
                      <a:pt x="165888" y="168697"/>
                    </a:lnTo>
                    <a:lnTo>
                      <a:pt x="168279" y="167402"/>
                    </a:lnTo>
                    <a:lnTo>
                      <a:pt x="169850" y="165706"/>
                    </a:lnTo>
                    <a:lnTo>
                      <a:pt x="171555" y="166859"/>
                    </a:lnTo>
                    <a:lnTo>
                      <a:pt x="169422" y="167630"/>
                    </a:lnTo>
                    <a:lnTo>
                      <a:pt x="166078" y="170583"/>
                    </a:lnTo>
                    <a:close/>
                    <a:moveTo>
                      <a:pt x="195225" y="172688"/>
                    </a:moveTo>
                    <a:lnTo>
                      <a:pt x="194396" y="172726"/>
                    </a:lnTo>
                    <a:lnTo>
                      <a:pt x="195386" y="171126"/>
                    </a:lnTo>
                    <a:lnTo>
                      <a:pt x="198206" y="168926"/>
                    </a:lnTo>
                    <a:lnTo>
                      <a:pt x="202311" y="166983"/>
                    </a:lnTo>
                    <a:lnTo>
                      <a:pt x="203673" y="166773"/>
                    </a:lnTo>
                    <a:lnTo>
                      <a:pt x="205988" y="167973"/>
                    </a:lnTo>
                    <a:lnTo>
                      <a:pt x="201740" y="169964"/>
                    </a:lnTo>
                    <a:lnTo>
                      <a:pt x="200606" y="171012"/>
                    </a:lnTo>
                    <a:lnTo>
                      <a:pt x="197472" y="171240"/>
                    </a:lnTo>
                    <a:lnTo>
                      <a:pt x="195225" y="172688"/>
                    </a:lnTo>
                    <a:close/>
                    <a:moveTo>
                      <a:pt x="153314" y="174450"/>
                    </a:moveTo>
                    <a:lnTo>
                      <a:pt x="152848" y="174974"/>
                    </a:lnTo>
                    <a:lnTo>
                      <a:pt x="150829" y="172879"/>
                    </a:lnTo>
                    <a:lnTo>
                      <a:pt x="150057" y="171660"/>
                    </a:lnTo>
                    <a:lnTo>
                      <a:pt x="151019" y="170640"/>
                    </a:lnTo>
                    <a:lnTo>
                      <a:pt x="153991" y="173022"/>
                    </a:lnTo>
                    <a:lnTo>
                      <a:pt x="153314" y="174450"/>
                    </a:lnTo>
                    <a:close/>
                    <a:moveTo>
                      <a:pt x="130702" y="171469"/>
                    </a:moveTo>
                    <a:lnTo>
                      <a:pt x="130750" y="173422"/>
                    </a:lnTo>
                    <a:lnTo>
                      <a:pt x="130559" y="174117"/>
                    </a:lnTo>
                    <a:lnTo>
                      <a:pt x="125092" y="175060"/>
                    </a:lnTo>
                    <a:lnTo>
                      <a:pt x="125597" y="172822"/>
                    </a:lnTo>
                    <a:lnTo>
                      <a:pt x="125930" y="172117"/>
                    </a:lnTo>
                    <a:lnTo>
                      <a:pt x="127740" y="173155"/>
                    </a:lnTo>
                    <a:lnTo>
                      <a:pt x="128407" y="172622"/>
                    </a:lnTo>
                    <a:lnTo>
                      <a:pt x="128674" y="172012"/>
                    </a:lnTo>
                    <a:lnTo>
                      <a:pt x="130702" y="171469"/>
                    </a:lnTo>
                    <a:close/>
                    <a:moveTo>
                      <a:pt x="219570" y="178432"/>
                    </a:moveTo>
                    <a:lnTo>
                      <a:pt x="218990" y="178956"/>
                    </a:lnTo>
                    <a:lnTo>
                      <a:pt x="217647" y="177441"/>
                    </a:lnTo>
                    <a:lnTo>
                      <a:pt x="217580" y="176651"/>
                    </a:lnTo>
                    <a:lnTo>
                      <a:pt x="218951" y="175746"/>
                    </a:lnTo>
                    <a:lnTo>
                      <a:pt x="219637" y="175536"/>
                    </a:lnTo>
                    <a:lnTo>
                      <a:pt x="219837" y="176156"/>
                    </a:lnTo>
                    <a:lnTo>
                      <a:pt x="219818" y="177479"/>
                    </a:lnTo>
                    <a:lnTo>
                      <a:pt x="219570" y="178432"/>
                    </a:lnTo>
                    <a:close/>
                    <a:moveTo>
                      <a:pt x="182156" y="177394"/>
                    </a:moveTo>
                    <a:lnTo>
                      <a:pt x="180042" y="178184"/>
                    </a:lnTo>
                    <a:lnTo>
                      <a:pt x="178699" y="179851"/>
                    </a:lnTo>
                    <a:lnTo>
                      <a:pt x="177061" y="178670"/>
                    </a:lnTo>
                    <a:lnTo>
                      <a:pt x="177061" y="177070"/>
                    </a:lnTo>
                    <a:lnTo>
                      <a:pt x="178851" y="177565"/>
                    </a:lnTo>
                    <a:lnTo>
                      <a:pt x="180108" y="176660"/>
                    </a:lnTo>
                    <a:lnTo>
                      <a:pt x="179727" y="175641"/>
                    </a:lnTo>
                    <a:lnTo>
                      <a:pt x="181099" y="176117"/>
                    </a:lnTo>
                    <a:lnTo>
                      <a:pt x="182156" y="177394"/>
                    </a:lnTo>
                    <a:close/>
                    <a:moveTo>
                      <a:pt x="156010" y="183775"/>
                    </a:moveTo>
                    <a:lnTo>
                      <a:pt x="154772" y="185519"/>
                    </a:lnTo>
                    <a:lnTo>
                      <a:pt x="153019" y="184899"/>
                    </a:lnTo>
                    <a:lnTo>
                      <a:pt x="153734" y="184242"/>
                    </a:lnTo>
                    <a:lnTo>
                      <a:pt x="154153" y="183385"/>
                    </a:lnTo>
                    <a:lnTo>
                      <a:pt x="154200" y="182147"/>
                    </a:lnTo>
                    <a:lnTo>
                      <a:pt x="153724" y="181385"/>
                    </a:lnTo>
                    <a:lnTo>
                      <a:pt x="154048" y="181108"/>
                    </a:lnTo>
                    <a:lnTo>
                      <a:pt x="155610" y="182385"/>
                    </a:lnTo>
                    <a:lnTo>
                      <a:pt x="156010" y="183775"/>
                    </a:lnTo>
                    <a:close/>
                    <a:moveTo>
                      <a:pt x="219104" y="199044"/>
                    </a:moveTo>
                    <a:lnTo>
                      <a:pt x="217180" y="199739"/>
                    </a:lnTo>
                    <a:lnTo>
                      <a:pt x="216513" y="199654"/>
                    </a:lnTo>
                    <a:lnTo>
                      <a:pt x="215713" y="198130"/>
                    </a:lnTo>
                    <a:lnTo>
                      <a:pt x="216827" y="194453"/>
                    </a:lnTo>
                    <a:lnTo>
                      <a:pt x="215798" y="192081"/>
                    </a:lnTo>
                    <a:lnTo>
                      <a:pt x="215732" y="191081"/>
                    </a:lnTo>
                    <a:lnTo>
                      <a:pt x="217294" y="189690"/>
                    </a:lnTo>
                    <a:lnTo>
                      <a:pt x="218380" y="187605"/>
                    </a:lnTo>
                    <a:lnTo>
                      <a:pt x="221028" y="185347"/>
                    </a:lnTo>
                    <a:lnTo>
                      <a:pt x="227895" y="182671"/>
                    </a:lnTo>
                    <a:lnTo>
                      <a:pt x="229505" y="182423"/>
                    </a:lnTo>
                    <a:lnTo>
                      <a:pt x="229458" y="184518"/>
                    </a:lnTo>
                    <a:lnTo>
                      <a:pt x="227162" y="189814"/>
                    </a:lnTo>
                    <a:lnTo>
                      <a:pt x="225123" y="192462"/>
                    </a:lnTo>
                    <a:lnTo>
                      <a:pt x="225666" y="194577"/>
                    </a:lnTo>
                    <a:lnTo>
                      <a:pt x="222399" y="195167"/>
                    </a:lnTo>
                    <a:lnTo>
                      <a:pt x="219104" y="199044"/>
                    </a:lnTo>
                    <a:close/>
                    <a:moveTo>
                      <a:pt x="91088" y="190472"/>
                    </a:moveTo>
                    <a:lnTo>
                      <a:pt x="90774" y="191900"/>
                    </a:lnTo>
                    <a:lnTo>
                      <a:pt x="88021" y="190919"/>
                    </a:lnTo>
                    <a:lnTo>
                      <a:pt x="87259" y="189443"/>
                    </a:lnTo>
                    <a:lnTo>
                      <a:pt x="87116" y="186166"/>
                    </a:lnTo>
                    <a:lnTo>
                      <a:pt x="87840" y="184566"/>
                    </a:lnTo>
                    <a:lnTo>
                      <a:pt x="88316" y="184061"/>
                    </a:lnTo>
                    <a:lnTo>
                      <a:pt x="89583" y="185909"/>
                    </a:lnTo>
                    <a:lnTo>
                      <a:pt x="92240" y="188605"/>
                    </a:lnTo>
                    <a:lnTo>
                      <a:pt x="91088" y="190472"/>
                    </a:lnTo>
                    <a:close/>
                    <a:moveTo>
                      <a:pt x="201282" y="214256"/>
                    </a:moveTo>
                    <a:lnTo>
                      <a:pt x="200263" y="216094"/>
                    </a:lnTo>
                    <a:lnTo>
                      <a:pt x="199225" y="214541"/>
                    </a:lnTo>
                    <a:lnTo>
                      <a:pt x="199673" y="212750"/>
                    </a:lnTo>
                    <a:lnTo>
                      <a:pt x="198473" y="209921"/>
                    </a:lnTo>
                    <a:lnTo>
                      <a:pt x="200749" y="205712"/>
                    </a:lnTo>
                    <a:lnTo>
                      <a:pt x="200797" y="203664"/>
                    </a:lnTo>
                    <a:lnTo>
                      <a:pt x="202540" y="202616"/>
                    </a:lnTo>
                    <a:lnTo>
                      <a:pt x="202112" y="206093"/>
                    </a:lnTo>
                    <a:lnTo>
                      <a:pt x="200778" y="208874"/>
                    </a:lnTo>
                    <a:lnTo>
                      <a:pt x="202159" y="211188"/>
                    </a:lnTo>
                    <a:lnTo>
                      <a:pt x="202816" y="213817"/>
                    </a:lnTo>
                    <a:lnTo>
                      <a:pt x="201282" y="214256"/>
                    </a:lnTo>
                    <a:close/>
                    <a:moveTo>
                      <a:pt x="112433" y="211960"/>
                    </a:moveTo>
                    <a:lnTo>
                      <a:pt x="114262" y="212198"/>
                    </a:lnTo>
                    <a:lnTo>
                      <a:pt x="116739" y="212160"/>
                    </a:lnTo>
                    <a:lnTo>
                      <a:pt x="117300" y="211960"/>
                    </a:lnTo>
                    <a:lnTo>
                      <a:pt x="118882" y="210045"/>
                    </a:lnTo>
                    <a:lnTo>
                      <a:pt x="120825" y="210007"/>
                    </a:lnTo>
                    <a:lnTo>
                      <a:pt x="121673" y="211893"/>
                    </a:lnTo>
                    <a:lnTo>
                      <a:pt x="119701" y="212760"/>
                    </a:lnTo>
                    <a:lnTo>
                      <a:pt x="119301" y="213255"/>
                    </a:lnTo>
                    <a:lnTo>
                      <a:pt x="119682" y="213655"/>
                    </a:lnTo>
                    <a:lnTo>
                      <a:pt x="121158" y="214446"/>
                    </a:lnTo>
                    <a:lnTo>
                      <a:pt x="123216" y="214151"/>
                    </a:lnTo>
                    <a:lnTo>
                      <a:pt x="123273" y="215637"/>
                    </a:lnTo>
                    <a:lnTo>
                      <a:pt x="123730" y="216846"/>
                    </a:lnTo>
                    <a:lnTo>
                      <a:pt x="124739" y="217570"/>
                    </a:lnTo>
                    <a:lnTo>
                      <a:pt x="125845" y="217713"/>
                    </a:lnTo>
                    <a:lnTo>
                      <a:pt x="128274" y="217504"/>
                    </a:lnTo>
                    <a:lnTo>
                      <a:pt x="130664" y="217027"/>
                    </a:lnTo>
                    <a:lnTo>
                      <a:pt x="133131" y="216075"/>
                    </a:lnTo>
                    <a:lnTo>
                      <a:pt x="135655" y="215589"/>
                    </a:lnTo>
                    <a:lnTo>
                      <a:pt x="143190" y="216075"/>
                    </a:lnTo>
                    <a:lnTo>
                      <a:pt x="145895" y="218132"/>
                    </a:lnTo>
                    <a:lnTo>
                      <a:pt x="151048" y="218380"/>
                    </a:lnTo>
                    <a:lnTo>
                      <a:pt x="155829" y="219466"/>
                    </a:lnTo>
                    <a:lnTo>
                      <a:pt x="158344" y="218751"/>
                    </a:lnTo>
                    <a:lnTo>
                      <a:pt x="162639" y="218084"/>
                    </a:lnTo>
                    <a:lnTo>
                      <a:pt x="163326" y="218808"/>
                    </a:lnTo>
                    <a:lnTo>
                      <a:pt x="162773" y="223447"/>
                    </a:lnTo>
                    <a:lnTo>
                      <a:pt x="163039" y="224800"/>
                    </a:lnTo>
                    <a:lnTo>
                      <a:pt x="164278" y="225447"/>
                    </a:lnTo>
                    <a:lnTo>
                      <a:pt x="165497" y="225133"/>
                    </a:lnTo>
                    <a:lnTo>
                      <a:pt x="167002" y="223609"/>
                    </a:lnTo>
                    <a:lnTo>
                      <a:pt x="170602" y="222437"/>
                    </a:lnTo>
                    <a:lnTo>
                      <a:pt x="174336" y="222437"/>
                    </a:lnTo>
                    <a:lnTo>
                      <a:pt x="177489" y="219351"/>
                    </a:lnTo>
                    <a:lnTo>
                      <a:pt x="178413" y="219170"/>
                    </a:lnTo>
                    <a:lnTo>
                      <a:pt x="177832" y="220685"/>
                    </a:lnTo>
                    <a:lnTo>
                      <a:pt x="177355" y="224247"/>
                    </a:lnTo>
                    <a:lnTo>
                      <a:pt x="176689" y="226333"/>
                    </a:lnTo>
                    <a:lnTo>
                      <a:pt x="176384" y="227972"/>
                    </a:lnTo>
                    <a:lnTo>
                      <a:pt x="174279" y="228819"/>
                    </a:lnTo>
                    <a:lnTo>
                      <a:pt x="171108" y="228962"/>
                    </a:lnTo>
                    <a:lnTo>
                      <a:pt x="165307" y="228600"/>
                    </a:lnTo>
                    <a:lnTo>
                      <a:pt x="159458" y="229181"/>
                    </a:lnTo>
                    <a:lnTo>
                      <a:pt x="148628" y="230743"/>
                    </a:lnTo>
                    <a:lnTo>
                      <a:pt x="137779" y="231543"/>
                    </a:lnTo>
                    <a:lnTo>
                      <a:pt x="136322" y="231019"/>
                    </a:lnTo>
                    <a:lnTo>
                      <a:pt x="136293" y="228953"/>
                    </a:lnTo>
                    <a:lnTo>
                      <a:pt x="136065" y="227524"/>
                    </a:lnTo>
                    <a:lnTo>
                      <a:pt x="135360" y="226524"/>
                    </a:lnTo>
                    <a:lnTo>
                      <a:pt x="132007" y="225666"/>
                    </a:lnTo>
                    <a:lnTo>
                      <a:pt x="128807" y="224200"/>
                    </a:lnTo>
                    <a:lnTo>
                      <a:pt x="116263" y="222199"/>
                    </a:lnTo>
                    <a:lnTo>
                      <a:pt x="113300" y="221409"/>
                    </a:lnTo>
                    <a:lnTo>
                      <a:pt x="108500" y="221818"/>
                    </a:lnTo>
                    <a:lnTo>
                      <a:pt x="106738" y="221761"/>
                    </a:lnTo>
                    <a:lnTo>
                      <a:pt x="105528" y="221047"/>
                    </a:lnTo>
                    <a:lnTo>
                      <a:pt x="104690" y="219808"/>
                    </a:lnTo>
                    <a:lnTo>
                      <a:pt x="104309" y="215875"/>
                    </a:lnTo>
                    <a:lnTo>
                      <a:pt x="104909" y="211979"/>
                    </a:lnTo>
                    <a:lnTo>
                      <a:pt x="105947" y="210950"/>
                    </a:lnTo>
                    <a:lnTo>
                      <a:pt x="106423" y="212122"/>
                    </a:lnTo>
                    <a:lnTo>
                      <a:pt x="107652" y="212665"/>
                    </a:lnTo>
                    <a:lnTo>
                      <a:pt x="108795" y="211484"/>
                    </a:lnTo>
                    <a:lnTo>
                      <a:pt x="108785" y="209693"/>
                    </a:lnTo>
                    <a:lnTo>
                      <a:pt x="109366" y="208036"/>
                    </a:lnTo>
                    <a:lnTo>
                      <a:pt x="110271" y="208731"/>
                    </a:lnTo>
                    <a:lnTo>
                      <a:pt x="110871" y="211284"/>
                    </a:lnTo>
                    <a:lnTo>
                      <a:pt x="112433" y="21196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29" name="Freeform: Shape 174">
                <a:extLst>
                  <a:ext uri="{FF2B5EF4-FFF2-40B4-BE49-F238E27FC236}">
                    <a16:creationId xmlns:a16="http://schemas.microsoft.com/office/drawing/2014/main" id="{00267E2A-A04C-44EF-6862-10EC9B179911}"/>
                  </a:ext>
                </a:extLst>
              </p:cNvPr>
              <p:cNvSpPr/>
              <p:nvPr/>
            </p:nvSpPr>
            <p:spPr>
              <a:xfrm>
                <a:off x="15456031" y="7799568"/>
                <a:ext cx="664942" cy="647555"/>
              </a:xfrm>
              <a:custGeom>
                <a:avLst/>
                <a:gdLst>
                  <a:gd name="connsiteX0" fmla="*/ 80239 w 157353"/>
                  <a:gd name="connsiteY0" fmla="*/ 1305 h 153238"/>
                  <a:gd name="connsiteX1" fmla="*/ 81677 w 157353"/>
                  <a:gd name="connsiteY1" fmla="*/ 1886 h 153238"/>
                  <a:gd name="connsiteX2" fmla="*/ 86439 w 157353"/>
                  <a:gd name="connsiteY2" fmla="*/ 4534 h 153238"/>
                  <a:gd name="connsiteX3" fmla="*/ 89735 w 157353"/>
                  <a:gd name="connsiteY3" fmla="*/ 7515 h 153238"/>
                  <a:gd name="connsiteX4" fmla="*/ 91564 w 157353"/>
                  <a:gd name="connsiteY4" fmla="*/ 10820 h 153238"/>
                  <a:gd name="connsiteX5" fmla="*/ 94040 w 157353"/>
                  <a:gd name="connsiteY5" fmla="*/ 13373 h 153238"/>
                  <a:gd name="connsiteX6" fmla="*/ 97164 w 157353"/>
                  <a:gd name="connsiteY6" fmla="*/ 15183 h 153238"/>
                  <a:gd name="connsiteX7" fmla="*/ 99641 w 157353"/>
                  <a:gd name="connsiteY7" fmla="*/ 17631 h 153238"/>
                  <a:gd name="connsiteX8" fmla="*/ 101470 w 157353"/>
                  <a:gd name="connsiteY8" fmla="*/ 20717 h 153238"/>
                  <a:gd name="connsiteX9" fmla="*/ 104032 w 157353"/>
                  <a:gd name="connsiteY9" fmla="*/ 22450 h 153238"/>
                  <a:gd name="connsiteX10" fmla="*/ 107318 w 157353"/>
                  <a:gd name="connsiteY10" fmla="*/ 22822 h 153238"/>
                  <a:gd name="connsiteX11" fmla="*/ 109394 w 157353"/>
                  <a:gd name="connsiteY11" fmla="*/ 23879 h 153238"/>
                  <a:gd name="connsiteX12" fmla="*/ 110271 w 157353"/>
                  <a:gd name="connsiteY12" fmla="*/ 25622 h 153238"/>
                  <a:gd name="connsiteX13" fmla="*/ 112062 w 157353"/>
                  <a:gd name="connsiteY13" fmla="*/ 27194 h 153238"/>
                  <a:gd name="connsiteX14" fmla="*/ 114758 w 157353"/>
                  <a:gd name="connsiteY14" fmla="*/ 28603 h 153238"/>
                  <a:gd name="connsiteX15" fmla="*/ 118939 w 157353"/>
                  <a:gd name="connsiteY15" fmla="*/ 29375 h 153238"/>
                  <a:gd name="connsiteX16" fmla="*/ 126959 w 157353"/>
                  <a:gd name="connsiteY16" fmla="*/ 29566 h 153238"/>
                  <a:gd name="connsiteX17" fmla="*/ 127673 w 157353"/>
                  <a:gd name="connsiteY17" fmla="*/ 29604 h 153238"/>
                  <a:gd name="connsiteX18" fmla="*/ 129483 w 157353"/>
                  <a:gd name="connsiteY18" fmla="*/ 30042 h 153238"/>
                  <a:gd name="connsiteX19" fmla="*/ 131597 w 157353"/>
                  <a:gd name="connsiteY19" fmla="*/ 29489 h 153238"/>
                  <a:gd name="connsiteX20" fmla="*/ 134179 w 157353"/>
                  <a:gd name="connsiteY20" fmla="*/ 28394 h 153238"/>
                  <a:gd name="connsiteX21" fmla="*/ 135007 w 157353"/>
                  <a:gd name="connsiteY21" fmla="*/ 27737 h 153238"/>
                  <a:gd name="connsiteX22" fmla="*/ 137713 w 157353"/>
                  <a:gd name="connsiteY22" fmla="*/ 24136 h 153238"/>
                  <a:gd name="connsiteX23" fmla="*/ 139208 w 157353"/>
                  <a:gd name="connsiteY23" fmla="*/ 24451 h 153238"/>
                  <a:gd name="connsiteX24" fmla="*/ 142180 w 157353"/>
                  <a:gd name="connsiteY24" fmla="*/ 24012 h 153238"/>
                  <a:gd name="connsiteX25" fmla="*/ 143980 w 157353"/>
                  <a:gd name="connsiteY25" fmla="*/ 23212 h 153238"/>
                  <a:gd name="connsiteX26" fmla="*/ 144113 w 157353"/>
                  <a:gd name="connsiteY26" fmla="*/ 23212 h 153238"/>
                  <a:gd name="connsiteX27" fmla="*/ 143999 w 157353"/>
                  <a:gd name="connsiteY27" fmla="*/ 24136 h 153238"/>
                  <a:gd name="connsiteX28" fmla="*/ 143799 w 157353"/>
                  <a:gd name="connsiteY28" fmla="*/ 25746 h 153238"/>
                  <a:gd name="connsiteX29" fmla="*/ 142342 w 157353"/>
                  <a:gd name="connsiteY29" fmla="*/ 26879 h 153238"/>
                  <a:gd name="connsiteX30" fmla="*/ 143818 w 157353"/>
                  <a:gd name="connsiteY30" fmla="*/ 29499 h 153238"/>
                  <a:gd name="connsiteX31" fmla="*/ 145228 w 157353"/>
                  <a:gd name="connsiteY31" fmla="*/ 33747 h 153238"/>
                  <a:gd name="connsiteX32" fmla="*/ 144437 w 157353"/>
                  <a:gd name="connsiteY32" fmla="*/ 35843 h 153238"/>
                  <a:gd name="connsiteX33" fmla="*/ 145399 w 157353"/>
                  <a:gd name="connsiteY33" fmla="*/ 37471 h 153238"/>
                  <a:gd name="connsiteX34" fmla="*/ 148104 w 157353"/>
                  <a:gd name="connsiteY34" fmla="*/ 38643 h 153238"/>
                  <a:gd name="connsiteX35" fmla="*/ 148352 w 157353"/>
                  <a:gd name="connsiteY35" fmla="*/ 39110 h 153238"/>
                  <a:gd name="connsiteX36" fmla="*/ 147524 w 157353"/>
                  <a:gd name="connsiteY36" fmla="*/ 39595 h 153238"/>
                  <a:gd name="connsiteX37" fmla="*/ 146838 w 157353"/>
                  <a:gd name="connsiteY37" fmla="*/ 40977 h 153238"/>
                  <a:gd name="connsiteX38" fmla="*/ 146761 w 157353"/>
                  <a:gd name="connsiteY38" fmla="*/ 43491 h 153238"/>
                  <a:gd name="connsiteX39" fmla="*/ 149123 w 157353"/>
                  <a:gd name="connsiteY39" fmla="*/ 45872 h 153238"/>
                  <a:gd name="connsiteX40" fmla="*/ 153924 w 157353"/>
                  <a:gd name="connsiteY40" fmla="*/ 48101 h 153238"/>
                  <a:gd name="connsiteX41" fmla="*/ 155457 w 157353"/>
                  <a:gd name="connsiteY41" fmla="*/ 48473 h 153238"/>
                  <a:gd name="connsiteX42" fmla="*/ 156048 w 157353"/>
                  <a:gd name="connsiteY42" fmla="*/ 49330 h 153238"/>
                  <a:gd name="connsiteX43" fmla="*/ 156848 w 157353"/>
                  <a:gd name="connsiteY43" fmla="*/ 49892 h 153238"/>
                  <a:gd name="connsiteX44" fmla="*/ 157325 w 157353"/>
                  <a:gd name="connsiteY44" fmla="*/ 50578 h 153238"/>
                  <a:gd name="connsiteX45" fmla="*/ 157353 w 157353"/>
                  <a:gd name="connsiteY45" fmla="*/ 51463 h 153238"/>
                  <a:gd name="connsiteX46" fmla="*/ 157001 w 157353"/>
                  <a:gd name="connsiteY46" fmla="*/ 52073 h 153238"/>
                  <a:gd name="connsiteX47" fmla="*/ 154724 w 157353"/>
                  <a:gd name="connsiteY47" fmla="*/ 52283 h 153238"/>
                  <a:gd name="connsiteX48" fmla="*/ 152133 w 157353"/>
                  <a:gd name="connsiteY48" fmla="*/ 52264 h 153238"/>
                  <a:gd name="connsiteX49" fmla="*/ 150286 w 157353"/>
                  <a:gd name="connsiteY49" fmla="*/ 51187 h 153238"/>
                  <a:gd name="connsiteX50" fmla="*/ 150114 w 157353"/>
                  <a:gd name="connsiteY50" fmla="*/ 51978 h 153238"/>
                  <a:gd name="connsiteX51" fmla="*/ 150086 w 157353"/>
                  <a:gd name="connsiteY51" fmla="*/ 52873 h 153238"/>
                  <a:gd name="connsiteX52" fmla="*/ 148295 w 157353"/>
                  <a:gd name="connsiteY52" fmla="*/ 53416 h 153238"/>
                  <a:gd name="connsiteX53" fmla="*/ 149286 w 157353"/>
                  <a:gd name="connsiteY53" fmla="*/ 59579 h 153238"/>
                  <a:gd name="connsiteX54" fmla="*/ 148885 w 157353"/>
                  <a:gd name="connsiteY54" fmla="*/ 61350 h 153238"/>
                  <a:gd name="connsiteX55" fmla="*/ 148228 w 157353"/>
                  <a:gd name="connsiteY55" fmla="*/ 61951 h 153238"/>
                  <a:gd name="connsiteX56" fmla="*/ 147618 w 157353"/>
                  <a:gd name="connsiteY56" fmla="*/ 61703 h 153238"/>
                  <a:gd name="connsiteX57" fmla="*/ 146866 w 157353"/>
                  <a:gd name="connsiteY57" fmla="*/ 61636 h 153238"/>
                  <a:gd name="connsiteX58" fmla="*/ 146495 w 157353"/>
                  <a:gd name="connsiteY58" fmla="*/ 62217 h 153238"/>
                  <a:gd name="connsiteX59" fmla="*/ 146809 w 157353"/>
                  <a:gd name="connsiteY59" fmla="*/ 63532 h 153238"/>
                  <a:gd name="connsiteX60" fmla="*/ 145047 w 157353"/>
                  <a:gd name="connsiteY60" fmla="*/ 63684 h 153238"/>
                  <a:gd name="connsiteX61" fmla="*/ 142247 w 157353"/>
                  <a:gd name="connsiteY61" fmla="*/ 63008 h 153238"/>
                  <a:gd name="connsiteX62" fmla="*/ 140961 w 157353"/>
                  <a:gd name="connsiteY62" fmla="*/ 61817 h 153238"/>
                  <a:gd name="connsiteX63" fmla="*/ 140741 w 157353"/>
                  <a:gd name="connsiteY63" fmla="*/ 60608 h 153238"/>
                  <a:gd name="connsiteX64" fmla="*/ 140722 w 157353"/>
                  <a:gd name="connsiteY64" fmla="*/ 59474 h 153238"/>
                  <a:gd name="connsiteX65" fmla="*/ 139827 w 157353"/>
                  <a:gd name="connsiteY65" fmla="*/ 57617 h 153238"/>
                  <a:gd name="connsiteX66" fmla="*/ 137598 w 157353"/>
                  <a:gd name="connsiteY66" fmla="*/ 55693 h 153238"/>
                  <a:gd name="connsiteX67" fmla="*/ 132941 w 157353"/>
                  <a:gd name="connsiteY67" fmla="*/ 55378 h 153238"/>
                  <a:gd name="connsiteX68" fmla="*/ 131216 w 157353"/>
                  <a:gd name="connsiteY68" fmla="*/ 54769 h 153238"/>
                  <a:gd name="connsiteX69" fmla="*/ 129435 w 157353"/>
                  <a:gd name="connsiteY69" fmla="*/ 54073 h 153238"/>
                  <a:gd name="connsiteX70" fmla="*/ 127492 w 157353"/>
                  <a:gd name="connsiteY70" fmla="*/ 53549 h 153238"/>
                  <a:gd name="connsiteX71" fmla="*/ 125702 w 157353"/>
                  <a:gd name="connsiteY71" fmla="*/ 53597 h 153238"/>
                  <a:gd name="connsiteX72" fmla="*/ 123540 w 157353"/>
                  <a:gd name="connsiteY72" fmla="*/ 54112 h 153238"/>
                  <a:gd name="connsiteX73" fmla="*/ 119768 w 157353"/>
                  <a:gd name="connsiteY73" fmla="*/ 53264 h 153238"/>
                  <a:gd name="connsiteX74" fmla="*/ 118491 w 157353"/>
                  <a:gd name="connsiteY74" fmla="*/ 54397 h 153238"/>
                  <a:gd name="connsiteX75" fmla="*/ 116510 w 157353"/>
                  <a:gd name="connsiteY75" fmla="*/ 55702 h 153238"/>
                  <a:gd name="connsiteX76" fmla="*/ 114862 w 157353"/>
                  <a:gd name="connsiteY76" fmla="*/ 55674 h 153238"/>
                  <a:gd name="connsiteX77" fmla="*/ 111586 w 157353"/>
                  <a:gd name="connsiteY77" fmla="*/ 52645 h 153238"/>
                  <a:gd name="connsiteX78" fmla="*/ 110604 w 157353"/>
                  <a:gd name="connsiteY78" fmla="*/ 52454 h 153238"/>
                  <a:gd name="connsiteX79" fmla="*/ 107738 w 157353"/>
                  <a:gd name="connsiteY79" fmla="*/ 53997 h 153238"/>
                  <a:gd name="connsiteX80" fmla="*/ 106566 w 157353"/>
                  <a:gd name="connsiteY80" fmla="*/ 54083 h 153238"/>
                  <a:gd name="connsiteX81" fmla="*/ 105670 w 157353"/>
                  <a:gd name="connsiteY81" fmla="*/ 53597 h 153238"/>
                  <a:gd name="connsiteX82" fmla="*/ 101794 w 157353"/>
                  <a:gd name="connsiteY82" fmla="*/ 52435 h 153238"/>
                  <a:gd name="connsiteX83" fmla="*/ 100041 w 157353"/>
                  <a:gd name="connsiteY83" fmla="*/ 52188 h 153238"/>
                  <a:gd name="connsiteX84" fmla="*/ 98755 w 157353"/>
                  <a:gd name="connsiteY84" fmla="*/ 52740 h 153238"/>
                  <a:gd name="connsiteX85" fmla="*/ 96479 w 157353"/>
                  <a:gd name="connsiteY85" fmla="*/ 52149 h 153238"/>
                  <a:gd name="connsiteX86" fmla="*/ 90954 w 157353"/>
                  <a:gd name="connsiteY86" fmla="*/ 48177 h 153238"/>
                  <a:gd name="connsiteX87" fmla="*/ 87535 w 157353"/>
                  <a:gd name="connsiteY87" fmla="*/ 51197 h 153238"/>
                  <a:gd name="connsiteX88" fmla="*/ 80582 w 157353"/>
                  <a:gd name="connsiteY88" fmla="*/ 50444 h 153238"/>
                  <a:gd name="connsiteX89" fmla="*/ 78514 w 157353"/>
                  <a:gd name="connsiteY89" fmla="*/ 52511 h 153238"/>
                  <a:gd name="connsiteX90" fmla="*/ 76152 w 157353"/>
                  <a:gd name="connsiteY90" fmla="*/ 56426 h 153238"/>
                  <a:gd name="connsiteX91" fmla="*/ 74238 w 157353"/>
                  <a:gd name="connsiteY91" fmla="*/ 58293 h 153238"/>
                  <a:gd name="connsiteX92" fmla="*/ 72571 w 157353"/>
                  <a:gd name="connsiteY92" fmla="*/ 57626 h 153238"/>
                  <a:gd name="connsiteX93" fmla="*/ 70599 w 157353"/>
                  <a:gd name="connsiteY93" fmla="*/ 55902 h 153238"/>
                  <a:gd name="connsiteX94" fmla="*/ 67151 w 157353"/>
                  <a:gd name="connsiteY94" fmla="*/ 51473 h 153238"/>
                  <a:gd name="connsiteX95" fmla="*/ 65408 w 157353"/>
                  <a:gd name="connsiteY95" fmla="*/ 50673 h 153238"/>
                  <a:gd name="connsiteX96" fmla="*/ 63408 w 157353"/>
                  <a:gd name="connsiteY96" fmla="*/ 50482 h 153238"/>
                  <a:gd name="connsiteX97" fmla="*/ 61665 w 157353"/>
                  <a:gd name="connsiteY97" fmla="*/ 50978 h 153238"/>
                  <a:gd name="connsiteX98" fmla="*/ 60732 w 157353"/>
                  <a:gd name="connsiteY98" fmla="*/ 51873 h 153238"/>
                  <a:gd name="connsiteX99" fmla="*/ 60017 w 157353"/>
                  <a:gd name="connsiteY99" fmla="*/ 58341 h 153238"/>
                  <a:gd name="connsiteX100" fmla="*/ 59388 w 157353"/>
                  <a:gd name="connsiteY100" fmla="*/ 64027 h 153238"/>
                  <a:gd name="connsiteX101" fmla="*/ 59350 w 157353"/>
                  <a:gd name="connsiteY101" fmla="*/ 67427 h 153238"/>
                  <a:gd name="connsiteX102" fmla="*/ 63179 w 157353"/>
                  <a:gd name="connsiteY102" fmla="*/ 70571 h 153238"/>
                  <a:gd name="connsiteX103" fmla="*/ 67704 w 157353"/>
                  <a:gd name="connsiteY103" fmla="*/ 75971 h 153238"/>
                  <a:gd name="connsiteX104" fmla="*/ 69152 w 157353"/>
                  <a:gd name="connsiteY104" fmla="*/ 76590 h 153238"/>
                  <a:gd name="connsiteX105" fmla="*/ 69875 w 157353"/>
                  <a:gd name="connsiteY105" fmla="*/ 78352 h 153238"/>
                  <a:gd name="connsiteX106" fmla="*/ 70933 w 157353"/>
                  <a:gd name="connsiteY106" fmla="*/ 82896 h 153238"/>
                  <a:gd name="connsiteX107" fmla="*/ 72124 w 157353"/>
                  <a:gd name="connsiteY107" fmla="*/ 87992 h 153238"/>
                  <a:gd name="connsiteX108" fmla="*/ 74419 w 157353"/>
                  <a:gd name="connsiteY108" fmla="*/ 91364 h 153238"/>
                  <a:gd name="connsiteX109" fmla="*/ 76486 w 157353"/>
                  <a:gd name="connsiteY109" fmla="*/ 93764 h 153238"/>
                  <a:gd name="connsiteX110" fmla="*/ 79010 w 157353"/>
                  <a:gd name="connsiteY110" fmla="*/ 95878 h 153238"/>
                  <a:gd name="connsiteX111" fmla="*/ 82182 w 157353"/>
                  <a:gd name="connsiteY111" fmla="*/ 99184 h 153238"/>
                  <a:gd name="connsiteX112" fmla="*/ 84773 w 157353"/>
                  <a:gd name="connsiteY112" fmla="*/ 102813 h 153238"/>
                  <a:gd name="connsiteX113" fmla="*/ 85458 w 157353"/>
                  <a:gd name="connsiteY113" fmla="*/ 104146 h 153238"/>
                  <a:gd name="connsiteX114" fmla="*/ 90497 w 157353"/>
                  <a:gd name="connsiteY114" fmla="*/ 108928 h 153238"/>
                  <a:gd name="connsiteX115" fmla="*/ 95384 w 157353"/>
                  <a:gd name="connsiteY115" fmla="*/ 113795 h 153238"/>
                  <a:gd name="connsiteX116" fmla="*/ 99746 w 157353"/>
                  <a:gd name="connsiteY116" fmla="*/ 115500 h 153238"/>
                  <a:gd name="connsiteX117" fmla="*/ 100432 w 157353"/>
                  <a:gd name="connsiteY117" fmla="*/ 116396 h 153238"/>
                  <a:gd name="connsiteX118" fmla="*/ 100470 w 157353"/>
                  <a:gd name="connsiteY118" fmla="*/ 120129 h 153238"/>
                  <a:gd name="connsiteX119" fmla="*/ 100946 w 157353"/>
                  <a:gd name="connsiteY119" fmla="*/ 121530 h 153238"/>
                  <a:gd name="connsiteX120" fmla="*/ 103861 w 157353"/>
                  <a:gd name="connsiteY120" fmla="*/ 125435 h 153238"/>
                  <a:gd name="connsiteX121" fmla="*/ 109814 w 157353"/>
                  <a:gd name="connsiteY121" fmla="*/ 131140 h 153238"/>
                  <a:gd name="connsiteX122" fmla="*/ 110500 w 157353"/>
                  <a:gd name="connsiteY122" fmla="*/ 132455 h 153238"/>
                  <a:gd name="connsiteX123" fmla="*/ 110700 w 157353"/>
                  <a:gd name="connsiteY123" fmla="*/ 133426 h 153238"/>
                  <a:gd name="connsiteX124" fmla="*/ 110319 w 157353"/>
                  <a:gd name="connsiteY124" fmla="*/ 134169 h 153238"/>
                  <a:gd name="connsiteX125" fmla="*/ 108757 w 157353"/>
                  <a:gd name="connsiteY125" fmla="*/ 134950 h 153238"/>
                  <a:gd name="connsiteX126" fmla="*/ 107480 w 157353"/>
                  <a:gd name="connsiteY126" fmla="*/ 134083 h 153238"/>
                  <a:gd name="connsiteX127" fmla="*/ 101937 w 157353"/>
                  <a:gd name="connsiteY127" fmla="*/ 128521 h 153238"/>
                  <a:gd name="connsiteX128" fmla="*/ 96574 w 157353"/>
                  <a:gd name="connsiteY128" fmla="*/ 125006 h 153238"/>
                  <a:gd name="connsiteX129" fmla="*/ 90526 w 157353"/>
                  <a:gd name="connsiteY129" fmla="*/ 118376 h 153238"/>
                  <a:gd name="connsiteX130" fmla="*/ 82429 w 157353"/>
                  <a:gd name="connsiteY130" fmla="*/ 115748 h 153238"/>
                  <a:gd name="connsiteX131" fmla="*/ 76914 w 157353"/>
                  <a:gd name="connsiteY131" fmla="*/ 112833 h 153238"/>
                  <a:gd name="connsiteX132" fmla="*/ 73571 w 157353"/>
                  <a:gd name="connsiteY132" fmla="*/ 113271 h 153238"/>
                  <a:gd name="connsiteX133" fmla="*/ 69885 w 157353"/>
                  <a:gd name="connsiteY133" fmla="*/ 114186 h 153238"/>
                  <a:gd name="connsiteX134" fmla="*/ 67609 w 157353"/>
                  <a:gd name="connsiteY134" fmla="*/ 114214 h 153238"/>
                  <a:gd name="connsiteX135" fmla="*/ 65990 w 157353"/>
                  <a:gd name="connsiteY135" fmla="*/ 113690 h 153238"/>
                  <a:gd name="connsiteX136" fmla="*/ 64846 w 157353"/>
                  <a:gd name="connsiteY136" fmla="*/ 111881 h 153238"/>
                  <a:gd name="connsiteX137" fmla="*/ 65018 w 157353"/>
                  <a:gd name="connsiteY137" fmla="*/ 110480 h 153238"/>
                  <a:gd name="connsiteX138" fmla="*/ 64818 w 157353"/>
                  <a:gd name="connsiteY138" fmla="*/ 108661 h 153238"/>
                  <a:gd name="connsiteX139" fmla="*/ 61589 w 157353"/>
                  <a:gd name="connsiteY139" fmla="*/ 105737 h 153238"/>
                  <a:gd name="connsiteX140" fmla="*/ 57178 w 157353"/>
                  <a:gd name="connsiteY140" fmla="*/ 102956 h 153238"/>
                  <a:gd name="connsiteX141" fmla="*/ 53007 w 157353"/>
                  <a:gd name="connsiteY141" fmla="*/ 99355 h 153238"/>
                  <a:gd name="connsiteX142" fmla="*/ 44625 w 157353"/>
                  <a:gd name="connsiteY142" fmla="*/ 89602 h 153238"/>
                  <a:gd name="connsiteX143" fmla="*/ 42939 w 157353"/>
                  <a:gd name="connsiteY143" fmla="*/ 86449 h 153238"/>
                  <a:gd name="connsiteX144" fmla="*/ 44587 w 157353"/>
                  <a:gd name="connsiteY144" fmla="*/ 85849 h 153238"/>
                  <a:gd name="connsiteX145" fmla="*/ 45834 w 157353"/>
                  <a:gd name="connsiteY145" fmla="*/ 85906 h 153238"/>
                  <a:gd name="connsiteX146" fmla="*/ 47244 w 157353"/>
                  <a:gd name="connsiteY146" fmla="*/ 85258 h 153238"/>
                  <a:gd name="connsiteX147" fmla="*/ 49530 w 157353"/>
                  <a:gd name="connsiteY147" fmla="*/ 85249 h 153238"/>
                  <a:gd name="connsiteX148" fmla="*/ 52235 w 157353"/>
                  <a:gd name="connsiteY148" fmla="*/ 85887 h 153238"/>
                  <a:gd name="connsiteX149" fmla="*/ 49845 w 157353"/>
                  <a:gd name="connsiteY149" fmla="*/ 83791 h 153238"/>
                  <a:gd name="connsiteX150" fmla="*/ 46863 w 157353"/>
                  <a:gd name="connsiteY150" fmla="*/ 81734 h 153238"/>
                  <a:gd name="connsiteX151" fmla="*/ 39148 w 157353"/>
                  <a:gd name="connsiteY151" fmla="*/ 73543 h 153238"/>
                  <a:gd name="connsiteX152" fmla="*/ 36843 w 157353"/>
                  <a:gd name="connsiteY152" fmla="*/ 69656 h 153238"/>
                  <a:gd name="connsiteX153" fmla="*/ 36576 w 157353"/>
                  <a:gd name="connsiteY153" fmla="*/ 65465 h 153238"/>
                  <a:gd name="connsiteX154" fmla="*/ 37148 w 157353"/>
                  <a:gd name="connsiteY154" fmla="*/ 59712 h 153238"/>
                  <a:gd name="connsiteX155" fmla="*/ 35757 w 157353"/>
                  <a:gd name="connsiteY155" fmla="*/ 55578 h 153238"/>
                  <a:gd name="connsiteX156" fmla="*/ 29804 w 157353"/>
                  <a:gd name="connsiteY156" fmla="*/ 50216 h 153238"/>
                  <a:gd name="connsiteX157" fmla="*/ 27623 w 157353"/>
                  <a:gd name="connsiteY157" fmla="*/ 47387 h 153238"/>
                  <a:gd name="connsiteX158" fmla="*/ 23232 w 157353"/>
                  <a:gd name="connsiteY158" fmla="*/ 45701 h 153238"/>
                  <a:gd name="connsiteX159" fmla="*/ 21260 w 157353"/>
                  <a:gd name="connsiteY159" fmla="*/ 45863 h 153238"/>
                  <a:gd name="connsiteX160" fmla="*/ 20079 w 157353"/>
                  <a:gd name="connsiteY160" fmla="*/ 47958 h 153238"/>
                  <a:gd name="connsiteX161" fmla="*/ 19222 w 157353"/>
                  <a:gd name="connsiteY161" fmla="*/ 52606 h 153238"/>
                  <a:gd name="connsiteX162" fmla="*/ 15326 w 157353"/>
                  <a:gd name="connsiteY162" fmla="*/ 58721 h 153238"/>
                  <a:gd name="connsiteX163" fmla="*/ 14031 w 157353"/>
                  <a:gd name="connsiteY163" fmla="*/ 61370 h 153238"/>
                  <a:gd name="connsiteX164" fmla="*/ 11992 w 157353"/>
                  <a:gd name="connsiteY164" fmla="*/ 64808 h 153238"/>
                  <a:gd name="connsiteX165" fmla="*/ 10220 w 157353"/>
                  <a:gd name="connsiteY165" fmla="*/ 65046 h 153238"/>
                  <a:gd name="connsiteX166" fmla="*/ 9182 w 157353"/>
                  <a:gd name="connsiteY166" fmla="*/ 64741 h 153238"/>
                  <a:gd name="connsiteX167" fmla="*/ 6020 w 157353"/>
                  <a:gd name="connsiteY167" fmla="*/ 58950 h 153238"/>
                  <a:gd name="connsiteX168" fmla="*/ 3000 w 157353"/>
                  <a:gd name="connsiteY168" fmla="*/ 54550 h 153238"/>
                  <a:gd name="connsiteX169" fmla="*/ 2581 w 157353"/>
                  <a:gd name="connsiteY169" fmla="*/ 52464 h 153238"/>
                  <a:gd name="connsiteX170" fmla="*/ 2305 w 157353"/>
                  <a:gd name="connsiteY170" fmla="*/ 49892 h 153238"/>
                  <a:gd name="connsiteX171" fmla="*/ 0 w 157353"/>
                  <a:gd name="connsiteY171" fmla="*/ 40396 h 153238"/>
                  <a:gd name="connsiteX172" fmla="*/ 1619 w 157353"/>
                  <a:gd name="connsiteY172" fmla="*/ 39062 h 153238"/>
                  <a:gd name="connsiteX173" fmla="*/ 2620 w 157353"/>
                  <a:gd name="connsiteY173" fmla="*/ 40586 h 153238"/>
                  <a:gd name="connsiteX174" fmla="*/ 9659 w 157353"/>
                  <a:gd name="connsiteY174" fmla="*/ 42424 h 153238"/>
                  <a:gd name="connsiteX175" fmla="*/ 11182 w 157353"/>
                  <a:gd name="connsiteY175" fmla="*/ 41615 h 153238"/>
                  <a:gd name="connsiteX176" fmla="*/ 12106 w 157353"/>
                  <a:gd name="connsiteY176" fmla="*/ 40367 h 153238"/>
                  <a:gd name="connsiteX177" fmla="*/ 12106 w 157353"/>
                  <a:gd name="connsiteY177" fmla="*/ 39576 h 153238"/>
                  <a:gd name="connsiteX178" fmla="*/ 12706 w 157353"/>
                  <a:gd name="connsiteY178" fmla="*/ 39348 h 153238"/>
                  <a:gd name="connsiteX179" fmla="*/ 15183 w 157353"/>
                  <a:gd name="connsiteY179" fmla="*/ 40548 h 153238"/>
                  <a:gd name="connsiteX180" fmla="*/ 17202 w 157353"/>
                  <a:gd name="connsiteY180" fmla="*/ 40272 h 153238"/>
                  <a:gd name="connsiteX181" fmla="*/ 20460 w 157353"/>
                  <a:gd name="connsiteY181" fmla="*/ 40214 h 153238"/>
                  <a:gd name="connsiteX182" fmla="*/ 22784 w 157353"/>
                  <a:gd name="connsiteY182" fmla="*/ 40414 h 153238"/>
                  <a:gd name="connsiteX183" fmla="*/ 24327 w 157353"/>
                  <a:gd name="connsiteY183" fmla="*/ 39491 h 153238"/>
                  <a:gd name="connsiteX184" fmla="*/ 26404 w 157353"/>
                  <a:gd name="connsiteY184" fmla="*/ 36090 h 153238"/>
                  <a:gd name="connsiteX185" fmla="*/ 27175 w 157353"/>
                  <a:gd name="connsiteY185" fmla="*/ 34185 h 153238"/>
                  <a:gd name="connsiteX186" fmla="*/ 28108 w 157353"/>
                  <a:gd name="connsiteY186" fmla="*/ 33728 h 153238"/>
                  <a:gd name="connsiteX187" fmla="*/ 28718 w 157353"/>
                  <a:gd name="connsiteY187" fmla="*/ 33957 h 153238"/>
                  <a:gd name="connsiteX188" fmla="*/ 29166 w 157353"/>
                  <a:gd name="connsiteY188" fmla="*/ 35528 h 153238"/>
                  <a:gd name="connsiteX189" fmla="*/ 30261 w 157353"/>
                  <a:gd name="connsiteY189" fmla="*/ 36995 h 153238"/>
                  <a:gd name="connsiteX190" fmla="*/ 32509 w 157353"/>
                  <a:gd name="connsiteY190" fmla="*/ 39386 h 153238"/>
                  <a:gd name="connsiteX191" fmla="*/ 34100 w 157353"/>
                  <a:gd name="connsiteY191" fmla="*/ 40538 h 153238"/>
                  <a:gd name="connsiteX192" fmla="*/ 35538 w 157353"/>
                  <a:gd name="connsiteY192" fmla="*/ 40948 h 153238"/>
                  <a:gd name="connsiteX193" fmla="*/ 36948 w 157353"/>
                  <a:gd name="connsiteY193" fmla="*/ 39986 h 153238"/>
                  <a:gd name="connsiteX194" fmla="*/ 38405 w 157353"/>
                  <a:gd name="connsiteY194" fmla="*/ 39710 h 153238"/>
                  <a:gd name="connsiteX195" fmla="*/ 42577 w 157353"/>
                  <a:gd name="connsiteY195" fmla="*/ 41577 h 153238"/>
                  <a:gd name="connsiteX196" fmla="*/ 46101 w 157353"/>
                  <a:gd name="connsiteY196" fmla="*/ 41929 h 153238"/>
                  <a:gd name="connsiteX197" fmla="*/ 48702 w 157353"/>
                  <a:gd name="connsiteY197" fmla="*/ 40957 h 153238"/>
                  <a:gd name="connsiteX198" fmla="*/ 48359 w 157353"/>
                  <a:gd name="connsiteY198" fmla="*/ 39614 h 153238"/>
                  <a:gd name="connsiteX199" fmla="*/ 47406 w 157353"/>
                  <a:gd name="connsiteY199" fmla="*/ 38119 h 153238"/>
                  <a:gd name="connsiteX200" fmla="*/ 47206 w 157353"/>
                  <a:gd name="connsiteY200" fmla="*/ 36671 h 153238"/>
                  <a:gd name="connsiteX201" fmla="*/ 47377 w 157353"/>
                  <a:gd name="connsiteY201" fmla="*/ 35414 h 153238"/>
                  <a:gd name="connsiteX202" fmla="*/ 49168 w 157353"/>
                  <a:gd name="connsiteY202" fmla="*/ 34166 h 153238"/>
                  <a:gd name="connsiteX203" fmla="*/ 49082 w 157353"/>
                  <a:gd name="connsiteY203" fmla="*/ 33614 h 153238"/>
                  <a:gd name="connsiteX204" fmla="*/ 46920 w 157353"/>
                  <a:gd name="connsiteY204" fmla="*/ 31413 h 153238"/>
                  <a:gd name="connsiteX205" fmla="*/ 47025 w 157353"/>
                  <a:gd name="connsiteY205" fmla="*/ 30842 h 153238"/>
                  <a:gd name="connsiteX206" fmla="*/ 51759 w 157353"/>
                  <a:gd name="connsiteY206" fmla="*/ 28356 h 153238"/>
                  <a:gd name="connsiteX207" fmla="*/ 56322 w 157353"/>
                  <a:gd name="connsiteY207" fmla="*/ 26965 h 153238"/>
                  <a:gd name="connsiteX208" fmla="*/ 57055 w 157353"/>
                  <a:gd name="connsiteY208" fmla="*/ 25889 h 153238"/>
                  <a:gd name="connsiteX209" fmla="*/ 57474 w 157353"/>
                  <a:gd name="connsiteY209" fmla="*/ 24270 h 153238"/>
                  <a:gd name="connsiteX210" fmla="*/ 57674 w 157353"/>
                  <a:gd name="connsiteY210" fmla="*/ 21231 h 153238"/>
                  <a:gd name="connsiteX211" fmla="*/ 57426 w 157353"/>
                  <a:gd name="connsiteY211" fmla="*/ 18745 h 153238"/>
                  <a:gd name="connsiteX212" fmla="*/ 55579 w 157353"/>
                  <a:gd name="connsiteY212" fmla="*/ 16411 h 153238"/>
                  <a:gd name="connsiteX213" fmla="*/ 55464 w 157353"/>
                  <a:gd name="connsiteY213" fmla="*/ 15230 h 153238"/>
                  <a:gd name="connsiteX214" fmla="*/ 55902 w 157353"/>
                  <a:gd name="connsiteY214" fmla="*/ 14002 h 153238"/>
                  <a:gd name="connsiteX215" fmla="*/ 56626 w 157353"/>
                  <a:gd name="connsiteY215" fmla="*/ 12887 h 153238"/>
                  <a:gd name="connsiteX216" fmla="*/ 58455 w 157353"/>
                  <a:gd name="connsiteY216" fmla="*/ 12411 h 153238"/>
                  <a:gd name="connsiteX217" fmla="*/ 60598 w 157353"/>
                  <a:gd name="connsiteY217" fmla="*/ 11611 h 153238"/>
                  <a:gd name="connsiteX218" fmla="*/ 62294 w 157353"/>
                  <a:gd name="connsiteY218" fmla="*/ 10687 h 153238"/>
                  <a:gd name="connsiteX219" fmla="*/ 64580 w 157353"/>
                  <a:gd name="connsiteY219" fmla="*/ 9925 h 153238"/>
                  <a:gd name="connsiteX220" fmla="*/ 66380 w 157353"/>
                  <a:gd name="connsiteY220" fmla="*/ 8858 h 153238"/>
                  <a:gd name="connsiteX221" fmla="*/ 68142 w 157353"/>
                  <a:gd name="connsiteY221" fmla="*/ 6315 h 153238"/>
                  <a:gd name="connsiteX222" fmla="*/ 69209 w 157353"/>
                  <a:gd name="connsiteY222" fmla="*/ 5896 h 153238"/>
                  <a:gd name="connsiteX223" fmla="*/ 72437 w 157353"/>
                  <a:gd name="connsiteY223" fmla="*/ 6258 h 153238"/>
                  <a:gd name="connsiteX224" fmla="*/ 73133 w 157353"/>
                  <a:gd name="connsiteY224" fmla="*/ 5629 h 153238"/>
                  <a:gd name="connsiteX225" fmla="*/ 72685 w 157353"/>
                  <a:gd name="connsiteY225" fmla="*/ 1972 h 153238"/>
                  <a:gd name="connsiteX226" fmla="*/ 73266 w 157353"/>
                  <a:gd name="connsiteY226" fmla="*/ 1038 h 153238"/>
                  <a:gd name="connsiteX227" fmla="*/ 74409 w 157353"/>
                  <a:gd name="connsiteY227" fmla="*/ 514 h 153238"/>
                  <a:gd name="connsiteX228" fmla="*/ 74943 w 157353"/>
                  <a:gd name="connsiteY228" fmla="*/ 0 h 153238"/>
                  <a:gd name="connsiteX229" fmla="*/ 77791 w 157353"/>
                  <a:gd name="connsiteY229" fmla="*/ 400 h 153238"/>
                  <a:gd name="connsiteX230" fmla="*/ 80239 w 157353"/>
                  <a:gd name="connsiteY230" fmla="*/ 1305 h 153238"/>
                  <a:gd name="connsiteX231" fmla="*/ 34643 w 157353"/>
                  <a:gd name="connsiteY231" fmla="*/ 59446 h 153238"/>
                  <a:gd name="connsiteX232" fmla="*/ 31347 w 157353"/>
                  <a:gd name="connsiteY232" fmla="*/ 60255 h 153238"/>
                  <a:gd name="connsiteX233" fmla="*/ 29776 w 157353"/>
                  <a:gd name="connsiteY233" fmla="*/ 58807 h 153238"/>
                  <a:gd name="connsiteX234" fmla="*/ 29366 w 157353"/>
                  <a:gd name="connsiteY234" fmla="*/ 57617 h 153238"/>
                  <a:gd name="connsiteX235" fmla="*/ 26651 w 157353"/>
                  <a:gd name="connsiteY235" fmla="*/ 57236 h 153238"/>
                  <a:gd name="connsiteX236" fmla="*/ 25013 w 157353"/>
                  <a:gd name="connsiteY236" fmla="*/ 55588 h 153238"/>
                  <a:gd name="connsiteX237" fmla="*/ 24679 w 157353"/>
                  <a:gd name="connsiteY237" fmla="*/ 54855 h 153238"/>
                  <a:gd name="connsiteX238" fmla="*/ 27004 w 157353"/>
                  <a:gd name="connsiteY238" fmla="*/ 53035 h 153238"/>
                  <a:gd name="connsiteX239" fmla="*/ 28242 w 157353"/>
                  <a:gd name="connsiteY239" fmla="*/ 50092 h 153238"/>
                  <a:gd name="connsiteX240" fmla="*/ 29813 w 157353"/>
                  <a:gd name="connsiteY240" fmla="*/ 51864 h 153238"/>
                  <a:gd name="connsiteX241" fmla="*/ 31718 w 157353"/>
                  <a:gd name="connsiteY241" fmla="*/ 55188 h 153238"/>
                  <a:gd name="connsiteX242" fmla="*/ 32738 w 157353"/>
                  <a:gd name="connsiteY242" fmla="*/ 56112 h 153238"/>
                  <a:gd name="connsiteX243" fmla="*/ 34643 w 157353"/>
                  <a:gd name="connsiteY243" fmla="*/ 59446 h 153238"/>
                  <a:gd name="connsiteX244" fmla="*/ 26022 w 157353"/>
                  <a:gd name="connsiteY244" fmla="*/ 71352 h 153238"/>
                  <a:gd name="connsiteX245" fmla="*/ 25813 w 157353"/>
                  <a:gd name="connsiteY245" fmla="*/ 72800 h 153238"/>
                  <a:gd name="connsiteX246" fmla="*/ 24194 w 157353"/>
                  <a:gd name="connsiteY246" fmla="*/ 70961 h 153238"/>
                  <a:gd name="connsiteX247" fmla="*/ 23374 w 157353"/>
                  <a:gd name="connsiteY247" fmla="*/ 67666 h 153238"/>
                  <a:gd name="connsiteX248" fmla="*/ 21327 w 157353"/>
                  <a:gd name="connsiteY248" fmla="*/ 62322 h 153238"/>
                  <a:gd name="connsiteX249" fmla="*/ 21060 w 157353"/>
                  <a:gd name="connsiteY249" fmla="*/ 60817 h 153238"/>
                  <a:gd name="connsiteX250" fmla="*/ 22117 w 157353"/>
                  <a:gd name="connsiteY250" fmla="*/ 59331 h 153238"/>
                  <a:gd name="connsiteX251" fmla="*/ 22060 w 157353"/>
                  <a:gd name="connsiteY251" fmla="*/ 57817 h 153238"/>
                  <a:gd name="connsiteX252" fmla="*/ 20612 w 157353"/>
                  <a:gd name="connsiteY252" fmla="*/ 53111 h 153238"/>
                  <a:gd name="connsiteX253" fmla="*/ 21822 w 157353"/>
                  <a:gd name="connsiteY253" fmla="*/ 52340 h 153238"/>
                  <a:gd name="connsiteX254" fmla="*/ 22546 w 157353"/>
                  <a:gd name="connsiteY254" fmla="*/ 52244 h 153238"/>
                  <a:gd name="connsiteX255" fmla="*/ 22841 w 157353"/>
                  <a:gd name="connsiteY255" fmla="*/ 55512 h 153238"/>
                  <a:gd name="connsiteX256" fmla="*/ 23498 w 157353"/>
                  <a:gd name="connsiteY256" fmla="*/ 57388 h 153238"/>
                  <a:gd name="connsiteX257" fmla="*/ 25470 w 157353"/>
                  <a:gd name="connsiteY257" fmla="*/ 59693 h 153238"/>
                  <a:gd name="connsiteX258" fmla="*/ 25070 w 157353"/>
                  <a:gd name="connsiteY258" fmla="*/ 63494 h 153238"/>
                  <a:gd name="connsiteX259" fmla="*/ 25470 w 157353"/>
                  <a:gd name="connsiteY259" fmla="*/ 68894 h 153238"/>
                  <a:gd name="connsiteX260" fmla="*/ 25870 w 157353"/>
                  <a:gd name="connsiteY260" fmla="*/ 70094 h 153238"/>
                  <a:gd name="connsiteX261" fmla="*/ 26022 w 157353"/>
                  <a:gd name="connsiteY261" fmla="*/ 71352 h 153238"/>
                  <a:gd name="connsiteX262" fmla="*/ 35204 w 157353"/>
                  <a:gd name="connsiteY262" fmla="*/ 67646 h 153238"/>
                  <a:gd name="connsiteX263" fmla="*/ 35881 w 157353"/>
                  <a:gd name="connsiteY263" fmla="*/ 69304 h 153238"/>
                  <a:gd name="connsiteX264" fmla="*/ 33366 w 157353"/>
                  <a:gd name="connsiteY264" fmla="*/ 67808 h 153238"/>
                  <a:gd name="connsiteX265" fmla="*/ 31109 w 157353"/>
                  <a:gd name="connsiteY265" fmla="*/ 67237 h 153238"/>
                  <a:gd name="connsiteX266" fmla="*/ 30632 w 157353"/>
                  <a:gd name="connsiteY266" fmla="*/ 66113 h 153238"/>
                  <a:gd name="connsiteX267" fmla="*/ 30956 w 157353"/>
                  <a:gd name="connsiteY267" fmla="*/ 65189 h 153238"/>
                  <a:gd name="connsiteX268" fmla="*/ 31442 w 157353"/>
                  <a:gd name="connsiteY268" fmla="*/ 64294 h 153238"/>
                  <a:gd name="connsiteX269" fmla="*/ 33147 w 157353"/>
                  <a:gd name="connsiteY269" fmla="*/ 64418 h 153238"/>
                  <a:gd name="connsiteX270" fmla="*/ 33404 w 157353"/>
                  <a:gd name="connsiteY270" fmla="*/ 65294 h 153238"/>
                  <a:gd name="connsiteX271" fmla="*/ 35204 w 157353"/>
                  <a:gd name="connsiteY271" fmla="*/ 67646 h 153238"/>
                  <a:gd name="connsiteX272" fmla="*/ 44748 w 157353"/>
                  <a:gd name="connsiteY272" fmla="*/ 83468 h 153238"/>
                  <a:gd name="connsiteX273" fmla="*/ 44063 w 157353"/>
                  <a:gd name="connsiteY273" fmla="*/ 84458 h 153238"/>
                  <a:gd name="connsiteX274" fmla="*/ 42329 w 157353"/>
                  <a:gd name="connsiteY274" fmla="*/ 82639 h 153238"/>
                  <a:gd name="connsiteX275" fmla="*/ 40739 w 157353"/>
                  <a:gd name="connsiteY275" fmla="*/ 81343 h 153238"/>
                  <a:gd name="connsiteX276" fmla="*/ 39605 w 157353"/>
                  <a:gd name="connsiteY276" fmla="*/ 79800 h 153238"/>
                  <a:gd name="connsiteX277" fmla="*/ 37376 w 157353"/>
                  <a:gd name="connsiteY277" fmla="*/ 77876 h 153238"/>
                  <a:gd name="connsiteX278" fmla="*/ 36624 w 157353"/>
                  <a:gd name="connsiteY278" fmla="*/ 75676 h 153238"/>
                  <a:gd name="connsiteX279" fmla="*/ 33300 w 157353"/>
                  <a:gd name="connsiteY279" fmla="*/ 71180 h 153238"/>
                  <a:gd name="connsiteX280" fmla="*/ 32804 w 157353"/>
                  <a:gd name="connsiteY280" fmla="*/ 69961 h 153238"/>
                  <a:gd name="connsiteX281" fmla="*/ 34461 w 157353"/>
                  <a:gd name="connsiteY281" fmla="*/ 71780 h 153238"/>
                  <a:gd name="connsiteX282" fmla="*/ 35843 w 157353"/>
                  <a:gd name="connsiteY282" fmla="*/ 72923 h 153238"/>
                  <a:gd name="connsiteX283" fmla="*/ 36986 w 157353"/>
                  <a:gd name="connsiteY283" fmla="*/ 73200 h 153238"/>
                  <a:gd name="connsiteX284" fmla="*/ 39881 w 157353"/>
                  <a:gd name="connsiteY284" fmla="*/ 76067 h 153238"/>
                  <a:gd name="connsiteX285" fmla="*/ 42729 w 157353"/>
                  <a:gd name="connsiteY285" fmla="*/ 79743 h 153238"/>
                  <a:gd name="connsiteX286" fmla="*/ 46120 w 157353"/>
                  <a:gd name="connsiteY286" fmla="*/ 82934 h 153238"/>
                  <a:gd name="connsiteX287" fmla="*/ 45415 w 157353"/>
                  <a:gd name="connsiteY287" fmla="*/ 83029 h 153238"/>
                  <a:gd name="connsiteX288" fmla="*/ 44748 w 157353"/>
                  <a:gd name="connsiteY288" fmla="*/ 83468 h 153238"/>
                  <a:gd name="connsiteX289" fmla="*/ 44758 w 157353"/>
                  <a:gd name="connsiteY289" fmla="*/ 98812 h 153238"/>
                  <a:gd name="connsiteX290" fmla="*/ 45139 w 157353"/>
                  <a:gd name="connsiteY290" fmla="*/ 99355 h 153238"/>
                  <a:gd name="connsiteX291" fmla="*/ 45101 w 157353"/>
                  <a:gd name="connsiteY291" fmla="*/ 99727 h 153238"/>
                  <a:gd name="connsiteX292" fmla="*/ 43710 w 157353"/>
                  <a:gd name="connsiteY292" fmla="*/ 99203 h 153238"/>
                  <a:gd name="connsiteX293" fmla="*/ 43339 w 157353"/>
                  <a:gd name="connsiteY293" fmla="*/ 99374 h 153238"/>
                  <a:gd name="connsiteX294" fmla="*/ 36795 w 157353"/>
                  <a:gd name="connsiteY294" fmla="*/ 91287 h 153238"/>
                  <a:gd name="connsiteX295" fmla="*/ 36090 w 157353"/>
                  <a:gd name="connsiteY295" fmla="*/ 89706 h 153238"/>
                  <a:gd name="connsiteX296" fmla="*/ 38434 w 157353"/>
                  <a:gd name="connsiteY296" fmla="*/ 91592 h 153238"/>
                  <a:gd name="connsiteX297" fmla="*/ 44758 w 157353"/>
                  <a:gd name="connsiteY297" fmla="*/ 98812 h 153238"/>
                  <a:gd name="connsiteX298" fmla="*/ 45882 w 157353"/>
                  <a:gd name="connsiteY298" fmla="*/ 93631 h 153238"/>
                  <a:gd name="connsiteX299" fmla="*/ 46301 w 157353"/>
                  <a:gd name="connsiteY299" fmla="*/ 94935 h 153238"/>
                  <a:gd name="connsiteX300" fmla="*/ 42967 w 157353"/>
                  <a:gd name="connsiteY300" fmla="*/ 92478 h 153238"/>
                  <a:gd name="connsiteX301" fmla="*/ 41700 w 157353"/>
                  <a:gd name="connsiteY301" fmla="*/ 90830 h 153238"/>
                  <a:gd name="connsiteX302" fmla="*/ 41472 w 157353"/>
                  <a:gd name="connsiteY302" fmla="*/ 90088 h 153238"/>
                  <a:gd name="connsiteX303" fmla="*/ 45882 w 157353"/>
                  <a:gd name="connsiteY303" fmla="*/ 93631 h 153238"/>
                  <a:gd name="connsiteX304" fmla="*/ 49635 w 157353"/>
                  <a:gd name="connsiteY304" fmla="*/ 96907 h 153238"/>
                  <a:gd name="connsiteX305" fmla="*/ 51397 w 157353"/>
                  <a:gd name="connsiteY305" fmla="*/ 99660 h 153238"/>
                  <a:gd name="connsiteX306" fmla="*/ 49711 w 157353"/>
                  <a:gd name="connsiteY306" fmla="*/ 99088 h 153238"/>
                  <a:gd name="connsiteX307" fmla="*/ 47959 w 157353"/>
                  <a:gd name="connsiteY307" fmla="*/ 97393 h 153238"/>
                  <a:gd name="connsiteX308" fmla="*/ 46930 w 157353"/>
                  <a:gd name="connsiteY308" fmla="*/ 95545 h 153238"/>
                  <a:gd name="connsiteX309" fmla="*/ 49635 w 157353"/>
                  <a:gd name="connsiteY309" fmla="*/ 96907 h 153238"/>
                  <a:gd name="connsiteX310" fmla="*/ 87430 w 157353"/>
                  <a:gd name="connsiteY310" fmla="*/ 122777 h 153238"/>
                  <a:gd name="connsiteX311" fmla="*/ 83211 w 157353"/>
                  <a:gd name="connsiteY311" fmla="*/ 122872 h 153238"/>
                  <a:gd name="connsiteX312" fmla="*/ 79543 w 157353"/>
                  <a:gd name="connsiteY312" fmla="*/ 122206 h 153238"/>
                  <a:gd name="connsiteX313" fmla="*/ 77753 w 157353"/>
                  <a:gd name="connsiteY313" fmla="*/ 121072 h 153238"/>
                  <a:gd name="connsiteX314" fmla="*/ 77886 w 157353"/>
                  <a:gd name="connsiteY314" fmla="*/ 120110 h 153238"/>
                  <a:gd name="connsiteX315" fmla="*/ 78438 w 157353"/>
                  <a:gd name="connsiteY315" fmla="*/ 118510 h 153238"/>
                  <a:gd name="connsiteX316" fmla="*/ 82525 w 157353"/>
                  <a:gd name="connsiteY316" fmla="*/ 118701 h 153238"/>
                  <a:gd name="connsiteX317" fmla="*/ 88745 w 157353"/>
                  <a:gd name="connsiteY317" fmla="*/ 119834 h 153238"/>
                  <a:gd name="connsiteX318" fmla="*/ 90268 w 157353"/>
                  <a:gd name="connsiteY318" fmla="*/ 121158 h 153238"/>
                  <a:gd name="connsiteX319" fmla="*/ 89792 w 157353"/>
                  <a:gd name="connsiteY319" fmla="*/ 121768 h 153238"/>
                  <a:gd name="connsiteX320" fmla="*/ 87430 w 157353"/>
                  <a:gd name="connsiteY320" fmla="*/ 122777 h 153238"/>
                  <a:gd name="connsiteX321" fmla="*/ 98355 w 157353"/>
                  <a:gd name="connsiteY321" fmla="*/ 128073 h 153238"/>
                  <a:gd name="connsiteX322" fmla="*/ 96488 w 157353"/>
                  <a:gd name="connsiteY322" fmla="*/ 128454 h 153238"/>
                  <a:gd name="connsiteX323" fmla="*/ 84591 w 157353"/>
                  <a:gd name="connsiteY323" fmla="*/ 128168 h 153238"/>
                  <a:gd name="connsiteX324" fmla="*/ 81134 w 157353"/>
                  <a:gd name="connsiteY324" fmla="*/ 127406 h 153238"/>
                  <a:gd name="connsiteX325" fmla="*/ 77286 w 157353"/>
                  <a:gd name="connsiteY325" fmla="*/ 125454 h 153238"/>
                  <a:gd name="connsiteX326" fmla="*/ 76505 w 157353"/>
                  <a:gd name="connsiteY326" fmla="*/ 124854 h 153238"/>
                  <a:gd name="connsiteX327" fmla="*/ 80372 w 157353"/>
                  <a:gd name="connsiteY327" fmla="*/ 124282 h 153238"/>
                  <a:gd name="connsiteX328" fmla="*/ 83972 w 157353"/>
                  <a:gd name="connsiteY328" fmla="*/ 124854 h 153238"/>
                  <a:gd name="connsiteX329" fmla="*/ 85077 w 157353"/>
                  <a:gd name="connsiteY329" fmla="*/ 126273 h 153238"/>
                  <a:gd name="connsiteX330" fmla="*/ 94802 w 157353"/>
                  <a:gd name="connsiteY330" fmla="*/ 127406 h 153238"/>
                  <a:gd name="connsiteX331" fmla="*/ 98355 w 157353"/>
                  <a:gd name="connsiteY331" fmla="*/ 128073 h 153238"/>
                  <a:gd name="connsiteX332" fmla="*/ 111014 w 157353"/>
                  <a:gd name="connsiteY332" fmla="*/ 136407 h 153238"/>
                  <a:gd name="connsiteX333" fmla="*/ 112957 w 157353"/>
                  <a:gd name="connsiteY333" fmla="*/ 135741 h 153238"/>
                  <a:gd name="connsiteX334" fmla="*/ 114605 w 157353"/>
                  <a:gd name="connsiteY334" fmla="*/ 136227 h 153238"/>
                  <a:gd name="connsiteX335" fmla="*/ 115653 w 157353"/>
                  <a:gd name="connsiteY335" fmla="*/ 138303 h 153238"/>
                  <a:gd name="connsiteX336" fmla="*/ 117720 w 157353"/>
                  <a:gd name="connsiteY336" fmla="*/ 139675 h 153238"/>
                  <a:gd name="connsiteX337" fmla="*/ 121082 w 157353"/>
                  <a:gd name="connsiteY337" fmla="*/ 142075 h 153238"/>
                  <a:gd name="connsiteX338" fmla="*/ 123206 w 157353"/>
                  <a:gd name="connsiteY338" fmla="*/ 143913 h 153238"/>
                  <a:gd name="connsiteX339" fmla="*/ 128016 w 157353"/>
                  <a:gd name="connsiteY339" fmla="*/ 147209 h 153238"/>
                  <a:gd name="connsiteX340" fmla="*/ 129159 w 157353"/>
                  <a:gd name="connsiteY340" fmla="*/ 147666 h 153238"/>
                  <a:gd name="connsiteX341" fmla="*/ 131559 w 157353"/>
                  <a:gd name="connsiteY341" fmla="*/ 148647 h 153238"/>
                  <a:gd name="connsiteX342" fmla="*/ 131607 w 157353"/>
                  <a:gd name="connsiteY342" fmla="*/ 149981 h 153238"/>
                  <a:gd name="connsiteX343" fmla="*/ 132636 w 157353"/>
                  <a:gd name="connsiteY343" fmla="*/ 151495 h 153238"/>
                  <a:gd name="connsiteX344" fmla="*/ 133721 w 157353"/>
                  <a:gd name="connsiteY344" fmla="*/ 153238 h 153238"/>
                  <a:gd name="connsiteX345" fmla="*/ 128787 w 157353"/>
                  <a:gd name="connsiteY345" fmla="*/ 149809 h 153238"/>
                  <a:gd name="connsiteX346" fmla="*/ 124187 w 157353"/>
                  <a:gd name="connsiteY346" fmla="*/ 145970 h 153238"/>
                  <a:gd name="connsiteX347" fmla="*/ 115186 w 157353"/>
                  <a:gd name="connsiteY347" fmla="*/ 140046 h 153238"/>
                  <a:gd name="connsiteX348" fmla="*/ 108804 w 157353"/>
                  <a:gd name="connsiteY348" fmla="*/ 138608 h 153238"/>
                  <a:gd name="connsiteX349" fmla="*/ 100069 w 157353"/>
                  <a:gd name="connsiteY349" fmla="*/ 133836 h 153238"/>
                  <a:gd name="connsiteX350" fmla="*/ 94383 w 157353"/>
                  <a:gd name="connsiteY350" fmla="*/ 132140 h 153238"/>
                  <a:gd name="connsiteX351" fmla="*/ 96555 w 157353"/>
                  <a:gd name="connsiteY351" fmla="*/ 131750 h 153238"/>
                  <a:gd name="connsiteX352" fmla="*/ 99050 w 157353"/>
                  <a:gd name="connsiteY352" fmla="*/ 131740 h 153238"/>
                  <a:gd name="connsiteX353" fmla="*/ 112519 w 157353"/>
                  <a:gd name="connsiteY353" fmla="*/ 138113 h 153238"/>
                  <a:gd name="connsiteX354" fmla="*/ 111014 w 157353"/>
                  <a:gd name="connsiteY354" fmla="*/ 136407 h 153238"/>
                  <a:gd name="connsiteX355" fmla="*/ 83839 w 157353"/>
                  <a:gd name="connsiteY355" fmla="*/ 132788 h 153238"/>
                  <a:gd name="connsiteX356" fmla="*/ 88782 w 157353"/>
                  <a:gd name="connsiteY356" fmla="*/ 133807 h 153238"/>
                  <a:gd name="connsiteX357" fmla="*/ 92402 w 157353"/>
                  <a:gd name="connsiteY357" fmla="*/ 133340 h 153238"/>
                  <a:gd name="connsiteX358" fmla="*/ 95678 w 157353"/>
                  <a:gd name="connsiteY358" fmla="*/ 133969 h 153238"/>
                  <a:gd name="connsiteX359" fmla="*/ 97717 w 157353"/>
                  <a:gd name="connsiteY359" fmla="*/ 135122 h 153238"/>
                  <a:gd name="connsiteX360" fmla="*/ 98203 w 157353"/>
                  <a:gd name="connsiteY360" fmla="*/ 135693 h 153238"/>
                  <a:gd name="connsiteX361" fmla="*/ 95565 w 157353"/>
                  <a:gd name="connsiteY361" fmla="*/ 135769 h 153238"/>
                  <a:gd name="connsiteX362" fmla="*/ 92573 w 157353"/>
                  <a:gd name="connsiteY362" fmla="*/ 135303 h 153238"/>
                  <a:gd name="connsiteX363" fmla="*/ 89183 w 157353"/>
                  <a:gd name="connsiteY363" fmla="*/ 136474 h 153238"/>
                  <a:gd name="connsiteX364" fmla="*/ 86192 w 157353"/>
                  <a:gd name="connsiteY364" fmla="*/ 135855 h 153238"/>
                  <a:gd name="connsiteX365" fmla="*/ 85058 w 157353"/>
                  <a:gd name="connsiteY365" fmla="*/ 135084 h 153238"/>
                  <a:gd name="connsiteX366" fmla="*/ 84258 w 157353"/>
                  <a:gd name="connsiteY366" fmla="*/ 134131 h 153238"/>
                  <a:gd name="connsiteX367" fmla="*/ 83839 w 157353"/>
                  <a:gd name="connsiteY367" fmla="*/ 132788 h 153238"/>
                  <a:gd name="connsiteX368" fmla="*/ 109424 w 157353"/>
                  <a:gd name="connsiteY368" fmla="*/ 141056 h 153238"/>
                  <a:gd name="connsiteX369" fmla="*/ 113072 w 157353"/>
                  <a:gd name="connsiteY369" fmla="*/ 143542 h 153238"/>
                  <a:gd name="connsiteX370" fmla="*/ 102375 w 157353"/>
                  <a:gd name="connsiteY370" fmla="*/ 140275 h 153238"/>
                  <a:gd name="connsiteX371" fmla="*/ 103584 w 157353"/>
                  <a:gd name="connsiteY371" fmla="*/ 139979 h 153238"/>
                  <a:gd name="connsiteX372" fmla="*/ 104718 w 157353"/>
                  <a:gd name="connsiteY372" fmla="*/ 139913 h 153238"/>
                  <a:gd name="connsiteX373" fmla="*/ 109424 w 157353"/>
                  <a:gd name="connsiteY373" fmla="*/ 141056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157353" h="153238">
                    <a:moveTo>
                      <a:pt x="80239" y="1305"/>
                    </a:moveTo>
                    <a:lnTo>
                      <a:pt x="81677" y="1886"/>
                    </a:lnTo>
                    <a:lnTo>
                      <a:pt x="86439" y="4534"/>
                    </a:lnTo>
                    <a:lnTo>
                      <a:pt x="89735" y="7515"/>
                    </a:lnTo>
                    <a:lnTo>
                      <a:pt x="91564" y="10820"/>
                    </a:lnTo>
                    <a:lnTo>
                      <a:pt x="94040" y="13373"/>
                    </a:lnTo>
                    <a:lnTo>
                      <a:pt x="97164" y="15183"/>
                    </a:lnTo>
                    <a:lnTo>
                      <a:pt x="99641" y="17631"/>
                    </a:lnTo>
                    <a:lnTo>
                      <a:pt x="101470" y="20717"/>
                    </a:lnTo>
                    <a:lnTo>
                      <a:pt x="104032" y="22450"/>
                    </a:lnTo>
                    <a:lnTo>
                      <a:pt x="107318" y="22822"/>
                    </a:lnTo>
                    <a:lnTo>
                      <a:pt x="109394" y="23879"/>
                    </a:lnTo>
                    <a:lnTo>
                      <a:pt x="110271" y="25622"/>
                    </a:lnTo>
                    <a:lnTo>
                      <a:pt x="112062" y="27194"/>
                    </a:lnTo>
                    <a:lnTo>
                      <a:pt x="114758" y="28603"/>
                    </a:lnTo>
                    <a:lnTo>
                      <a:pt x="118939" y="29375"/>
                    </a:lnTo>
                    <a:lnTo>
                      <a:pt x="126959" y="29566"/>
                    </a:lnTo>
                    <a:lnTo>
                      <a:pt x="127673" y="29604"/>
                    </a:lnTo>
                    <a:lnTo>
                      <a:pt x="129483" y="30042"/>
                    </a:lnTo>
                    <a:lnTo>
                      <a:pt x="131597" y="29489"/>
                    </a:lnTo>
                    <a:lnTo>
                      <a:pt x="134179" y="28394"/>
                    </a:lnTo>
                    <a:lnTo>
                      <a:pt x="135007" y="27737"/>
                    </a:lnTo>
                    <a:lnTo>
                      <a:pt x="137713" y="24136"/>
                    </a:lnTo>
                    <a:lnTo>
                      <a:pt x="139208" y="24451"/>
                    </a:lnTo>
                    <a:lnTo>
                      <a:pt x="142180" y="24012"/>
                    </a:lnTo>
                    <a:lnTo>
                      <a:pt x="143980" y="23212"/>
                    </a:lnTo>
                    <a:lnTo>
                      <a:pt x="144113" y="23212"/>
                    </a:lnTo>
                    <a:lnTo>
                      <a:pt x="143999" y="24136"/>
                    </a:lnTo>
                    <a:lnTo>
                      <a:pt x="143799" y="25746"/>
                    </a:lnTo>
                    <a:lnTo>
                      <a:pt x="142342" y="26879"/>
                    </a:lnTo>
                    <a:lnTo>
                      <a:pt x="143818" y="29499"/>
                    </a:lnTo>
                    <a:lnTo>
                      <a:pt x="145228" y="33747"/>
                    </a:lnTo>
                    <a:lnTo>
                      <a:pt x="144437" y="35843"/>
                    </a:lnTo>
                    <a:lnTo>
                      <a:pt x="145399" y="37471"/>
                    </a:lnTo>
                    <a:lnTo>
                      <a:pt x="148104" y="38643"/>
                    </a:lnTo>
                    <a:lnTo>
                      <a:pt x="148352" y="39110"/>
                    </a:lnTo>
                    <a:lnTo>
                      <a:pt x="147524" y="39595"/>
                    </a:lnTo>
                    <a:lnTo>
                      <a:pt x="146838" y="40977"/>
                    </a:lnTo>
                    <a:lnTo>
                      <a:pt x="146761" y="43491"/>
                    </a:lnTo>
                    <a:lnTo>
                      <a:pt x="149123" y="45872"/>
                    </a:lnTo>
                    <a:lnTo>
                      <a:pt x="153924" y="48101"/>
                    </a:lnTo>
                    <a:lnTo>
                      <a:pt x="155457" y="48473"/>
                    </a:lnTo>
                    <a:lnTo>
                      <a:pt x="156048" y="49330"/>
                    </a:lnTo>
                    <a:lnTo>
                      <a:pt x="156848" y="49892"/>
                    </a:lnTo>
                    <a:lnTo>
                      <a:pt x="157325" y="50578"/>
                    </a:lnTo>
                    <a:lnTo>
                      <a:pt x="157353" y="51463"/>
                    </a:lnTo>
                    <a:lnTo>
                      <a:pt x="157001" y="52073"/>
                    </a:lnTo>
                    <a:lnTo>
                      <a:pt x="154724" y="52283"/>
                    </a:lnTo>
                    <a:lnTo>
                      <a:pt x="152133" y="52264"/>
                    </a:lnTo>
                    <a:lnTo>
                      <a:pt x="150286" y="51187"/>
                    </a:lnTo>
                    <a:lnTo>
                      <a:pt x="150114" y="51978"/>
                    </a:lnTo>
                    <a:lnTo>
                      <a:pt x="150086" y="52873"/>
                    </a:lnTo>
                    <a:lnTo>
                      <a:pt x="148295" y="53416"/>
                    </a:lnTo>
                    <a:lnTo>
                      <a:pt x="149286" y="59579"/>
                    </a:lnTo>
                    <a:lnTo>
                      <a:pt x="148885" y="61350"/>
                    </a:lnTo>
                    <a:lnTo>
                      <a:pt x="148228" y="61951"/>
                    </a:lnTo>
                    <a:lnTo>
                      <a:pt x="147618" y="61703"/>
                    </a:lnTo>
                    <a:lnTo>
                      <a:pt x="146866" y="61636"/>
                    </a:lnTo>
                    <a:lnTo>
                      <a:pt x="146495" y="62217"/>
                    </a:lnTo>
                    <a:lnTo>
                      <a:pt x="146809" y="63532"/>
                    </a:lnTo>
                    <a:lnTo>
                      <a:pt x="145047" y="63684"/>
                    </a:lnTo>
                    <a:lnTo>
                      <a:pt x="142247" y="63008"/>
                    </a:lnTo>
                    <a:lnTo>
                      <a:pt x="140961" y="61817"/>
                    </a:lnTo>
                    <a:lnTo>
                      <a:pt x="140741" y="60608"/>
                    </a:lnTo>
                    <a:lnTo>
                      <a:pt x="140722" y="59474"/>
                    </a:lnTo>
                    <a:lnTo>
                      <a:pt x="139827" y="57617"/>
                    </a:lnTo>
                    <a:lnTo>
                      <a:pt x="137598" y="55693"/>
                    </a:lnTo>
                    <a:lnTo>
                      <a:pt x="132941" y="55378"/>
                    </a:lnTo>
                    <a:lnTo>
                      <a:pt x="131216" y="54769"/>
                    </a:lnTo>
                    <a:lnTo>
                      <a:pt x="129435" y="54073"/>
                    </a:lnTo>
                    <a:lnTo>
                      <a:pt x="127492" y="53549"/>
                    </a:lnTo>
                    <a:lnTo>
                      <a:pt x="125702" y="53597"/>
                    </a:lnTo>
                    <a:lnTo>
                      <a:pt x="123540" y="54112"/>
                    </a:lnTo>
                    <a:lnTo>
                      <a:pt x="119768" y="53264"/>
                    </a:lnTo>
                    <a:lnTo>
                      <a:pt x="118491" y="54397"/>
                    </a:lnTo>
                    <a:lnTo>
                      <a:pt x="116510" y="55702"/>
                    </a:lnTo>
                    <a:lnTo>
                      <a:pt x="114862" y="55674"/>
                    </a:lnTo>
                    <a:lnTo>
                      <a:pt x="111586" y="52645"/>
                    </a:lnTo>
                    <a:lnTo>
                      <a:pt x="110604" y="52454"/>
                    </a:lnTo>
                    <a:lnTo>
                      <a:pt x="107738" y="53997"/>
                    </a:lnTo>
                    <a:lnTo>
                      <a:pt x="106566" y="54083"/>
                    </a:lnTo>
                    <a:lnTo>
                      <a:pt x="105670" y="53597"/>
                    </a:lnTo>
                    <a:lnTo>
                      <a:pt x="101794" y="52435"/>
                    </a:lnTo>
                    <a:lnTo>
                      <a:pt x="100041" y="52188"/>
                    </a:lnTo>
                    <a:lnTo>
                      <a:pt x="98755" y="52740"/>
                    </a:lnTo>
                    <a:lnTo>
                      <a:pt x="96479" y="52149"/>
                    </a:lnTo>
                    <a:lnTo>
                      <a:pt x="90954" y="48177"/>
                    </a:lnTo>
                    <a:lnTo>
                      <a:pt x="87535" y="51197"/>
                    </a:lnTo>
                    <a:lnTo>
                      <a:pt x="80582" y="50444"/>
                    </a:lnTo>
                    <a:lnTo>
                      <a:pt x="78514" y="52511"/>
                    </a:lnTo>
                    <a:lnTo>
                      <a:pt x="76152" y="56426"/>
                    </a:lnTo>
                    <a:lnTo>
                      <a:pt x="74238" y="58293"/>
                    </a:lnTo>
                    <a:lnTo>
                      <a:pt x="72571" y="57626"/>
                    </a:lnTo>
                    <a:lnTo>
                      <a:pt x="70599" y="55902"/>
                    </a:lnTo>
                    <a:lnTo>
                      <a:pt x="67151" y="51473"/>
                    </a:lnTo>
                    <a:lnTo>
                      <a:pt x="65408" y="50673"/>
                    </a:lnTo>
                    <a:lnTo>
                      <a:pt x="63408" y="50482"/>
                    </a:lnTo>
                    <a:lnTo>
                      <a:pt x="61665" y="50978"/>
                    </a:lnTo>
                    <a:lnTo>
                      <a:pt x="60732" y="51873"/>
                    </a:lnTo>
                    <a:lnTo>
                      <a:pt x="60017" y="58341"/>
                    </a:lnTo>
                    <a:lnTo>
                      <a:pt x="59388" y="64027"/>
                    </a:lnTo>
                    <a:lnTo>
                      <a:pt x="59350" y="67427"/>
                    </a:lnTo>
                    <a:lnTo>
                      <a:pt x="63179" y="70571"/>
                    </a:lnTo>
                    <a:lnTo>
                      <a:pt x="67704" y="75971"/>
                    </a:lnTo>
                    <a:lnTo>
                      <a:pt x="69152" y="76590"/>
                    </a:lnTo>
                    <a:lnTo>
                      <a:pt x="69875" y="78352"/>
                    </a:lnTo>
                    <a:lnTo>
                      <a:pt x="70933" y="82896"/>
                    </a:lnTo>
                    <a:lnTo>
                      <a:pt x="72124" y="87992"/>
                    </a:lnTo>
                    <a:lnTo>
                      <a:pt x="74419" y="91364"/>
                    </a:lnTo>
                    <a:lnTo>
                      <a:pt x="76486" y="93764"/>
                    </a:lnTo>
                    <a:lnTo>
                      <a:pt x="79010" y="95878"/>
                    </a:lnTo>
                    <a:lnTo>
                      <a:pt x="82182" y="99184"/>
                    </a:lnTo>
                    <a:lnTo>
                      <a:pt x="84773" y="102813"/>
                    </a:lnTo>
                    <a:lnTo>
                      <a:pt x="85458" y="104146"/>
                    </a:lnTo>
                    <a:lnTo>
                      <a:pt x="90497" y="108928"/>
                    </a:lnTo>
                    <a:lnTo>
                      <a:pt x="95384" y="113795"/>
                    </a:lnTo>
                    <a:lnTo>
                      <a:pt x="99746" y="115500"/>
                    </a:lnTo>
                    <a:lnTo>
                      <a:pt x="100432" y="116396"/>
                    </a:lnTo>
                    <a:lnTo>
                      <a:pt x="100470" y="120129"/>
                    </a:lnTo>
                    <a:lnTo>
                      <a:pt x="100946" y="121530"/>
                    </a:lnTo>
                    <a:lnTo>
                      <a:pt x="103861" y="125435"/>
                    </a:lnTo>
                    <a:lnTo>
                      <a:pt x="109814" y="131140"/>
                    </a:lnTo>
                    <a:lnTo>
                      <a:pt x="110500" y="132455"/>
                    </a:lnTo>
                    <a:lnTo>
                      <a:pt x="110700" y="133426"/>
                    </a:lnTo>
                    <a:lnTo>
                      <a:pt x="110319" y="134169"/>
                    </a:lnTo>
                    <a:lnTo>
                      <a:pt x="108757" y="134950"/>
                    </a:lnTo>
                    <a:lnTo>
                      <a:pt x="107480" y="134083"/>
                    </a:lnTo>
                    <a:lnTo>
                      <a:pt x="101937" y="128521"/>
                    </a:lnTo>
                    <a:lnTo>
                      <a:pt x="96574" y="125006"/>
                    </a:lnTo>
                    <a:lnTo>
                      <a:pt x="90526" y="118376"/>
                    </a:lnTo>
                    <a:lnTo>
                      <a:pt x="82429" y="115748"/>
                    </a:lnTo>
                    <a:lnTo>
                      <a:pt x="76914" y="112833"/>
                    </a:lnTo>
                    <a:lnTo>
                      <a:pt x="73571" y="113271"/>
                    </a:lnTo>
                    <a:lnTo>
                      <a:pt x="69885" y="114186"/>
                    </a:lnTo>
                    <a:lnTo>
                      <a:pt x="67609" y="114214"/>
                    </a:lnTo>
                    <a:lnTo>
                      <a:pt x="65990" y="113690"/>
                    </a:lnTo>
                    <a:lnTo>
                      <a:pt x="64846" y="111881"/>
                    </a:lnTo>
                    <a:lnTo>
                      <a:pt x="65018" y="110480"/>
                    </a:lnTo>
                    <a:lnTo>
                      <a:pt x="64818" y="108661"/>
                    </a:lnTo>
                    <a:lnTo>
                      <a:pt x="61589" y="105737"/>
                    </a:lnTo>
                    <a:lnTo>
                      <a:pt x="57178" y="102956"/>
                    </a:lnTo>
                    <a:lnTo>
                      <a:pt x="53007" y="99355"/>
                    </a:lnTo>
                    <a:lnTo>
                      <a:pt x="44625" y="89602"/>
                    </a:lnTo>
                    <a:lnTo>
                      <a:pt x="42939" y="86449"/>
                    </a:lnTo>
                    <a:lnTo>
                      <a:pt x="44587" y="85849"/>
                    </a:lnTo>
                    <a:lnTo>
                      <a:pt x="45834" y="85906"/>
                    </a:lnTo>
                    <a:lnTo>
                      <a:pt x="47244" y="85258"/>
                    </a:lnTo>
                    <a:lnTo>
                      <a:pt x="49530" y="85249"/>
                    </a:lnTo>
                    <a:lnTo>
                      <a:pt x="52235" y="85887"/>
                    </a:lnTo>
                    <a:lnTo>
                      <a:pt x="49845" y="83791"/>
                    </a:lnTo>
                    <a:lnTo>
                      <a:pt x="46863" y="81734"/>
                    </a:lnTo>
                    <a:lnTo>
                      <a:pt x="39148" y="73543"/>
                    </a:lnTo>
                    <a:lnTo>
                      <a:pt x="36843" y="69656"/>
                    </a:lnTo>
                    <a:lnTo>
                      <a:pt x="36576" y="65465"/>
                    </a:lnTo>
                    <a:lnTo>
                      <a:pt x="37148" y="59712"/>
                    </a:lnTo>
                    <a:lnTo>
                      <a:pt x="35757" y="55578"/>
                    </a:lnTo>
                    <a:lnTo>
                      <a:pt x="29804" y="50216"/>
                    </a:lnTo>
                    <a:lnTo>
                      <a:pt x="27623" y="47387"/>
                    </a:lnTo>
                    <a:lnTo>
                      <a:pt x="23232" y="45701"/>
                    </a:lnTo>
                    <a:lnTo>
                      <a:pt x="21260" y="45863"/>
                    </a:lnTo>
                    <a:lnTo>
                      <a:pt x="20079" y="47958"/>
                    </a:lnTo>
                    <a:lnTo>
                      <a:pt x="19222" y="52606"/>
                    </a:lnTo>
                    <a:lnTo>
                      <a:pt x="15326" y="58721"/>
                    </a:lnTo>
                    <a:lnTo>
                      <a:pt x="14031" y="61370"/>
                    </a:lnTo>
                    <a:lnTo>
                      <a:pt x="11992" y="64808"/>
                    </a:lnTo>
                    <a:lnTo>
                      <a:pt x="10220" y="65046"/>
                    </a:lnTo>
                    <a:lnTo>
                      <a:pt x="9182" y="64741"/>
                    </a:lnTo>
                    <a:lnTo>
                      <a:pt x="6020" y="58950"/>
                    </a:lnTo>
                    <a:lnTo>
                      <a:pt x="3000" y="54550"/>
                    </a:lnTo>
                    <a:lnTo>
                      <a:pt x="2581" y="52464"/>
                    </a:lnTo>
                    <a:lnTo>
                      <a:pt x="2305" y="49892"/>
                    </a:lnTo>
                    <a:lnTo>
                      <a:pt x="0" y="40396"/>
                    </a:lnTo>
                    <a:lnTo>
                      <a:pt x="1619" y="39062"/>
                    </a:lnTo>
                    <a:lnTo>
                      <a:pt x="2620" y="40586"/>
                    </a:lnTo>
                    <a:lnTo>
                      <a:pt x="9659" y="42424"/>
                    </a:lnTo>
                    <a:lnTo>
                      <a:pt x="11182" y="41615"/>
                    </a:lnTo>
                    <a:lnTo>
                      <a:pt x="12106" y="40367"/>
                    </a:lnTo>
                    <a:lnTo>
                      <a:pt x="12106" y="39576"/>
                    </a:lnTo>
                    <a:lnTo>
                      <a:pt x="12706" y="39348"/>
                    </a:lnTo>
                    <a:lnTo>
                      <a:pt x="15183" y="40548"/>
                    </a:lnTo>
                    <a:lnTo>
                      <a:pt x="17202" y="40272"/>
                    </a:lnTo>
                    <a:lnTo>
                      <a:pt x="20460" y="40214"/>
                    </a:lnTo>
                    <a:lnTo>
                      <a:pt x="22784" y="40414"/>
                    </a:lnTo>
                    <a:lnTo>
                      <a:pt x="24327" y="39491"/>
                    </a:lnTo>
                    <a:lnTo>
                      <a:pt x="26404" y="36090"/>
                    </a:lnTo>
                    <a:lnTo>
                      <a:pt x="27175" y="34185"/>
                    </a:lnTo>
                    <a:lnTo>
                      <a:pt x="28108" y="33728"/>
                    </a:lnTo>
                    <a:lnTo>
                      <a:pt x="28718" y="33957"/>
                    </a:lnTo>
                    <a:lnTo>
                      <a:pt x="29166" y="35528"/>
                    </a:lnTo>
                    <a:lnTo>
                      <a:pt x="30261" y="36995"/>
                    </a:lnTo>
                    <a:lnTo>
                      <a:pt x="32509" y="39386"/>
                    </a:lnTo>
                    <a:lnTo>
                      <a:pt x="34100" y="40538"/>
                    </a:lnTo>
                    <a:lnTo>
                      <a:pt x="35538" y="40948"/>
                    </a:lnTo>
                    <a:lnTo>
                      <a:pt x="36948" y="39986"/>
                    </a:lnTo>
                    <a:lnTo>
                      <a:pt x="38405" y="39710"/>
                    </a:lnTo>
                    <a:lnTo>
                      <a:pt x="42577" y="41577"/>
                    </a:lnTo>
                    <a:lnTo>
                      <a:pt x="46101" y="41929"/>
                    </a:lnTo>
                    <a:lnTo>
                      <a:pt x="48702" y="40957"/>
                    </a:lnTo>
                    <a:lnTo>
                      <a:pt x="48359" y="39614"/>
                    </a:lnTo>
                    <a:lnTo>
                      <a:pt x="47406" y="38119"/>
                    </a:lnTo>
                    <a:lnTo>
                      <a:pt x="47206" y="36671"/>
                    </a:lnTo>
                    <a:lnTo>
                      <a:pt x="47377" y="35414"/>
                    </a:lnTo>
                    <a:lnTo>
                      <a:pt x="49168" y="34166"/>
                    </a:lnTo>
                    <a:lnTo>
                      <a:pt x="49082" y="33614"/>
                    </a:lnTo>
                    <a:lnTo>
                      <a:pt x="46920" y="31413"/>
                    </a:lnTo>
                    <a:lnTo>
                      <a:pt x="47025" y="30842"/>
                    </a:lnTo>
                    <a:lnTo>
                      <a:pt x="51759" y="28356"/>
                    </a:lnTo>
                    <a:lnTo>
                      <a:pt x="56322" y="26965"/>
                    </a:lnTo>
                    <a:lnTo>
                      <a:pt x="57055" y="25889"/>
                    </a:lnTo>
                    <a:lnTo>
                      <a:pt x="57474" y="24270"/>
                    </a:lnTo>
                    <a:lnTo>
                      <a:pt x="57674" y="21231"/>
                    </a:lnTo>
                    <a:lnTo>
                      <a:pt x="57426" y="18745"/>
                    </a:lnTo>
                    <a:lnTo>
                      <a:pt x="55579" y="16411"/>
                    </a:lnTo>
                    <a:lnTo>
                      <a:pt x="55464" y="15230"/>
                    </a:lnTo>
                    <a:lnTo>
                      <a:pt x="55902" y="14002"/>
                    </a:lnTo>
                    <a:lnTo>
                      <a:pt x="56626" y="12887"/>
                    </a:lnTo>
                    <a:lnTo>
                      <a:pt x="58455" y="12411"/>
                    </a:lnTo>
                    <a:lnTo>
                      <a:pt x="60598" y="11611"/>
                    </a:lnTo>
                    <a:lnTo>
                      <a:pt x="62294" y="10687"/>
                    </a:lnTo>
                    <a:lnTo>
                      <a:pt x="64580" y="9925"/>
                    </a:lnTo>
                    <a:lnTo>
                      <a:pt x="66380" y="8858"/>
                    </a:lnTo>
                    <a:lnTo>
                      <a:pt x="68142" y="6315"/>
                    </a:lnTo>
                    <a:lnTo>
                      <a:pt x="69209" y="5896"/>
                    </a:lnTo>
                    <a:lnTo>
                      <a:pt x="72437" y="6258"/>
                    </a:lnTo>
                    <a:lnTo>
                      <a:pt x="73133" y="5629"/>
                    </a:lnTo>
                    <a:lnTo>
                      <a:pt x="72685" y="1972"/>
                    </a:lnTo>
                    <a:lnTo>
                      <a:pt x="73266" y="1038"/>
                    </a:lnTo>
                    <a:lnTo>
                      <a:pt x="74409" y="514"/>
                    </a:lnTo>
                    <a:lnTo>
                      <a:pt x="74943" y="0"/>
                    </a:lnTo>
                    <a:lnTo>
                      <a:pt x="77791" y="400"/>
                    </a:lnTo>
                    <a:lnTo>
                      <a:pt x="80239" y="1305"/>
                    </a:lnTo>
                    <a:close/>
                    <a:moveTo>
                      <a:pt x="34643" y="59446"/>
                    </a:moveTo>
                    <a:lnTo>
                      <a:pt x="31347" y="60255"/>
                    </a:lnTo>
                    <a:lnTo>
                      <a:pt x="29776" y="58807"/>
                    </a:lnTo>
                    <a:lnTo>
                      <a:pt x="29366" y="57617"/>
                    </a:lnTo>
                    <a:lnTo>
                      <a:pt x="26651" y="57236"/>
                    </a:lnTo>
                    <a:lnTo>
                      <a:pt x="25013" y="55588"/>
                    </a:lnTo>
                    <a:lnTo>
                      <a:pt x="24679" y="54855"/>
                    </a:lnTo>
                    <a:lnTo>
                      <a:pt x="27004" y="53035"/>
                    </a:lnTo>
                    <a:lnTo>
                      <a:pt x="28242" y="50092"/>
                    </a:lnTo>
                    <a:lnTo>
                      <a:pt x="29813" y="51864"/>
                    </a:lnTo>
                    <a:lnTo>
                      <a:pt x="31718" y="55188"/>
                    </a:lnTo>
                    <a:lnTo>
                      <a:pt x="32738" y="56112"/>
                    </a:lnTo>
                    <a:lnTo>
                      <a:pt x="34643" y="59446"/>
                    </a:lnTo>
                    <a:close/>
                    <a:moveTo>
                      <a:pt x="26022" y="71352"/>
                    </a:moveTo>
                    <a:lnTo>
                      <a:pt x="25813" y="72800"/>
                    </a:lnTo>
                    <a:lnTo>
                      <a:pt x="24194" y="70961"/>
                    </a:lnTo>
                    <a:lnTo>
                      <a:pt x="23374" y="67666"/>
                    </a:lnTo>
                    <a:lnTo>
                      <a:pt x="21327" y="62322"/>
                    </a:lnTo>
                    <a:lnTo>
                      <a:pt x="21060" y="60817"/>
                    </a:lnTo>
                    <a:lnTo>
                      <a:pt x="22117" y="59331"/>
                    </a:lnTo>
                    <a:lnTo>
                      <a:pt x="22060" y="57817"/>
                    </a:lnTo>
                    <a:lnTo>
                      <a:pt x="20612" y="53111"/>
                    </a:lnTo>
                    <a:lnTo>
                      <a:pt x="21822" y="52340"/>
                    </a:lnTo>
                    <a:lnTo>
                      <a:pt x="22546" y="52244"/>
                    </a:lnTo>
                    <a:lnTo>
                      <a:pt x="22841" y="55512"/>
                    </a:lnTo>
                    <a:lnTo>
                      <a:pt x="23498" y="57388"/>
                    </a:lnTo>
                    <a:lnTo>
                      <a:pt x="25470" y="59693"/>
                    </a:lnTo>
                    <a:lnTo>
                      <a:pt x="25070" y="63494"/>
                    </a:lnTo>
                    <a:lnTo>
                      <a:pt x="25470" y="68894"/>
                    </a:lnTo>
                    <a:lnTo>
                      <a:pt x="25870" y="70094"/>
                    </a:lnTo>
                    <a:lnTo>
                      <a:pt x="26022" y="71352"/>
                    </a:lnTo>
                    <a:close/>
                    <a:moveTo>
                      <a:pt x="35204" y="67646"/>
                    </a:moveTo>
                    <a:lnTo>
                      <a:pt x="35881" y="69304"/>
                    </a:lnTo>
                    <a:lnTo>
                      <a:pt x="33366" y="67808"/>
                    </a:lnTo>
                    <a:lnTo>
                      <a:pt x="31109" y="67237"/>
                    </a:lnTo>
                    <a:lnTo>
                      <a:pt x="30632" y="66113"/>
                    </a:lnTo>
                    <a:lnTo>
                      <a:pt x="30956" y="65189"/>
                    </a:lnTo>
                    <a:lnTo>
                      <a:pt x="31442" y="64294"/>
                    </a:lnTo>
                    <a:lnTo>
                      <a:pt x="33147" y="64418"/>
                    </a:lnTo>
                    <a:lnTo>
                      <a:pt x="33404" y="65294"/>
                    </a:lnTo>
                    <a:lnTo>
                      <a:pt x="35204" y="67646"/>
                    </a:lnTo>
                    <a:close/>
                    <a:moveTo>
                      <a:pt x="44748" y="83468"/>
                    </a:moveTo>
                    <a:lnTo>
                      <a:pt x="44063" y="84458"/>
                    </a:lnTo>
                    <a:lnTo>
                      <a:pt x="42329" y="82639"/>
                    </a:lnTo>
                    <a:lnTo>
                      <a:pt x="40739" y="81343"/>
                    </a:lnTo>
                    <a:lnTo>
                      <a:pt x="39605" y="79800"/>
                    </a:lnTo>
                    <a:lnTo>
                      <a:pt x="37376" y="77876"/>
                    </a:lnTo>
                    <a:lnTo>
                      <a:pt x="36624" y="75676"/>
                    </a:lnTo>
                    <a:lnTo>
                      <a:pt x="33300" y="71180"/>
                    </a:lnTo>
                    <a:lnTo>
                      <a:pt x="32804" y="69961"/>
                    </a:lnTo>
                    <a:lnTo>
                      <a:pt x="34461" y="71780"/>
                    </a:lnTo>
                    <a:lnTo>
                      <a:pt x="35843" y="72923"/>
                    </a:lnTo>
                    <a:lnTo>
                      <a:pt x="36986" y="73200"/>
                    </a:lnTo>
                    <a:lnTo>
                      <a:pt x="39881" y="76067"/>
                    </a:lnTo>
                    <a:lnTo>
                      <a:pt x="42729" y="79743"/>
                    </a:lnTo>
                    <a:lnTo>
                      <a:pt x="46120" y="82934"/>
                    </a:lnTo>
                    <a:lnTo>
                      <a:pt x="45415" y="83029"/>
                    </a:lnTo>
                    <a:lnTo>
                      <a:pt x="44748" y="83468"/>
                    </a:lnTo>
                    <a:close/>
                    <a:moveTo>
                      <a:pt x="44758" y="98812"/>
                    </a:moveTo>
                    <a:lnTo>
                      <a:pt x="45139" y="99355"/>
                    </a:lnTo>
                    <a:lnTo>
                      <a:pt x="45101" y="99727"/>
                    </a:lnTo>
                    <a:lnTo>
                      <a:pt x="43710" y="99203"/>
                    </a:lnTo>
                    <a:lnTo>
                      <a:pt x="43339" y="99374"/>
                    </a:lnTo>
                    <a:lnTo>
                      <a:pt x="36795" y="91287"/>
                    </a:lnTo>
                    <a:lnTo>
                      <a:pt x="36090" y="89706"/>
                    </a:lnTo>
                    <a:lnTo>
                      <a:pt x="38434" y="91592"/>
                    </a:lnTo>
                    <a:lnTo>
                      <a:pt x="44758" y="98812"/>
                    </a:lnTo>
                    <a:close/>
                    <a:moveTo>
                      <a:pt x="45882" y="93631"/>
                    </a:moveTo>
                    <a:lnTo>
                      <a:pt x="46301" y="94935"/>
                    </a:lnTo>
                    <a:lnTo>
                      <a:pt x="42967" y="92478"/>
                    </a:lnTo>
                    <a:lnTo>
                      <a:pt x="41700" y="90830"/>
                    </a:lnTo>
                    <a:lnTo>
                      <a:pt x="41472" y="90088"/>
                    </a:lnTo>
                    <a:lnTo>
                      <a:pt x="45882" y="93631"/>
                    </a:lnTo>
                    <a:close/>
                    <a:moveTo>
                      <a:pt x="49635" y="96907"/>
                    </a:moveTo>
                    <a:lnTo>
                      <a:pt x="51397" y="99660"/>
                    </a:lnTo>
                    <a:lnTo>
                      <a:pt x="49711" y="99088"/>
                    </a:lnTo>
                    <a:lnTo>
                      <a:pt x="47959" y="97393"/>
                    </a:lnTo>
                    <a:lnTo>
                      <a:pt x="46930" y="95545"/>
                    </a:lnTo>
                    <a:lnTo>
                      <a:pt x="49635" y="96907"/>
                    </a:lnTo>
                    <a:close/>
                    <a:moveTo>
                      <a:pt x="87430" y="122777"/>
                    </a:moveTo>
                    <a:lnTo>
                      <a:pt x="83211" y="122872"/>
                    </a:lnTo>
                    <a:lnTo>
                      <a:pt x="79543" y="122206"/>
                    </a:lnTo>
                    <a:lnTo>
                      <a:pt x="77753" y="121072"/>
                    </a:lnTo>
                    <a:lnTo>
                      <a:pt x="77886" y="120110"/>
                    </a:lnTo>
                    <a:lnTo>
                      <a:pt x="78438" y="118510"/>
                    </a:lnTo>
                    <a:lnTo>
                      <a:pt x="82525" y="118701"/>
                    </a:lnTo>
                    <a:lnTo>
                      <a:pt x="88745" y="119834"/>
                    </a:lnTo>
                    <a:lnTo>
                      <a:pt x="90268" y="121158"/>
                    </a:lnTo>
                    <a:lnTo>
                      <a:pt x="89792" y="121768"/>
                    </a:lnTo>
                    <a:lnTo>
                      <a:pt x="87430" y="122777"/>
                    </a:lnTo>
                    <a:close/>
                    <a:moveTo>
                      <a:pt x="98355" y="128073"/>
                    </a:moveTo>
                    <a:lnTo>
                      <a:pt x="96488" y="128454"/>
                    </a:lnTo>
                    <a:lnTo>
                      <a:pt x="84591" y="128168"/>
                    </a:lnTo>
                    <a:lnTo>
                      <a:pt x="81134" y="127406"/>
                    </a:lnTo>
                    <a:lnTo>
                      <a:pt x="77286" y="125454"/>
                    </a:lnTo>
                    <a:lnTo>
                      <a:pt x="76505" y="124854"/>
                    </a:lnTo>
                    <a:lnTo>
                      <a:pt x="80372" y="124282"/>
                    </a:lnTo>
                    <a:lnTo>
                      <a:pt x="83972" y="124854"/>
                    </a:lnTo>
                    <a:lnTo>
                      <a:pt x="85077" y="126273"/>
                    </a:lnTo>
                    <a:lnTo>
                      <a:pt x="94802" y="127406"/>
                    </a:lnTo>
                    <a:lnTo>
                      <a:pt x="98355" y="128073"/>
                    </a:lnTo>
                    <a:close/>
                    <a:moveTo>
                      <a:pt x="111014" y="136407"/>
                    </a:moveTo>
                    <a:lnTo>
                      <a:pt x="112957" y="135741"/>
                    </a:lnTo>
                    <a:lnTo>
                      <a:pt x="114605" y="136227"/>
                    </a:lnTo>
                    <a:lnTo>
                      <a:pt x="115653" y="138303"/>
                    </a:lnTo>
                    <a:lnTo>
                      <a:pt x="117720" y="139675"/>
                    </a:lnTo>
                    <a:lnTo>
                      <a:pt x="121082" y="142075"/>
                    </a:lnTo>
                    <a:lnTo>
                      <a:pt x="123206" y="143913"/>
                    </a:lnTo>
                    <a:lnTo>
                      <a:pt x="128016" y="147209"/>
                    </a:lnTo>
                    <a:lnTo>
                      <a:pt x="129159" y="147666"/>
                    </a:lnTo>
                    <a:lnTo>
                      <a:pt x="131559" y="148647"/>
                    </a:lnTo>
                    <a:lnTo>
                      <a:pt x="131607" y="149981"/>
                    </a:lnTo>
                    <a:lnTo>
                      <a:pt x="132636" y="151495"/>
                    </a:lnTo>
                    <a:lnTo>
                      <a:pt x="133721" y="153238"/>
                    </a:lnTo>
                    <a:lnTo>
                      <a:pt x="128787" y="149809"/>
                    </a:lnTo>
                    <a:lnTo>
                      <a:pt x="124187" y="145970"/>
                    </a:lnTo>
                    <a:lnTo>
                      <a:pt x="115186" y="140046"/>
                    </a:lnTo>
                    <a:lnTo>
                      <a:pt x="108804" y="138608"/>
                    </a:lnTo>
                    <a:lnTo>
                      <a:pt x="100069" y="133836"/>
                    </a:lnTo>
                    <a:lnTo>
                      <a:pt x="94383" y="132140"/>
                    </a:lnTo>
                    <a:lnTo>
                      <a:pt x="96555" y="131750"/>
                    </a:lnTo>
                    <a:lnTo>
                      <a:pt x="99050" y="131740"/>
                    </a:lnTo>
                    <a:lnTo>
                      <a:pt x="112519" y="138113"/>
                    </a:lnTo>
                    <a:lnTo>
                      <a:pt x="111014" y="136407"/>
                    </a:lnTo>
                    <a:close/>
                    <a:moveTo>
                      <a:pt x="83839" y="132788"/>
                    </a:moveTo>
                    <a:lnTo>
                      <a:pt x="88782" y="133807"/>
                    </a:lnTo>
                    <a:lnTo>
                      <a:pt x="92402" y="133340"/>
                    </a:lnTo>
                    <a:lnTo>
                      <a:pt x="95678" y="133969"/>
                    </a:lnTo>
                    <a:lnTo>
                      <a:pt x="97717" y="135122"/>
                    </a:lnTo>
                    <a:lnTo>
                      <a:pt x="98203" y="135693"/>
                    </a:lnTo>
                    <a:lnTo>
                      <a:pt x="95565" y="135769"/>
                    </a:lnTo>
                    <a:lnTo>
                      <a:pt x="92573" y="135303"/>
                    </a:lnTo>
                    <a:lnTo>
                      <a:pt x="89183" y="136474"/>
                    </a:lnTo>
                    <a:lnTo>
                      <a:pt x="86192" y="135855"/>
                    </a:lnTo>
                    <a:lnTo>
                      <a:pt x="85058" y="135084"/>
                    </a:lnTo>
                    <a:lnTo>
                      <a:pt x="84258" y="134131"/>
                    </a:lnTo>
                    <a:lnTo>
                      <a:pt x="83839" y="132788"/>
                    </a:lnTo>
                    <a:close/>
                    <a:moveTo>
                      <a:pt x="109424" y="141056"/>
                    </a:moveTo>
                    <a:lnTo>
                      <a:pt x="113072" y="143542"/>
                    </a:lnTo>
                    <a:lnTo>
                      <a:pt x="102375" y="140275"/>
                    </a:lnTo>
                    <a:lnTo>
                      <a:pt x="103584" y="139979"/>
                    </a:lnTo>
                    <a:lnTo>
                      <a:pt x="104718" y="139913"/>
                    </a:lnTo>
                    <a:lnTo>
                      <a:pt x="109424" y="141056"/>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0" name="Freeform: Shape 175">
                <a:extLst>
                  <a:ext uri="{FF2B5EF4-FFF2-40B4-BE49-F238E27FC236}">
                    <a16:creationId xmlns:a16="http://schemas.microsoft.com/office/drawing/2014/main" id="{1A0E735B-2432-3F78-B581-242E9BD0759C}"/>
                  </a:ext>
                </a:extLst>
              </p:cNvPr>
              <p:cNvSpPr/>
              <p:nvPr/>
            </p:nvSpPr>
            <p:spPr>
              <a:xfrm>
                <a:off x="15747287" y="7462546"/>
                <a:ext cx="766290" cy="463886"/>
              </a:xfrm>
              <a:custGeom>
                <a:avLst/>
                <a:gdLst>
                  <a:gd name="connsiteX0" fmla="*/ 161439 w 181336"/>
                  <a:gd name="connsiteY0" fmla="*/ 5953 h 109775"/>
                  <a:gd name="connsiteX1" fmla="*/ 163982 w 181336"/>
                  <a:gd name="connsiteY1" fmla="*/ 5629 h 109775"/>
                  <a:gd name="connsiteX2" fmla="*/ 164087 w 181336"/>
                  <a:gd name="connsiteY2" fmla="*/ 5677 h 109775"/>
                  <a:gd name="connsiteX3" fmla="*/ 164687 w 181336"/>
                  <a:gd name="connsiteY3" fmla="*/ 5867 h 109775"/>
                  <a:gd name="connsiteX4" fmla="*/ 165116 w 181336"/>
                  <a:gd name="connsiteY4" fmla="*/ 7734 h 109775"/>
                  <a:gd name="connsiteX5" fmla="*/ 165182 w 181336"/>
                  <a:gd name="connsiteY5" fmla="*/ 7858 h 109775"/>
                  <a:gd name="connsiteX6" fmla="*/ 165802 w 181336"/>
                  <a:gd name="connsiteY6" fmla="*/ 9087 h 109775"/>
                  <a:gd name="connsiteX7" fmla="*/ 166373 w 181336"/>
                  <a:gd name="connsiteY7" fmla="*/ 10716 h 109775"/>
                  <a:gd name="connsiteX8" fmla="*/ 167268 w 181336"/>
                  <a:gd name="connsiteY8" fmla="*/ 11944 h 109775"/>
                  <a:gd name="connsiteX9" fmla="*/ 169240 w 181336"/>
                  <a:gd name="connsiteY9" fmla="*/ 12449 h 109775"/>
                  <a:gd name="connsiteX10" fmla="*/ 171812 w 181336"/>
                  <a:gd name="connsiteY10" fmla="*/ 13964 h 109775"/>
                  <a:gd name="connsiteX11" fmla="*/ 173479 w 181336"/>
                  <a:gd name="connsiteY11" fmla="*/ 16821 h 109775"/>
                  <a:gd name="connsiteX12" fmla="*/ 175984 w 181336"/>
                  <a:gd name="connsiteY12" fmla="*/ 18002 h 109775"/>
                  <a:gd name="connsiteX13" fmla="*/ 176165 w 181336"/>
                  <a:gd name="connsiteY13" fmla="*/ 18031 h 109775"/>
                  <a:gd name="connsiteX14" fmla="*/ 176660 w 181336"/>
                  <a:gd name="connsiteY14" fmla="*/ 17897 h 109775"/>
                  <a:gd name="connsiteX15" fmla="*/ 178470 w 181336"/>
                  <a:gd name="connsiteY15" fmla="*/ 17793 h 109775"/>
                  <a:gd name="connsiteX16" fmla="*/ 178822 w 181336"/>
                  <a:gd name="connsiteY16" fmla="*/ 18364 h 109775"/>
                  <a:gd name="connsiteX17" fmla="*/ 180261 w 181336"/>
                  <a:gd name="connsiteY17" fmla="*/ 19764 h 109775"/>
                  <a:gd name="connsiteX18" fmla="*/ 180823 w 181336"/>
                  <a:gd name="connsiteY18" fmla="*/ 20984 h 109775"/>
                  <a:gd name="connsiteX19" fmla="*/ 180537 w 181336"/>
                  <a:gd name="connsiteY19" fmla="*/ 22279 h 109775"/>
                  <a:gd name="connsiteX20" fmla="*/ 180794 w 181336"/>
                  <a:gd name="connsiteY20" fmla="*/ 23746 h 109775"/>
                  <a:gd name="connsiteX21" fmla="*/ 181337 w 181336"/>
                  <a:gd name="connsiteY21" fmla="*/ 24260 h 109775"/>
                  <a:gd name="connsiteX22" fmla="*/ 180680 w 181336"/>
                  <a:gd name="connsiteY22" fmla="*/ 25241 h 109775"/>
                  <a:gd name="connsiteX23" fmla="*/ 176003 w 181336"/>
                  <a:gd name="connsiteY23" fmla="*/ 30156 h 109775"/>
                  <a:gd name="connsiteX24" fmla="*/ 174164 w 181336"/>
                  <a:gd name="connsiteY24" fmla="*/ 31452 h 109775"/>
                  <a:gd name="connsiteX25" fmla="*/ 172955 w 181336"/>
                  <a:gd name="connsiteY25" fmla="*/ 31718 h 109775"/>
                  <a:gd name="connsiteX26" fmla="*/ 171040 w 181336"/>
                  <a:gd name="connsiteY26" fmla="*/ 31204 h 109775"/>
                  <a:gd name="connsiteX27" fmla="*/ 169069 w 181336"/>
                  <a:gd name="connsiteY27" fmla="*/ 31595 h 109775"/>
                  <a:gd name="connsiteX28" fmla="*/ 167307 w 181336"/>
                  <a:gd name="connsiteY28" fmla="*/ 32642 h 109775"/>
                  <a:gd name="connsiteX29" fmla="*/ 165678 w 181336"/>
                  <a:gd name="connsiteY29" fmla="*/ 32976 h 109775"/>
                  <a:gd name="connsiteX30" fmla="*/ 164449 w 181336"/>
                  <a:gd name="connsiteY30" fmla="*/ 34223 h 109775"/>
                  <a:gd name="connsiteX31" fmla="*/ 162858 w 181336"/>
                  <a:gd name="connsiteY31" fmla="*/ 36890 h 109775"/>
                  <a:gd name="connsiteX32" fmla="*/ 160896 w 181336"/>
                  <a:gd name="connsiteY32" fmla="*/ 39138 h 109775"/>
                  <a:gd name="connsiteX33" fmla="*/ 158925 w 181336"/>
                  <a:gd name="connsiteY33" fmla="*/ 40539 h 109775"/>
                  <a:gd name="connsiteX34" fmla="*/ 157896 w 181336"/>
                  <a:gd name="connsiteY34" fmla="*/ 41786 h 109775"/>
                  <a:gd name="connsiteX35" fmla="*/ 157782 w 181336"/>
                  <a:gd name="connsiteY35" fmla="*/ 46092 h 109775"/>
                  <a:gd name="connsiteX36" fmla="*/ 156686 w 181336"/>
                  <a:gd name="connsiteY36" fmla="*/ 47330 h 109775"/>
                  <a:gd name="connsiteX37" fmla="*/ 155219 w 181336"/>
                  <a:gd name="connsiteY37" fmla="*/ 48578 h 109775"/>
                  <a:gd name="connsiteX38" fmla="*/ 154410 w 181336"/>
                  <a:gd name="connsiteY38" fmla="*/ 49673 h 109775"/>
                  <a:gd name="connsiteX39" fmla="*/ 152172 w 181336"/>
                  <a:gd name="connsiteY39" fmla="*/ 56207 h 109775"/>
                  <a:gd name="connsiteX40" fmla="*/ 150476 w 181336"/>
                  <a:gd name="connsiteY40" fmla="*/ 58293 h 109775"/>
                  <a:gd name="connsiteX41" fmla="*/ 148857 w 181336"/>
                  <a:gd name="connsiteY41" fmla="*/ 59893 h 109775"/>
                  <a:gd name="connsiteX42" fmla="*/ 148590 w 181336"/>
                  <a:gd name="connsiteY42" fmla="*/ 61351 h 109775"/>
                  <a:gd name="connsiteX43" fmla="*/ 148618 w 181336"/>
                  <a:gd name="connsiteY43" fmla="*/ 63027 h 109775"/>
                  <a:gd name="connsiteX44" fmla="*/ 146790 w 181336"/>
                  <a:gd name="connsiteY44" fmla="*/ 66361 h 109775"/>
                  <a:gd name="connsiteX45" fmla="*/ 144389 w 181336"/>
                  <a:gd name="connsiteY45" fmla="*/ 69809 h 109775"/>
                  <a:gd name="connsiteX46" fmla="*/ 143932 w 181336"/>
                  <a:gd name="connsiteY46" fmla="*/ 71228 h 109775"/>
                  <a:gd name="connsiteX47" fmla="*/ 144466 w 181336"/>
                  <a:gd name="connsiteY47" fmla="*/ 73133 h 109775"/>
                  <a:gd name="connsiteX48" fmla="*/ 142161 w 181336"/>
                  <a:gd name="connsiteY48" fmla="*/ 75324 h 109775"/>
                  <a:gd name="connsiteX49" fmla="*/ 140837 w 181336"/>
                  <a:gd name="connsiteY49" fmla="*/ 76381 h 109775"/>
                  <a:gd name="connsiteX50" fmla="*/ 139732 w 181336"/>
                  <a:gd name="connsiteY50" fmla="*/ 76876 h 109775"/>
                  <a:gd name="connsiteX51" fmla="*/ 139046 w 181336"/>
                  <a:gd name="connsiteY51" fmla="*/ 78248 h 109775"/>
                  <a:gd name="connsiteX52" fmla="*/ 137922 w 181336"/>
                  <a:gd name="connsiteY52" fmla="*/ 81591 h 109775"/>
                  <a:gd name="connsiteX53" fmla="*/ 138217 w 181336"/>
                  <a:gd name="connsiteY53" fmla="*/ 83077 h 109775"/>
                  <a:gd name="connsiteX54" fmla="*/ 138246 w 181336"/>
                  <a:gd name="connsiteY54" fmla="*/ 84449 h 109775"/>
                  <a:gd name="connsiteX55" fmla="*/ 136303 w 181336"/>
                  <a:gd name="connsiteY55" fmla="*/ 85249 h 109775"/>
                  <a:gd name="connsiteX56" fmla="*/ 135731 w 181336"/>
                  <a:gd name="connsiteY56" fmla="*/ 86754 h 109775"/>
                  <a:gd name="connsiteX57" fmla="*/ 135236 w 181336"/>
                  <a:gd name="connsiteY57" fmla="*/ 88621 h 109775"/>
                  <a:gd name="connsiteX58" fmla="*/ 134426 w 181336"/>
                  <a:gd name="connsiteY58" fmla="*/ 89459 h 109775"/>
                  <a:gd name="connsiteX59" fmla="*/ 132245 w 181336"/>
                  <a:gd name="connsiteY59" fmla="*/ 91012 h 109775"/>
                  <a:gd name="connsiteX60" fmla="*/ 126816 w 181336"/>
                  <a:gd name="connsiteY60" fmla="*/ 90335 h 109775"/>
                  <a:gd name="connsiteX61" fmla="*/ 124768 w 181336"/>
                  <a:gd name="connsiteY61" fmla="*/ 90859 h 109775"/>
                  <a:gd name="connsiteX62" fmla="*/ 124158 w 181336"/>
                  <a:gd name="connsiteY62" fmla="*/ 91964 h 109775"/>
                  <a:gd name="connsiteX63" fmla="*/ 124034 w 181336"/>
                  <a:gd name="connsiteY63" fmla="*/ 92850 h 109775"/>
                  <a:gd name="connsiteX64" fmla="*/ 123349 w 181336"/>
                  <a:gd name="connsiteY64" fmla="*/ 93688 h 109775"/>
                  <a:gd name="connsiteX65" fmla="*/ 122120 w 181336"/>
                  <a:gd name="connsiteY65" fmla="*/ 94726 h 109775"/>
                  <a:gd name="connsiteX66" fmla="*/ 120853 w 181336"/>
                  <a:gd name="connsiteY66" fmla="*/ 95193 h 109775"/>
                  <a:gd name="connsiteX67" fmla="*/ 118024 w 181336"/>
                  <a:gd name="connsiteY67" fmla="*/ 93907 h 109775"/>
                  <a:gd name="connsiteX68" fmla="*/ 111957 w 181336"/>
                  <a:gd name="connsiteY68" fmla="*/ 95222 h 109775"/>
                  <a:gd name="connsiteX69" fmla="*/ 110909 w 181336"/>
                  <a:gd name="connsiteY69" fmla="*/ 96155 h 109775"/>
                  <a:gd name="connsiteX70" fmla="*/ 110061 w 181336"/>
                  <a:gd name="connsiteY70" fmla="*/ 95479 h 109775"/>
                  <a:gd name="connsiteX71" fmla="*/ 108756 w 181336"/>
                  <a:gd name="connsiteY71" fmla="*/ 94879 h 109775"/>
                  <a:gd name="connsiteX72" fmla="*/ 102689 w 181336"/>
                  <a:gd name="connsiteY72" fmla="*/ 94117 h 109775"/>
                  <a:gd name="connsiteX73" fmla="*/ 100289 w 181336"/>
                  <a:gd name="connsiteY73" fmla="*/ 94717 h 109775"/>
                  <a:gd name="connsiteX74" fmla="*/ 97079 w 181336"/>
                  <a:gd name="connsiteY74" fmla="*/ 94488 h 109775"/>
                  <a:gd name="connsiteX75" fmla="*/ 94116 w 181336"/>
                  <a:gd name="connsiteY75" fmla="*/ 93821 h 109775"/>
                  <a:gd name="connsiteX76" fmla="*/ 91897 w 181336"/>
                  <a:gd name="connsiteY76" fmla="*/ 94364 h 109775"/>
                  <a:gd name="connsiteX77" fmla="*/ 89945 w 181336"/>
                  <a:gd name="connsiteY77" fmla="*/ 96974 h 109775"/>
                  <a:gd name="connsiteX78" fmla="*/ 88973 w 181336"/>
                  <a:gd name="connsiteY78" fmla="*/ 97850 h 109775"/>
                  <a:gd name="connsiteX79" fmla="*/ 88211 w 181336"/>
                  <a:gd name="connsiteY79" fmla="*/ 98412 h 109775"/>
                  <a:gd name="connsiteX80" fmla="*/ 86544 w 181336"/>
                  <a:gd name="connsiteY80" fmla="*/ 99231 h 109775"/>
                  <a:gd name="connsiteX81" fmla="*/ 85144 w 181336"/>
                  <a:gd name="connsiteY81" fmla="*/ 100212 h 109775"/>
                  <a:gd name="connsiteX82" fmla="*/ 83286 w 181336"/>
                  <a:gd name="connsiteY82" fmla="*/ 100917 h 109775"/>
                  <a:gd name="connsiteX83" fmla="*/ 81619 w 181336"/>
                  <a:gd name="connsiteY83" fmla="*/ 100822 h 109775"/>
                  <a:gd name="connsiteX84" fmla="*/ 80048 w 181336"/>
                  <a:gd name="connsiteY84" fmla="*/ 99698 h 109775"/>
                  <a:gd name="connsiteX85" fmla="*/ 79486 w 181336"/>
                  <a:gd name="connsiteY85" fmla="*/ 99956 h 109775"/>
                  <a:gd name="connsiteX86" fmla="*/ 78991 w 181336"/>
                  <a:gd name="connsiteY86" fmla="*/ 100994 h 109775"/>
                  <a:gd name="connsiteX87" fmla="*/ 78134 w 181336"/>
                  <a:gd name="connsiteY87" fmla="*/ 101870 h 109775"/>
                  <a:gd name="connsiteX88" fmla="*/ 75781 w 181336"/>
                  <a:gd name="connsiteY88" fmla="*/ 102956 h 109775"/>
                  <a:gd name="connsiteX89" fmla="*/ 75181 w 181336"/>
                  <a:gd name="connsiteY89" fmla="*/ 102937 h 109775"/>
                  <a:gd name="connsiteX90" fmla="*/ 75047 w 181336"/>
                  <a:gd name="connsiteY90" fmla="*/ 102937 h 109775"/>
                  <a:gd name="connsiteX91" fmla="*/ 73247 w 181336"/>
                  <a:gd name="connsiteY91" fmla="*/ 103737 h 109775"/>
                  <a:gd name="connsiteX92" fmla="*/ 70275 w 181336"/>
                  <a:gd name="connsiteY92" fmla="*/ 104185 h 109775"/>
                  <a:gd name="connsiteX93" fmla="*/ 68780 w 181336"/>
                  <a:gd name="connsiteY93" fmla="*/ 103870 h 109775"/>
                  <a:gd name="connsiteX94" fmla="*/ 66075 w 181336"/>
                  <a:gd name="connsiteY94" fmla="*/ 107471 h 109775"/>
                  <a:gd name="connsiteX95" fmla="*/ 65246 w 181336"/>
                  <a:gd name="connsiteY95" fmla="*/ 108128 h 109775"/>
                  <a:gd name="connsiteX96" fmla="*/ 62665 w 181336"/>
                  <a:gd name="connsiteY96" fmla="*/ 109223 h 109775"/>
                  <a:gd name="connsiteX97" fmla="*/ 60560 w 181336"/>
                  <a:gd name="connsiteY97" fmla="*/ 109776 h 109775"/>
                  <a:gd name="connsiteX98" fmla="*/ 58750 w 181336"/>
                  <a:gd name="connsiteY98" fmla="*/ 109338 h 109775"/>
                  <a:gd name="connsiteX99" fmla="*/ 58035 w 181336"/>
                  <a:gd name="connsiteY99" fmla="*/ 109299 h 109775"/>
                  <a:gd name="connsiteX100" fmla="*/ 50016 w 181336"/>
                  <a:gd name="connsiteY100" fmla="*/ 109119 h 109775"/>
                  <a:gd name="connsiteX101" fmla="*/ 45825 w 181336"/>
                  <a:gd name="connsiteY101" fmla="*/ 108347 h 109775"/>
                  <a:gd name="connsiteX102" fmla="*/ 43139 w 181336"/>
                  <a:gd name="connsiteY102" fmla="*/ 106937 h 109775"/>
                  <a:gd name="connsiteX103" fmla="*/ 41348 w 181336"/>
                  <a:gd name="connsiteY103" fmla="*/ 105366 h 109775"/>
                  <a:gd name="connsiteX104" fmla="*/ 40471 w 181336"/>
                  <a:gd name="connsiteY104" fmla="*/ 103622 h 109775"/>
                  <a:gd name="connsiteX105" fmla="*/ 38395 w 181336"/>
                  <a:gd name="connsiteY105" fmla="*/ 102575 h 109775"/>
                  <a:gd name="connsiteX106" fmla="*/ 35109 w 181336"/>
                  <a:gd name="connsiteY106" fmla="*/ 102203 h 109775"/>
                  <a:gd name="connsiteX107" fmla="*/ 32556 w 181336"/>
                  <a:gd name="connsiteY107" fmla="*/ 100470 h 109775"/>
                  <a:gd name="connsiteX108" fmla="*/ 30718 w 181336"/>
                  <a:gd name="connsiteY108" fmla="*/ 97384 h 109775"/>
                  <a:gd name="connsiteX109" fmla="*/ 28251 w 181336"/>
                  <a:gd name="connsiteY109" fmla="*/ 94936 h 109775"/>
                  <a:gd name="connsiteX110" fmla="*/ 25117 w 181336"/>
                  <a:gd name="connsiteY110" fmla="*/ 93126 h 109775"/>
                  <a:gd name="connsiteX111" fmla="*/ 22641 w 181336"/>
                  <a:gd name="connsiteY111" fmla="*/ 90573 h 109775"/>
                  <a:gd name="connsiteX112" fmla="*/ 20812 w 181336"/>
                  <a:gd name="connsiteY112" fmla="*/ 87268 h 109775"/>
                  <a:gd name="connsiteX113" fmla="*/ 17516 w 181336"/>
                  <a:gd name="connsiteY113" fmla="*/ 84287 h 109775"/>
                  <a:gd name="connsiteX114" fmla="*/ 12754 w 181336"/>
                  <a:gd name="connsiteY114" fmla="*/ 81639 h 109775"/>
                  <a:gd name="connsiteX115" fmla="*/ 11316 w 181336"/>
                  <a:gd name="connsiteY115" fmla="*/ 81058 h 109775"/>
                  <a:gd name="connsiteX116" fmla="*/ 11030 w 181336"/>
                  <a:gd name="connsiteY116" fmla="*/ 80201 h 109775"/>
                  <a:gd name="connsiteX117" fmla="*/ 8706 w 181336"/>
                  <a:gd name="connsiteY117" fmla="*/ 76905 h 109775"/>
                  <a:gd name="connsiteX118" fmla="*/ 7705 w 181336"/>
                  <a:gd name="connsiteY118" fmla="*/ 75686 h 109775"/>
                  <a:gd name="connsiteX119" fmla="*/ 7801 w 181336"/>
                  <a:gd name="connsiteY119" fmla="*/ 74048 h 109775"/>
                  <a:gd name="connsiteX120" fmla="*/ 7334 w 181336"/>
                  <a:gd name="connsiteY120" fmla="*/ 73114 h 109775"/>
                  <a:gd name="connsiteX121" fmla="*/ 6486 w 181336"/>
                  <a:gd name="connsiteY121" fmla="*/ 72466 h 109775"/>
                  <a:gd name="connsiteX122" fmla="*/ 6029 w 181336"/>
                  <a:gd name="connsiteY122" fmla="*/ 70095 h 109775"/>
                  <a:gd name="connsiteX123" fmla="*/ 5762 w 181336"/>
                  <a:gd name="connsiteY123" fmla="*/ 68323 h 109775"/>
                  <a:gd name="connsiteX124" fmla="*/ 5096 w 181336"/>
                  <a:gd name="connsiteY124" fmla="*/ 67180 h 109775"/>
                  <a:gd name="connsiteX125" fmla="*/ 0 w 181336"/>
                  <a:gd name="connsiteY125" fmla="*/ 66942 h 109775"/>
                  <a:gd name="connsiteX126" fmla="*/ 4267 w 181336"/>
                  <a:gd name="connsiteY126" fmla="*/ 62713 h 109775"/>
                  <a:gd name="connsiteX127" fmla="*/ 6391 w 181336"/>
                  <a:gd name="connsiteY127" fmla="*/ 61532 h 109775"/>
                  <a:gd name="connsiteX128" fmla="*/ 8849 w 181336"/>
                  <a:gd name="connsiteY128" fmla="*/ 61732 h 109775"/>
                  <a:gd name="connsiteX129" fmla="*/ 9639 w 181336"/>
                  <a:gd name="connsiteY129" fmla="*/ 61351 h 109775"/>
                  <a:gd name="connsiteX130" fmla="*/ 9849 w 181336"/>
                  <a:gd name="connsiteY130" fmla="*/ 60731 h 109775"/>
                  <a:gd name="connsiteX131" fmla="*/ 10268 w 181336"/>
                  <a:gd name="connsiteY131" fmla="*/ 59350 h 109775"/>
                  <a:gd name="connsiteX132" fmla="*/ 10477 w 181336"/>
                  <a:gd name="connsiteY132" fmla="*/ 58046 h 109775"/>
                  <a:gd name="connsiteX133" fmla="*/ 10687 w 181336"/>
                  <a:gd name="connsiteY133" fmla="*/ 56807 h 109775"/>
                  <a:gd name="connsiteX134" fmla="*/ 10420 w 181336"/>
                  <a:gd name="connsiteY134" fmla="*/ 56121 h 109775"/>
                  <a:gd name="connsiteX135" fmla="*/ 9230 w 181336"/>
                  <a:gd name="connsiteY135" fmla="*/ 55902 h 109775"/>
                  <a:gd name="connsiteX136" fmla="*/ 8658 w 181336"/>
                  <a:gd name="connsiteY136" fmla="*/ 52864 h 109775"/>
                  <a:gd name="connsiteX137" fmla="*/ 9267 w 181336"/>
                  <a:gd name="connsiteY137" fmla="*/ 51711 h 109775"/>
                  <a:gd name="connsiteX138" fmla="*/ 9877 w 181336"/>
                  <a:gd name="connsiteY138" fmla="*/ 50911 h 109775"/>
                  <a:gd name="connsiteX139" fmla="*/ 9125 w 181336"/>
                  <a:gd name="connsiteY139" fmla="*/ 47206 h 109775"/>
                  <a:gd name="connsiteX140" fmla="*/ 9353 w 181336"/>
                  <a:gd name="connsiteY140" fmla="*/ 45939 h 109775"/>
                  <a:gd name="connsiteX141" fmla="*/ 11277 w 181336"/>
                  <a:gd name="connsiteY141" fmla="*/ 45739 h 109775"/>
                  <a:gd name="connsiteX142" fmla="*/ 12868 w 181336"/>
                  <a:gd name="connsiteY142" fmla="*/ 44949 h 109775"/>
                  <a:gd name="connsiteX143" fmla="*/ 14173 w 181336"/>
                  <a:gd name="connsiteY143" fmla="*/ 44053 h 109775"/>
                  <a:gd name="connsiteX144" fmla="*/ 14535 w 181336"/>
                  <a:gd name="connsiteY144" fmla="*/ 42901 h 109775"/>
                  <a:gd name="connsiteX145" fmla="*/ 15602 w 181336"/>
                  <a:gd name="connsiteY145" fmla="*/ 40557 h 109775"/>
                  <a:gd name="connsiteX146" fmla="*/ 14621 w 181336"/>
                  <a:gd name="connsiteY146" fmla="*/ 37681 h 109775"/>
                  <a:gd name="connsiteX147" fmla="*/ 9067 w 181336"/>
                  <a:gd name="connsiteY147" fmla="*/ 35805 h 109775"/>
                  <a:gd name="connsiteX148" fmla="*/ 8782 w 181336"/>
                  <a:gd name="connsiteY148" fmla="*/ 35090 h 109775"/>
                  <a:gd name="connsiteX149" fmla="*/ 10068 w 181336"/>
                  <a:gd name="connsiteY149" fmla="*/ 34271 h 109775"/>
                  <a:gd name="connsiteX150" fmla="*/ 11449 w 181336"/>
                  <a:gd name="connsiteY150" fmla="*/ 33109 h 109775"/>
                  <a:gd name="connsiteX151" fmla="*/ 12249 w 181336"/>
                  <a:gd name="connsiteY151" fmla="*/ 32195 h 109775"/>
                  <a:gd name="connsiteX152" fmla="*/ 13316 w 181336"/>
                  <a:gd name="connsiteY152" fmla="*/ 32071 h 109775"/>
                  <a:gd name="connsiteX153" fmla="*/ 14821 w 181336"/>
                  <a:gd name="connsiteY153" fmla="*/ 32538 h 109775"/>
                  <a:gd name="connsiteX154" fmla="*/ 17507 w 181336"/>
                  <a:gd name="connsiteY154" fmla="*/ 34623 h 109775"/>
                  <a:gd name="connsiteX155" fmla="*/ 18526 w 181336"/>
                  <a:gd name="connsiteY155" fmla="*/ 34928 h 109775"/>
                  <a:gd name="connsiteX156" fmla="*/ 19517 w 181336"/>
                  <a:gd name="connsiteY156" fmla="*/ 34319 h 109775"/>
                  <a:gd name="connsiteX157" fmla="*/ 20574 w 181336"/>
                  <a:gd name="connsiteY157" fmla="*/ 34185 h 109775"/>
                  <a:gd name="connsiteX158" fmla="*/ 23536 w 181336"/>
                  <a:gd name="connsiteY158" fmla="*/ 34262 h 109775"/>
                  <a:gd name="connsiteX159" fmla="*/ 26032 w 181336"/>
                  <a:gd name="connsiteY159" fmla="*/ 33776 h 109775"/>
                  <a:gd name="connsiteX160" fmla="*/ 25470 w 181336"/>
                  <a:gd name="connsiteY160" fmla="*/ 31557 h 109775"/>
                  <a:gd name="connsiteX161" fmla="*/ 25479 w 181336"/>
                  <a:gd name="connsiteY161" fmla="*/ 29937 h 109775"/>
                  <a:gd name="connsiteX162" fmla="*/ 25051 w 181336"/>
                  <a:gd name="connsiteY162" fmla="*/ 28642 h 109775"/>
                  <a:gd name="connsiteX163" fmla="*/ 25317 w 181336"/>
                  <a:gd name="connsiteY163" fmla="*/ 27222 h 109775"/>
                  <a:gd name="connsiteX164" fmla="*/ 26327 w 181336"/>
                  <a:gd name="connsiteY164" fmla="*/ 26108 h 109775"/>
                  <a:gd name="connsiteX165" fmla="*/ 26632 w 181336"/>
                  <a:gd name="connsiteY165" fmla="*/ 23613 h 109775"/>
                  <a:gd name="connsiteX166" fmla="*/ 28184 w 181336"/>
                  <a:gd name="connsiteY166" fmla="*/ 21927 h 109775"/>
                  <a:gd name="connsiteX167" fmla="*/ 28918 w 181336"/>
                  <a:gd name="connsiteY167" fmla="*/ 21679 h 109775"/>
                  <a:gd name="connsiteX168" fmla="*/ 31661 w 181336"/>
                  <a:gd name="connsiteY168" fmla="*/ 21993 h 109775"/>
                  <a:gd name="connsiteX169" fmla="*/ 32308 w 181336"/>
                  <a:gd name="connsiteY169" fmla="*/ 22431 h 109775"/>
                  <a:gd name="connsiteX170" fmla="*/ 32728 w 181336"/>
                  <a:gd name="connsiteY170" fmla="*/ 22527 h 109775"/>
                  <a:gd name="connsiteX171" fmla="*/ 37099 w 181336"/>
                  <a:gd name="connsiteY171" fmla="*/ 26632 h 109775"/>
                  <a:gd name="connsiteX172" fmla="*/ 41234 w 181336"/>
                  <a:gd name="connsiteY172" fmla="*/ 29718 h 109775"/>
                  <a:gd name="connsiteX173" fmla="*/ 44615 w 181336"/>
                  <a:gd name="connsiteY173" fmla="*/ 31299 h 109775"/>
                  <a:gd name="connsiteX174" fmla="*/ 49587 w 181336"/>
                  <a:gd name="connsiteY174" fmla="*/ 31423 h 109775"/>
                  <a:gd name="connsiteX175" fmla="*/ 54873 w 181336"/>
                  <a:gd name="connsiteY175" fmla="*/ 31566 h 109775"/>
                  <a:gd name="connsiteX176" fmla="*/ 63712 w 181336"/>
                  <a:gd name="connsiteY176" fmla="*/ 31023 h 109775"/>
                  <a:gd name="connsiteX177" fmla="*/ 70342 w 181336"/>
                  <a:gd name="connsiteY177" fmla="*/ 30623 h 109775"/>
                  <a:gd name="connsiteX178" fmla="*/ 70780 w 181336"/>
                  <a:gd name="connsiteY178" fmla="*/ 29851 h 109775"/>
                  <a:gd name="connsiteX179" fmla="*/ 71781 w 181336"/>
                  <a:gd name="connsiteY179" fmla="*/ 28013 h 109775"/>
                  <a:gd name="connsiteX180" fmla="*/ 70980 w 181336"/>
                  <a:gd name="connsiteY180" fmla="*/ 26432 h 109775"/>
                  <a:gd name="connsiteX181" fmla="*/ 71028 w 181336"/>
                  <a:gd name="connsiteY181" fmla="*/ 24575 h 109775"/>
                  <a:gd name="connsiteX182" fmla="*/ 72142 w 181336"/>
                  <a:gd name="connsiteY182" fmla="*/ 22155 h 109775"/>
                  <a:gd name="connsiteX183" fmla="*/ 75419 w 181336"/>
                  <a:gd name="connsiteY183" fmla="*/ 20136 h 109775"/>
                  <a:gd name="connsiteX184" fmla="*/ 84801 w 181336"/>
                  <a:gd name="connsiteY184" fmla="*/ 19250 h 109775"/>
                  <a:gd name="connsiteX185" fmla="*/ 90192 w 181336"/>
                  <a:gd name="connsiteY185" fmla="*/ 17745 h 109775"/>
                  <a:gd name="connsiteX186" fmla="*/ 91011 w 181336"/>
                  <a:gd name="connsiteY186" fmla="*/ 15697 h 109775"/>
                  <a:gd name="connsiteX187" fmla="*/ 92793 w 181336"/>
                  <a:gd name="connsiteY187" fmla="*/ 13668 h 109775"/>
                  <a:gd name="connsiteX188" fmla="*/ 94431 w 181336"/>
                  <a:gd name="connsiteY188" fmla="*/ 13259 h 109775"/>
                  <a:gd name="connsiteX189" fmla="*/ 96669 w 181336"/>
                  <a:gd name="connsiteY189" fmla="*/ 14192 h 109775"/>
                  <a:gd name="connsiteX190" fmla="*/ 99365 w 181336"/>
                  <a:gd name="connsiteY190" fmla="*/ 15973 h 109775"/>
                  <a:gd name="connsiteX191" fmla="*/ 101736 w 181336"/>
                  <a:gd name="connsiteY191" fmla="*/ 16926 h 109775"/>
                  <a:gd name="connsiteX192" fmla="*/ 103118 w 181336"/>
                  <a:gd name="connsiteY192" fmla="*/ 16316 h 109775"/>
                  <a:gd name="connsiteX193" fmla="*/ 107880 w 181336"/>
                  <a:gd name="connsiteY193" fmla="*/ 13306 h 109775"/>
                  <a:gd name="connsiteX194" fmla="*/ 113366 w 181336"/>
                  <a:gd name="connsiteY194" fmla="*/ 10354 h 109775"/>
                  <a:gd name="connsiteX195" fmla="*/ 117138 w 181336"/>
                  <a:gd name="connsiteY195" fmla="*/ 2353 h 109775"/>
                  <a:gd name="connsiteX196" fmla="*/ 117548 w 181336"/>
                  <a:gd name="connsiteY196" fmla="*/ 1067 h 109775"/>
                  <a:gd name="connsiteX197" fmla="*/ 121634 w 181336"/>
                  <a:gd name="connsiteY197" fmla="*/ 153 h 109775"/>
                  <a:gd name="connsiteX198" fmla="*/ 127606 w 181336"/>
                  <a:gd name="connsiteY198" fmla="*/ 315 h 109775"/>
                  <a:gd name="connsiteX199" fmla="*/ 130673 w 181336"/>
                  <a:gd name="connsiteY199" fmla="*/ 1362 h 109775"/>
                  <a:gd name="connsiteX200" fmla="*/ 132979 w 181336"/>
                  <a:gd name="connsiteY200" fmla="*/ 1915 h 109775"/>
                  <a:gd name="connsiteX201" fmla="*/ 136427 w 181336"/>
                  <a:gd name="connsiteY201" fmla="*/ 1724 h 109775"/>
                  <a:gd name="connsiteX202" fmla="*/ 141398 w 181336"/>
                  <a:gd name="connsiteY202" fmla="*/ 0 h 109775"/>
                  <a:gd name="connsiteX203" fmla="*/ 143237 w 181336"/>
                  <a:gd name="connsiteY203" fmla="*/ 48 h 109775"/>
                  <a:gd name="connsiteX204" fmla="*/ 144666 w 181336"/>
                  <a:gd name="connsiteY204" fmla="*/ 1267 h 109775"/>
                  <a:gd name="connsiteX205" fmla="*/ 146228 w 181336"/>
                  <a:gd name="connsiteY205" fmla="*/ 2324 h 109775"/>
                  <a:gd name="connsiteX206" fmla="*/ 147285 w 181336"/>
                  <a:gd name="connsiteY206" fmla="*/ 3610 h 109775"/>
                  <a:gd name="connsiteX207" fmla="*/ 148085 w 181336"/>
                  <a:gd name="connsiteY207" fmla="*/ 5429 h 109775"/>
                  <a:gd name="connsiteX208" fmla="*/ 148514 w 181336"/>
                  <a:gd name="connsiteY208" fmla="*/ 6106 h 109775"/>
                  <a:gd name="connsiteX209" fmla="*/ 149209 w 181336"/>
                  <a:gd name="connsiteY209" fmla="*/ 7039 h 109775"/>
                  <a:gd name="connsiteX210" fmla="*/ 150466 w 181336"/>
                  <a:gd name="connsiteY210" fmla="*/ 8315 h 109775"/>
                  <a:gd name="connsiteX211" fmla="*/ 151676 w 181336"/>
                  <a:gd name="connsiteY211" fmla="*/ 8649 h 109775"/>
                  <a:gd name="connsiteX212" fmla="*/ 160887 w 181336"/>
                  <a:gd name="connsiteY212" fmla="*/ 6430 h 1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81336" h="109775">
                    <a:moveTo>
                      <a:pt x="161439" y="5953"/>
                    </a:moveTo>
                    <a:lnTo>
                      <a:pt x="163982" y="5629"/>
                    </a:lnTo>
                    <a:lnTo>
                      <a:pt x="164087" y="5677"/>
                    </a:lnTo>
                    <a:lnTo>
                      <a:pt x="164687" y="5867"/>
                    </a:lnTo>
                    <a:lnTo>
                      <a:pt x="165116" y="7734"/>
                    </a:lnTo>
                    <a:lnTo>
                      <a:pt x="165182" y="7858"/>
                    </a:lnTo>
                    <a:lnTo>
                      <a:pt x="165802" y="9087"/>
                    </a:lnTo>
                    <a:lnTo>
                      <a:pt x="166373" y="10716"/>
                    </a:lnTo>
                    <a:lnTo>
                      <a:pt x="167268" y="11944"/>
                    </a:lnTo>
                    <a:lnTo>
                      <a:pt x="169240" y="12449"/>
                    </a:lnTo>
                    <a:lnTo>
                      <a:pt x="171812" y="13964"/>
                    </a:lnTo>
                    <a:lnTo>
                      <a:pt x="173479" y="16821"/>
                    </a:lnTo>
                    <a:lnTo>
                      <a:pt x="175984" y="18002"/>
                    </a:lnTo>
                    <a:lnTo>
                      <a:pt x="176165" y="18031"/>
                    </a:lnTo>
                    <a:lnTo>
                      <a:pt x="176660" y="17897"/>
                    </a:lnTo>
                    <a:lnTo>
                      <a:pt x="178470" y="17793"/>
                    </a:lnTo>
                    <a:lnTo>
                      <a:pt x="178822" y="18364"/>
                    </a:lnTo>
                    <a:lnTo>
                      <a:pt x="180261" y="19764"/>
                    </a:lnTo>
                    <a:lnTo>
                      <a:pt x="180823" y="20984"/>
                    </a:lnTo>
                    <a:lnTo>
                      <a:pt x="180537" y="22279"/>
                    </a:lnTo>
                    <a:lnTo>
                      <a:pt x="180794" y="23746"/>
                    </a:lnTo>
                    <a:lnTo>
                      <a:pt x="181337" y="24260"/>
                    </a:lnTo>
                    <a:lnTo>
                      <a:pt x="180680" y="25241"/>
                    </a:lnTo>
                    <a:lnTo>
                      <a:pt x="176003" y="30156"/>
                    </a:lnTo>
                    <a:lnTo>
                      <a:pt x="174164" y="31452"/>
                    </a:lnTo>
                    <a:lnTo>
                      <a:pt x="172955" y="31718"/>
                    </a:lnTo>
                    <a:lnTo>
                      <a:pt x="171040" y="31204"/>
                    </a:lnTo>
                    <a:lnTo>
                      <a:pt x="169069" y="31595"/>
                    </a:lnTo>
                    <a:lnTo>
                      <a:pt x="167307" y="32642"/>
                    </a:lnTo>
                    <a:lnTo>
                      <a:pt x="165678" y="32976"/>
                    </a:lnTo>
                    <a:lnTo>
                      <a:pt x="164449" y="34223"/>
                    </a:lnTo>
                    <a:lnTo>
                      <a:pt x="162858" y="36890"/>
                    </a:lnTo>
                    <a:lnTo>
                      <a:pt x="160896" y="39138"/>
                    </a:lnTo>
                    <a:lnTo>
                      <a:pt x="158925" y="40539"/>
                    </a:lnTo>
                    <a:lnTo>
                      <a:pt x="157896" y="41786"/>
                    </a:lnTo>
                    <a:lnTo>
                      <a:pt x="157782" y="46092"/>
                    </a:lnTo>
                    <a:lnTo>
                      <a:pt x="156686" y="47330"/>
                    </a:lnTo>
                    <a:lnTo>
                      <a:pt x="155219" y="48578"/>
                    </a:lnTo>
                    <a:lnTo>
                      <a:pt x="154410" y="49673"/>
                    </a:lnTo>
                    <a:lnTo>
                      <a:pt x="152172" y="56207"/>
                    </a:lnTo>
                    <a:lnTo>
                      <a:pt x="150476" y="58293"/>
                    </a:lnTo>
                    <a:lnTo>
                      <a:pt x="148857" y="59893"/>
                    </a:lnTo>
                    <a:lnTo>
                      <a:pt x="148590" y="61351"/>
                    </a:lnTo>
                    <a:lnTo>
                      <a:pt x="148618" y="63027"/>
                    </a:lnTo>
                    <a:lnTo>
                      <a:pt x="146790" y="66361"/>
                    </a:lnTo>
                    <a:lnTo>
                      <a:pt x="144389" y="69809"/>
                    </a:lnTo>
                    <a:lnTo>
                      <a:pt x="143932" y="71228"/>
                    </a:lnTo>
                    <a:lnTo>
                      <a:pt x="144466" y="73133"/>
                    </a:lnTo>
                    <a:lnTo>
                      <a:pt x="142161" y="75324"/>
                    </a:lnTo>
                    <a:lnTo>
                      <a:pt x="140837" y="76381"/>
                    </a:lnTo>
                    <a:lnTo>
                      <a:pt x="139732" y="76876"/>
                    </a:lnTo>
                    <a:lnTo>
                      <a:pt x="139046" y="78248"/>
                    </a:lnTo>
                    <a:lnTo>
                      <a:pt x="137922" y="81591"/>
                    </a:lnTo>
                    <a:lnTo>
                      <a:pt x="138217" y="83077"/>
                    </a:lnTo>
                    <a:lnTo>
                      <a:pt x="138246" y="84449"/>
                    </a:lnTo>
                    <a:lnTo>
                      <a:pt x="136303" y="85249"/>
                    </a:lnTo>
                    <a:lnTo>
                      <a:pt x="135731" y="86754"/>
                    </a:lnTo>
                    <a:lnTo>
                      <a:pt x="135236" y="88621"/>
                    </a:lnTo>
                    <a:lnTo>
                      <a:pt x="134426" y="89459"/>
                    </a:lnTo>
                    <a:lnTo>
                      <a:pt x="132245" y="91012"/>
                    </a:lnTo>
                    <a:lnTo>
                      <a:pt x="126816" y="90335"/>
                    </a:lnTo>
                    <a:lnTo>
                      <a:pt x="124768" y="90859"/>
                    </a:lnTo>
                    <a:lnTo>
                      <a:pt x="124158" y="91964"/>
                    </a:lnTo>
                    <a:lnTo>
                      <a:pt x="124034" y="92850"/>
                    </a:lnTo>
                    <a:lnTo>
                      <a:pt x="123349" y="93688"/>
                    </a:lnTo>
                    <a:lnTo>
                      <a:pt x="122120" y="94726"/>
                    </a:lnTo>
                    <a:lnTo>
                      <a:pt x="120853" y="95193"/>
                    </a:lnTo>
                    <a:lnTo>
                      <a:pt x="118024" y="93907"/>
                    </a:lnTo>
                    <a:lnTo>
                      <a:pt x="111957" y="95222"/>
                    </a:lnTo>
                    <a:lnTo>
                      <a:pt x="110909" y="96155"/>
                    </a:lnTo>
                    <a:lnTo>
                      <a:pt x="110061" y="95479"/>
                    </a:lnTo>
                    <a:lnTo>
                      <a:pt x="108756" y="94879"/>
                    </a:lnTo>
                    <a:lnTo>
                      <a:pt x="102689" y="94117"/>
                    </a:lnTo>
                    <a:lnTo>
                      <a:pt x="100289" y="94717"/>
                    </a:lnTo>
                    <a:lnTo>
                      <a:pt x="97079" y="94488"/>
                    </a:lnTo>
                    <a:lnTo>
                      <a:pt x="94116" y="93821"/>
                    </a:lnTo>
                    <a:lnTo>
                      <a:pt x="91897" y="94364"/>
                    </a:lnTo>
                    <a:lnTo>
                      <a:pt x="89945" y="96974"/>
                    </a:lnTo>
                    <a:lnTo>
                      <a:pt x="88973" y="97850"/>
                    </a:lnTo>
                    <a:lnTo>
                      <a:pt x="88211" y="98412"/>
                    </a:lnTo>
                    <a:lnTo>
                      <a:pt x="86544" y="99231"/>
                    </a:lnTo>
                    <a:lnTo>
                      <a:pt x="85144" y="100212"/>
                    </a:lnTo>
                    <a:lnTo>
                      <a:pt x="83286" y="100917"/>
                    </a:lnTo>
                    <a:lnTo>
                      <a:pt x="81619" y="100822"/>
                    </a:lnTo>
                    <a:lnTo>
                      <a:pt x="80048" y="99698"/>
                    </a:lnTo>
                    <a:lnTo>
                      <a:pt x="79486" y="99956"/>
                    </a:lnTo>
                    <a:lnTo>
                      <a:pt x="78991" y="100994"/>
                    </a:lnTo>
                    <a:lnTo>
                      <a:pt x="78134" y="101870"/>
                    </a:lnTo>
                    <a:lnTo>
                      <a:pt x="75781" y="102956"/>
                    </a:lnTo>
                    <a:lnTo>
                      <a:pt x="75181" y="102937"/>
                    </a:lnTo>
                    <a:lnTo>
                      <a:pt x="75047" y="102937"/>
                    </a:lnTo>
                    <a:lnTo>
                      <a:pt x="73247" y="103737"/>
                    </a:lnTo>
                    <a:lnTo>
                      <a:pt x="70275" y="104185"/>
                    </a:lnTo>
                    <a:lnTo>
                      <a:pt x="68780" y="103870"/>
                    </a:lnTo>
                    <a:lnTo>
                      <a:pt x="66075" y="107471"/>
                    </a:lnTo>
                    <a:lnTo>
                      <a:pt x="65246" y="108128"/>
                    </a:lnTo>
                    <a:lnTo>
                      <a:pt x="62665" y="109223"/>
                    </a:lnTo>
                    <a:lnTo>
                      <a:pt x="60560" y="109776"/>
                    </a:lnTo>
                    <a:lnTo>
                      <a:pt x="58750" y="109338"/>
                    </a:lnTo>
                    <a:lnTo>
                      <a:pt x="58035" y="109299"/>
                    </a:lnTo>
                    <a:lnTo>
                      <a:pt x="50016" y="109119"/>
                    </a:lnTo>
                    <a:lnTo>
                      <a:pt x="45825" y="108347"/>
                    </a:lnTo>
                    <a:lnTo>
                      <a:pt x="43139" y="106937"/>
                    </a:lnTo>
                    <a:lnTo>
                      <a:pt x="41348" y="105366"/>
                    </a:lnTo>
                    <a:lnTo>
                      <a:pt x="40471" y="103622"/>
                    </a:lnTo>
                    <a:lnTo>
                      <a:pt x="38395" y="102575"/>
                    </a:lnTo>
                    <a:lnTo>
                      <a:pt x="35109" y="102203"/>
                    </a:lnTo>
                    <a:lnTo>
                      <a:pt x="32556" y="100470"/>
                    </a:lnTo>
                    <a:lnTo>
                      <a:pt x="30718" y="97384"/>
                    </a:lnTo>
                    <a:lnTo>
                      <a:pt x="28251" y="94936"/>
                    </a:lnTo>
                    <a:lnTo>
                      <a:pt x="25117" y="93126"/>
                    </a:lnTo>
                    <a:lnTo>
                      <a:pt x="22641" y="90573"/>
                    </a:lnTo>
                    <a:lnTo>
                      <a:pt x="20812" y="87268"/>
                    </a:lnTo>
                    <a:lnTo>
                      <a:pt x="17516" y="84287"/>
                    </a:lnTo>
                    <a:lnTo>
                      <a:pt x="12754" y="81639"/>
                    </a:lnTo>
                    <a:lnTo>
                      <a:pt x="11316" y="81058"/>
                    </a:lnTo>
                    <a:lnTo>
                      <a:pt x="11030" y="80201"/>
                    </a:lnTo>
                    <a:lnTo>
                      <a:pt x="8706" y="76905"/>
                    </a:lnTo>
                    <a:lnTo>
                      <a:pt x="7705" y="75686"/>
                    </a:lnTo>
                    <a:lnTo>
                      <a:pt x="7801" y="74048"/>
                    </a:lnTo>
                    <a:lnTo>
                      <a:pt x="7334" y="73114"/>
                    </a:lnTo>
                    <a:lnTo>
                      <a:pt x="6486" y="72466"/>
                    </a:lnTo>
                    <a:lnTo>
                      <a:pt x="6029" y="70095"/>
                    </a:lnTo>
                    <a:lnTo>
                      <a:pt x="5762" y="68323"/>
                    </a:lnTo>
                    <a:lnTo>
                      <a:pt x="5096" y="67180"/>
                    </a:lnTo>
                    <a:lnTo>
                      <a:pt x="0" y="66942"/>
                    </a:lnTo>
                    <a:lnTo>
                      <a:pt x="4267" y="62713"/>
                    </a:lnTo>
                    <a:lnTo>
                      <a:pt x="6391" y="61532"/>
                    </a:lnTo>
                    <a:lnTo>
                      <a:pt x="8849" y="61732"/>
                    </a:lnTo>
                    <a:lnTo>
                      <a:pt x="9639" y="61351"/>
                    </a:lnTo>
                    <a:lnTo>
                      <a:pt x="9849" y="60731"/>
                    </a:lnTo>
                    <a:lnTo>
                      <a:pt x="10268" y="59350"/>
                    </a:lnTo>
                    <a:lnTo>
                      <a:pt x="10477" y="58046"/>
                    </a:lnTo>
                    <a:lnTo>
                      <a:pt x="10687" y="56807"/>
                    </a:lnTo>
                    <a:lnTo>
                      <a:pt x="10420" y="56121"/>
                    </a:lnTo>
                    <a:lnTo>
                      <a:pt x="9230" y="55902"/>
                    </a:lnTo>
                    <a:lnTo>
                      <a:pt x="8658" y="52864"/>
                    </a:lnTo>
                    <a:lnTo>
                      <a:pt x="9267" y="51711"/>
                    </a:lnTo>
                    <a:lnTo>
                      <a:pt x="9877" y="50911"/>
                    </a:lnTo>
                    <a:lnTo>
                      <a:pt x="9125" y="47206"/>
                    </a:lnTo>
                    <a:lnTo>
                      <a:pt x="9353" y="45939"/>
                    </a:lnTo>
                    <a:lnTo>
                      <a:pt x="11277" y="45739"/>
                    </a:lnTo>
                    <a:lnTo>
                      <a:pt x="12868" y="44949"/>
                    </a:lnTo>
                    <a:lnTo>
                      <a:pt x="14173" y="44053"/>
                    </a:lnTo>
                    <a:lnTo>
                      <a:pt x="14535" y="42901"/>
                    </a:lnTo>
                    <a:lnTo>
                      <a:pt x="15602" y="40557"/>
                    </a:lnTo>
                    <a:lnTo>
                      <a:pt x="14621" y="37681"/>
                    </a:lnTo>
                    <a:lnTo>
                      <a:pt x="9067" y="35805"/>
                    </a:lnTo>
                    <a:lnTo>
                      <a:pt x="8782" y="35090"/>
                    </a:lnTo>
                    <a:lnTo>
                      <a:pt x="10068" y="34271"/>
                    </a:lnTo>
                    <a:lnTo>
                      <a:pt x="11449" y="33109"/>
                    </a:lnTo>
                    <a:lnTo>
                      <a:pt x="12249" y="32195"/>
                    </a:lnTo>
                    <a:lnTo>
                      <a:pt x="13316" y="32071"/>
                    </a:lnTo>
                    <a:lnTo>
                      <a:pt x="14821" y="32538"/>
                    </a:lnTo>
                    <a:lnTo>
                      <a:pt x="17507" y="34623"/>
                    </a:lnTo>
                    <a:lnTo>
                      <a:pt x="18526" y="34928"/>
                    </a:lnTo>
                    <a:lnTo>
                      <a:pt x="19517" y="34319"/>
                    </a:lnTo>
                    <a:lnTo>
                      <a:pt x="20574" y="34185"/>
                    </a:lnTo>
                    <a:lnTo>
                      <a:pt x="23536" y="34262"/>
                    </a:lnTo>
                    <a:lnTo>
                      <a:pt x="26032" y="33776"/>
                    </a:lnTo>
                    <a:lnTo>
                      <a:pt x="25470" y="31557"/>
                    </a:lnTo>
                    <a:lnTo>
                      <a:pt x="25479" y="29937"/>
                    </a:lnTo>
                    <a:lnTo>
                      <a:pt x="25051" y="28642"/>
                    </a:lnTo>
                    <a:lnTo>
                      <a:pt x="25317" y="27222"/>
                    </a:lnTo>
                    <a:lnTo>
                      <a:pt x="26327" y="26108"/>
                    </a:lnTo>
                    <a:lnTo>
                      <a:pt x="26632" y="23613"/>
                    </a:lnTo>
                    <a:lnTo>
                      <a:pt x="28184" y="21927"/>
                    </a:lnTo>
                    <a:lnTo>
                      <a:pt x="28918" y="21679"/>
                    </a:lnTo>
                    <a:lnTo>
                      <a:pt x="31661" y="21993"/>
                    </a:lnTo>
                    <a:lnTo>
                      <a:pt x="32308" y="22431"/>
                    </a:lnTo>
                    <a:lnTo>
                      <a:pt x="32728" y="22527"/>
                    </a:lnTo>
                    <a:lnTo>
                      <a:pt x="37099" y="26632"/>
                    </a:lnTo>
                    <a:lnTo>
                      <a:pt x="41234" y="29718"/>
                    </a:lnTo>
                    <a:lnTo>
                      <a:pt x="44615" y="31299"/>
                    </a:lnTo>
                    <a:lnTo>
                      <a:pt x="49587" y="31423"/>
                    </a:lnTo>
                    <a:lnTo>
                      <a:pt x="54873" y="31566"/>
                    </a:lnTo>
                    <a:lnTo>
                      <a:pt x="63712" y="31023"/>
                    </a:lnTo>
                    <a:lnTo>
                      <a:pt x="70342" y="30623"/>
                    </a:lnTo>
                    <a:lnTo>
                      <a:pt x="70780" y="29851"/>
                    </a:lnTo>
                    <a:lnTo>
                      <a:pt x="71781" y="28013"/>
                    </a:lnTo>
                    <a:lnTo>
                      <a:pt x="70980" y="26432"/>
                    </a:lnTo>
                    <a:lnTo>
                      <a:pt x="71028" y="24575"/>
                    </a:lnTo>
                    <a:lnTo>
                      <a:pt x="72142" y="22155"/>
                    </a:lnTo>
                    <a:lnTo>
                      <a:pt x="75419" y="20136"/>
                    </a:lnTo>
                    <a:lnTo>
                      <a:pt x="84801" y="19250"/>
                    </a:lnTo>
                    <a:lnTo>
                      <a:pt x="90192" y="17745"/>
                    </a:lnTo>
                    <a:lnTo>
                      <a:pt x="91011" y="15697"/>
                    </a:lnTo>
                    <a:lnTo>
                      <a:pt x="92793" y="13668"/>
                    </a:lnTo>
                    <a:lnTo>
                      <a:pt x="94431" y="13259"/>
                    </a:lnTo>
                    <a:lnTo>
                      <a:pt x="96669" y="14192"/>
                    </a:lnTo>
                    <a:lnTo>
                      <a:pt x="99365" y="15973"/>
                    </a:lnTo>
                    <a:lnTo>
                      <a:pt x="101736" y="16926"/>
                    </a:lnTo>
                    <a:lnTo>
                      <a:pt x="103118" y="16316"/>
                    </a:lnTo>
                    <a:lnTo>
                      <a:pt x="107880" y="13306"/>
                    </a:lnTo>
                    <a:lnTo>
                      <a:pt x="113366" y="10354"/>
                    </a:lnTo>
                    <a:lnTo>
                      <a:pt x="117138" y="2353"/>
                    </a:lnTo>
                    <a:lnTo>
                      <a:pt x="117548" y="1067"/>
                    </a:lnTo>
                    <a:lnTo>
                      <a:pt x="121634" y="153"/>
                    </a:lnTo>
                    <a:lnTo>
                      <a:pt x="127606" y="315"/>
                    </a:lnTo>
                    <a:lnTo>
                      <a:pt x="130673" y="1362"/>
                    </a:lnTo>
                    <a:lnTo>
                      <a:pt x="132979" y="1915"/>
                    </a:lnTo>
                    <a:lnTo>
                      <a:pt x="136427" y="1724"/>
                    </a:lnTo>
                    <a:lnTo>
                      <a:pt x="141398" y="0"/>
                    </a:lnTo>
                    <a:lnTo>
                      <a:pt x="143237" y="48"/>
                    </a:lnTo>
                    <a:lnTo>
                      <a:pt x="144666" y="1267"/>
                    </a:lnTo>
                    <a:lnTo>
                      <a:pt x="146228" y="2324"/>
                    </a:lnTo>
                    <a:lnTo>
                      <a:pt x="147285" y="3610"/>
                    </a:lnTo>
                    <a:lnTo>
                      <a:pt x="148085" y="5429"/>
                    </a:lnTo>
                    <a:lnTo>
                      <a:pt x="148514" y="6106"/>
                    </a:lnTo>
                    <a:lnTo>
                      <a:pt x="149209" y="7039"/>
                    </a:lnTo>
                    <a:lnTo>
                      <a:pt x="150466" y="8315"/>
                    </a:lnTo>
                    <a:lnTo>
                      <a:pt x="151676" y="8649"/>
                    </a:lnTo>
                    <a:lnTo>
                      <a:pt x="160887" y="643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1" name="Freeform: Shape 176">
                <a:extLst>
                  <a:ext uri="{FF2B5EF4-FFF2-40B4-BE49-F238E27FC236}">
                    <a16:creationId xmlns:a16="http://schemas.microsoft.com/office/drawing/2014/main" id="{FB3DA97B-6B97-CBD4-2235-385408B11651}"/>
                  </a:ext>
                </a:extLst>
              </p:cNvPr>
              <p:cNvSpPr/>
              <p:nvPr/>
            </p:nvSpPr>
            <p:spPr>
              <a:xfrm>
                <a:off x="12755810" y="6213724"/>
                <a:ext cx="492789" cy="736748"/>
              </a:xfrm>
              <a:custGeom>
                <a:avLst/>
                <a:gdLst>
                  <a:gd name="connsiteX0" fmla="*/ 84744 w 116614"/>
                  <a:gd name="connsiteY0" fmla="*/ 12811 h 174345"/>
                  <a:gd name="connsiteX1" fmla="*/ 80515 w 116614"/>
                  <a:gd name="connsiteY1" fmla="*/ 15802 h 174345"/>
                  <a:gd name="connsiteX2" fmla="*/ 79858 w 116614"/>
                  <a:gd name="connsiteY2" fmla="*/ 16936 h 174345"/>
                  <a:gd name="connsiteX3" fmla="*/ 78667 w 116614"/>
                  <a:gd name="connsiteY3" fmla="*/ 21498 h 174345"/>
                  <a:gd name="connsiteX4" fmla="*/ 78524 w 116614"/>
                  <a:gd name="connsiteY4" fmla="*/ 22793 h 174345"/>
                  <a:gd name="connsiteX5" fmla="*/ 77162 w 116614"/>
                  <a:gd name="connsiteY5" fmla="*/ 25184 h 174345"/>
                  <a:gd name="connsiteX6" fmla="*/ 75876 w 116614"/>
                  <a:gd name="connsiteY6" fmla="*/ 27842 h 174345"/>
                  <a:gd name="connsiteX7" fmla="*/ 74381 w 116614"/>
                  <a:gd name="connsiteY7" fmla="*/ 28870 h 174345"/>
                  <a:gd name="connsiteX8" fmla="*/ 72152 w 116614"/>
                  <a:gd name="connsiteY8" fmla="*/ 29689 h 174345"/>
                  <a:gd name="connsiteX9" fmla="*/ 70885 w 116614"/>
                  <a:gd name="connsiteY9" fmla="*/ 30499 h 174345"/>
                  <a:gd name="connsiteX10" fmla="*/ 69285 w 116614"/>
                  <a:gd name="connsiteY10" fmla="*/ 30089 h 174345"/>
                  <a:gd name="connsiteX11" fmla="*/ 67266 w 116614"/>
                  <a:gd name="connsiteY11" fmla="*/ 30156 h 174345"/>
                  <a:gd name="connsiteX12" fmla="*/ 66256 w 116614"/>
                  <a:gd name="connsiteY12" fmla="*/ 31061 h 174345"/>
                  <a:gd name="connsiteX13" fmla="*/ 66304 w 116614"/>
                  <a:gd name="connsiteY13" fmla="*/ 31756 h 174345"/>
                  <a:gd name="connsiteX14" fmla="*/ 66903 w 116614"/>
                  <a:gd name="connsiteY14" fmla="*/ 32547 h 174345"/>
                  <a:gd name="connsiteX15" fmla="*/ 68675 w 116614"/>
                  <a:gd name="connsiteY15" fmla="*/ 33766 h 174345"/>
                  <a:gd name="connsiteX16" fmla="*/ 70647 w 116614"/>
                  <a:gd name="connsiteY16" fmla="*/ 34862 h 174345"/>
                  <a:gd name="connsiteX17" fmla="*/ 70428 w 116614"/>
                  <a:gd name="connsiteY17" fmla="*/ 35824 h 174345"/>
                  <a:gd name="connsiteX18" fmla="*/ 69370 w 116614"/>
                  <a:gd name="connsiteY18" fmla="*/ 36909 h 174345"/>
                  <a:gd name="connsiteX19" fmla="*/ 62674 w 116614"/>
                  <a:gd name="connsiteY19" fmla="*/ 39614 h 174345"/>
                  <a:gd name="connsiteX20" fmla="*/ 60684 w 116614"/>
                  <a:gd name="connsiteY20" fmla="*/ 41243 h 174345"/>
                  <a:gd name="connsiteX21" fmla="*/ 59988 w 116614"/>
                  <a:gd name="connsiteY21" fmla="*/ 42320 h 174345"/>
                  <a:gd name="connsiteX22" fmla="*/ 60703 w 116614"/>
                  <a:gd name="connsiteY22" fmla="*/ 44120 h 174345"/>
                  <a:gd name="connsiteX23" fmla="*/ 66046 w 116614"/>
                  <a:gd name="connsiteY23" fmla="*/ 49502 h 174345"/>
                  <a:gd name="connsiteX24" fmla="*/ 66951 w 116614"/>
                  <a:gd name="connsiteY24" fmla="*/ 50092 h 174345"/>
                  <a:gd name="connsiteX25" fmla="*/ 67742 w 116614"/>
                  <a:gd name="connsiteY25" fmla="*/ 53226 h 174345"/>
                  <a:gd name="connsiteX26" fmla="*/ 72457 w 116614"/>
                  <a:gd name="connsiteY26" fmla="*/ 54531 h 174345"/>
                  <a:gd name="connsiteX27" fmla="*/ 74390 w 116614"/>
                  <a:gd name="connsiteY27" fmla="*/ 56483 h 174345"/>
                  <a:gd name="connsiteX28" fmla="*/ 76048 w 116614"/>
                  <a:gd name="connsiteY28" fmla="*/ 56950 h 174345"/>
                  <a:gd name="connsiteX29" fmla="*/ 79658 w 116614"/>
                  <a:gd name="connsiteY29" fmla="*/ 56779 h 174345"/>
                  <a:gd name="connsiteX30" fmla="*/ 81106 w 116614"/>
                  <a:gd name="connsiteY30" fmla="*/ 57512 h 174345"/>
                  <a:gd name="connsiteX31" fmla="*/ 81925 w 116614"/>
                  <a:gd name="connsiteY31" fmla="*/ 56950 h 174345"/>
                  <a:gd name="connsiteX32" fmla="*/ 82401 w 116614"/>
                  <a:gd name="connsiteY32" fmla="*/ 55921 h 174345"/>
                  <a:gd name="connsiteX33" fmla="*/ 85439 w 116614"/>
                  <a:gd name="connsiteY33" fmla="*/ 53273 h 174345"/>
                  <a:gd name="connsiteX34" fmla="*/ 86439 w 116614"/>
                  <a:gd name="connsiteY34" fmla="*/ 52111 h 174345"/>
                  <a:gd name="connsiteX35" fmla="*/ 85839 w 116614"/>
                  <a:gd name="connsiteY35" fmla="*/ 50502 h 174345"/>
                  <a:gd name="connsiteX36" fmla="*/ 85192 w 116614"/>
                  <a:gd name="connsiteY36" fmla="*/ 49273 h 174345"/>
                  <a:gd name="connsiteX37" fmla="*/ 87039 w 116614"/>
                  <a:gd name="connsiteY37" fmla="*/ 46825 h 174345"/>
                  <a:gd name="connsiteX38" fmla="*/ 89278 w 116614"/>
                  <a:gd name="connsiteY38" fmla="*/ 44406 h 174345"/>
                  <a:gd name="connsiteX39" fmla="*/ 90402 w 116614"/>
                  <a:gd name="connsiteY39" fmla="*/ 44482 h 174345"/>
                  <a:gd name="connsiteX40" fmla="*/ 92316 w 116614"/>
                  <a:gd name="connsiteY40" fmla="*/ 45968 h 174345"/>
                  <a:gd name="connsiteX41" fmla="*/ 93897 w 116614"/>
                  <a:gd name="connsiteY41" fmla="*/ 48035 h 174345"/>
                  <a:gd name="connsiteX42" fmla="*/ 94107 w 116614"/>
                  <a:gd name="connsiteY42" fmla="*/ 49635 h 174345"/>
                  <a:gd name="connsiteX43" fmla="*/ 94402 w 116614"/>
                  <a:gd name="connsiteY43" fmla="*/ 50797 h 174345"/>
                  <a:gd name="connsiteX44" fmla="*/ 95898 w 116614"/>
                  <a:gd name="connsiteY44" fmla="*/ 53273 h 174345"/>
                  <a:gd name="connsiteX45" fmla="*/ 96860 w 116614"/>
                  <a:gd name="connsiteY45" fmla="*/ 54131 h 174345"/>
                  <a:gd name="connsiteX46" fmla="*/ 99451 w 116614"/>
                  <a:gd name="connsiteY46" fmla="*/ 54626 h 174345"/>
                  <a:gd name="connsiteX47" fmla="*/ 100060 w 116614"/>
                  <a:gd name="connsiteY47" fmla="*/ 55597 h 174345"/>
                  <a:gd name="connsiteX48" fmla="*/ 99593 w 116614"/>
                  <a:gd name="connsiteY48" fmla="*/ 59179 h 174345"/>
                  <a:gd name="connsiteX49" fmla="*/ 99984 w 116614"/>
                  <a:gd name="connsiteY49" fmla="*/ 60370 h 174345"/>
                  <a:gd name="connsiteX50" fmla="*/ 102699 w 116614"/>
                  <a:gd name="connsiteY50" fmla="*/ 60427 h 174345"/>
                  <a:gd name="connsiteX51" fmla="*/ 105585 w 116614"/>
                  <a:gd name="connsiteY51" fmla="*/ 60141 h 174345"/>
                  <a:gd name="connsiteX52" fmla="*/ 106594 w 116614"/>
                  <a:gd name="connsiteY52" fmla="*/ 60274 h 174345"/>
                  <a:gd name="connsiteX53" fmla="*/ 107632 w 116614"/>
                  <a:gd name="connsiteY53" fmla="*/ 59522 h 174345"/>
                  <a:gd name="connsiteX54" fmla="*/ 109233 w 116614"/>
                  <a:gd name="connsiteY54" fmla="*/ 58712 h 174345"/>
                  <a:gd name="connsiteX55" fmla="*/ 111528 w 116614"/>
                  <a:gd name="connsiteY55" fmla="*/ 58989 h 174345"/>
                  <a:gd name="connsiteX56" fmla="*/ 112652 w 116614"/>
                  <a:gd name="connsiteY56" fmla="*/ 60589 h 174345"/>
                  <a:gd name="connsiteX57" fmla="*/ 113157 w 116614"/>
                  <a:gd name="connsiteY57" fmla="*/ 62236 h 174345"/>
                  <a:gd name="connsiteX58" fmla="*/ 111185 w 116614"/>
                  <a:gd name="connsiteY58" fmla="*/ 62855 h 174345"/>
                  <a:gd name="connsiteX59" fmla="*/ 109128 w 116614"/>
                  <a:gd name="connsiteY59" fmla="*/ 62522 h 174345"/>
                  <a:gd name="connsiteX60" fmla="*/ 108128 w 116614"/>
                  <a:gd name="connsiteY60" fmla="*/ 63598 h 174345"/>
                  <a:gd name="connsiteX61" fmla="*/ 108061 w 116614"/>
                  <a:gd name="connsiteY61" fmla="*/ 65675 h 174345"/>
                  <a:gd name="connsiteX62" fmla="*/ 108756 w 116614"/>
                  <a:gd name="connsiteY62" fmla="*/ 68352 h 174345"/>
                  <a:gd name="connsiteX63" fmla="*/ 110137 w 116614"/>
                  <a:gd name="connsiteY63" fmla="*/ 70247 h 174345"/>
                  <a:gd name="connsiteX64" fmla="*/ 111233 w 116614"/>
                  <a:gd name="connsiteY64" fmla="*/ 74514 h 174345"/>
                  <a:gd name="connsiteX65" fmla="*/ 112147 w 116614"/>
                  <a:gd name="connsiteY65" fmla="*/ 79238 h 174345"/>
                  <a:gd name="connsiteX66" fmla="*/ 113557 w 116614"/>
                  <a:gd name="connsiteY66" fmla="*/ 82087 h 174345"/>
                  <a:gd name="connsiteX67" fmla="*/ 113852 w 116614"/>
                  <a:gd name="connsiteY67" fmla="*/ 85611 h 174345"/>
                  <a:gd name="connsiteX68" fmla="*/ 113643 w 116614"/>
                  <a:gd name="connsiteY68" fmla="*/ 87344 h 174345"/>
                  <a:gd name="connsiteX69" fmla="*/ 113900 w 116614"/>
                  <a:gd name="connsiteY69" fmla="*/ 90459 h 174345"/>
                  <a:gd name="connsiteX70" fmla="*/ 113300 w 116614"/>
                  <a:gd name="connsiteY70" fmla="*/ 91554 h 174345"/>
                  <a:gd name="connsiteX71" fmla="*/ 113747 w 116614"/>
                  <a:gd name="connsiteY71" fmla="*/ 94469 h 174345"/>
                  <a:gd name="connsiteX72" fmla="*/ 115414 w 116614"/>
                  <a:gd name="connsiteY72" fmla="*/ 100479 h 174345"/>
                  <a:gd name="connsiteX73" fmla="*/ 116148 w 116614"/>
                  <a:gd name="connsiteY73" fmla="*/ 103823 h 174345"/>
                  <a:gd name="connsiteX74" fmla="*/ 116615 w 116614"/>
                  <a:gd name="connsiteY74" fmla="*/ 111100 h 174345"/>
                  <a:gd name="connsiteX75" fmla="*/ 115433 w 116614"/>
                  <a:gd name="connsiteY75" fmla="*/ 113814 h 174345"/>
                  <a:gd name="connsiteX76" fmla="*/ 113852 w 116614"/>
                  <a:gd name="connsiteY76" fmla="*/ 116396 h 174345"/>
                  <a:gd name="connsiteX77" fmla="*/ 112814 w 116614"/>
                  <a:gd name="connsiteY77" fmla="*/ 119444 h 174345"/>
                  <a:gd name="connsiteX78" fmla="*/ 112023 w 116614"/>
                  <a:gd name="connsiteY78" fmla="*/ 122730 h 174345"/>
                  <a:gd name="connsiteX79" fmla="*/ 111538 w 116614"/>
                  <a:gd name="connsiteY79" fmla="*/ 128016 h 174345"/>
                  <a:gd name="connsiteX80" fmla="*/ 108109 w 116614"/>
                  <a:gd name="connsiteY80" fmla="*/ 134188 h 174345"/>
                  <a:gd name="connsiteX81" fmla="*/ 106651 w 116614"/>
                  <a:gd name="connsiteY81" fmla="*/ 135722 h 174345"/>
                  <a:gd name="connsiteX82" fmla="*/ 104956 w 116614"/>
                  <a:gd name="connsiteY82" fmla="*/ 136665 h 174345"/>
                  <a:gd name="connsiteX83" fmla="*/ 108652 w 116614"/>
                  <a:gd name="connsiteY83" fmla="*/ 140970 h 174345"/>
                  <a:gd name="connsiteX84" fmla="*/ 105632 w 116614"/>
                  <a:gd name="connsiteY84" fmla="*/ 142885 h 174345"/>
                  <a:gd name="connsiteX85" fmla="*/ 102346 w 116614"/>
                  <a:gd name="connsiteY85" fmla="*/ 143485 h 174345"/>
                  <a:gd name="connsiteX86" fmla="*/ 98708 w 116614"/>
                  <a:gd name="connsiteY86" fmla="*/ 142408 h 174345"/>
                  <a:gd name="connsiteX87" fmla="*/ 96441 w 116614"/>
                  <a:gd name="connsiteY87" fmla="*/ 142542 h 174345"/>
                  <a:gd name="connsiteX88" fmla="*/ 94364 w 116614"/>
                  <a:gd name="connsiteY88" fmla="*/ 143933 h 174345"/>
                  <a:gd name="connsiteX89" fmla="*/ 93554 w 116614"/>
                  <a:gd name="connsiteY89" fmla="*/ 144771 h 174345"/>
                  <a:gd name="connsiteX90" fmla="*/ 92897 w 116614"/>
                  <a:gd name="connsiteY90" fmla="*/ 144371 h 174345"/>
                  <a:gd name="connsiteX91" fmla="*/ 91535 w 116614"/>
                  <a:gd name="connsiteY91" fmla="*/ 140846 h 174345"/>
                  <a:gd name="connsiteX92" fmla="*/ 90535 w 116614"/>
                  <a:gd name="connsiteY92" fmla="*/ 144485 h 174345"/>
                  <a:gd name="connsiteX93" fmla="*/ 88440 w 116614"/>
                  <a:gd name="connsiteY93" fmla="*/ 145647 h 174345"/>
                  <a:gd name="connsiteX94" fmla="*/ 84849 w 116614"/>
                  <a:gd name="connsiteY94" fmla="*/ 145399 h 174345"/>
                  <a:gd name="connsiteX95" fmla="*/ 78848 w 116614"/>
                  <a:gd name="connsiteY95" fmla="*/ 146371 h 174345"/>
                  <a:gd name="connsiteX96" fmla="*/ 76533 w 116614"/>
                  <a:gd name="connsiteY96" fmla="*/ 147399 h 174345"/>
                  <a:gd name="connsiteX97" fmla="*/ 75571 w 116614"/>
                  <a:gd name="connsiteY97" fmla="*/ 149019 h 174345"/>
                  <a:gd name="connsiteX98" fmla="*/ 74857 w 116614"/>
                  <a:gd name="connsiteY98" fmla="*/ 150886 h 174345"/>
                  <a:gd name="connsiteX99" fmla="*/ 73914 w 116614"/>
                  <a:gd name="connsiteY99" fmla="*/ 151981 h 174345"/>
                  <a:gd name="connsiteX100" fmla="*/ 72857 w 116614"/>
                  <a:gd name="connsiteY100" fmla="*/ 152562 h 174345"/>
                  <a:gd name="connsiteX101" fmla="*/ 68218 w 116614"/>
                  <a:gd name="connsiteY101" fmla="*/ 153934 h 174345"/>
                  <a:gd name="connsiteX102" fmla="*/ 67304 w 116614"/>
                  <a:gd name="connsiteY102" fmla="*/ 154486 h 174345"/>
                  <a:gd name="connsiteX103" fmla="*/ 65151 w 116614"/>
                  <a:gd name="connsiteY103" fmla="*/ 157486 h 174345"/>
                  <a:gd name="connsiteX104" fmla="*/ 62341 w 116614"/>
                  <a:gd name="connsiteY104" fmla="*/ 159220 h 174345"/>
                  <a:gd name="connsiteX105" fmla="*/ 60007 w 116614"/>
                  <a:gd name="connsiteY105" fmla="*/ 159744 h 174345"/>
                  <a:gd name="connsiteX106" fmla="*/ 57941 w 116614"/>
                  <a:gd name="connsiteY106" fmla="*/ 158001 h 174345"/>
                  <a:gd name="connsiteX107" fmla="*/ 57093 w 116614"/>
                  <a:gd name="connsiteY107" fmla="*/ 156953 h 174345"/>
                  <a:gd name="connsiteX108" fmla="*/ 56131 w 116614"/>
                  <a:gd name="connsiteY108" fmla="*/ 156420 h 174345"/>
                  <a:gd name="connsiteX109" fmla="*/ 52949 w 116614"/>
                  <a:gd name="connsiteY109" fmla="*/ 156505 h 174345"/>
                  <a:gd name="connsiteX110" fmla="*/ 53950 w 116614"/>
                  <a:gd name="connsiteY110" fmla="*/ 157048 h 174345"/>
                  <a:gd name="connsiteX111" fmla="*/ 54597 w 116614"/>
                  <a:gd name="connsiteY111" fmla="*/ 158277 h 174345"/>
                  <a:gd name="connsiteX112" fmla="*/ 54912 w 116614"/>
                  <a:gd name="connsiteY112" fmla="*/ 160639 h 174345"/>
                  <a:gd name="connsiteX113" fmla="*/ 54550 w 116614"/>
                  <a:gd name="connsiteY113" fmla="*/ 162954 h 174345"/>
                  <a:gd name="connsiteX114" fmla="*/ 52978 w 116614"/>
                  <a:gd name="connsiteY114" fmla="*/ 164125 h 174345"/>
                  <a:gd name="connsiteX115" fmla="*/ 51111 w 116614"/>
                  <a:gd name="connsiteY115" fmla="*/ 164344 h 174345"/>
                  <a:gd name="connsiteX116" fmla="*/ 48158 w 116614"/>
                  <a:gd name="connsiteY116" fmla="*/ 166735 h 174345"/>
                  <a:gd name="connsiteX117" fmla="*/ 44253 w 116614"/>
                  <a:gd name="connsiteY117" fmla="*/ 167383 h 174345"/>
                  <a:gd name="connsiteX118" fmla="*/ 42139 w 116614"/>
                  <a:gd name="connsiteY118" fmla="*/ 169583 h 174345"/>
                  <a:gd name="connsiteX119" fmla="*/ 29223 w 116614"/>
                  <a:gd name="connsiteY119" fmla="*/ 173298 h 174345"/>
                  <a:gd name="connsiteX120" fmla="*/ 28489 w 116614"/>
                  <a:gd name="connsiteY120" fmla="*/ 173336 h 174345"/>
                  <a:gd name="connsiteX121" fmla="*/ 26708 w 116614"/>
                  <a:gd name="connsiteY121" fmla="*/ 172393 h 174345"/>
                  <a:gd name="connsiteX122" fmla="*/ 24775 w 116614"/>
                  <a:gd name="connsiteY122" fmla="*/ 171974 h 174345"/>
                  <a:gd name="connsiteX123" fmla="*/ 22850 w 116614"/>
                  <a:gd name="connsiteY123" fmla="*/ 172269 h 174345"/>
                  <a:gd name="connsiteX124" fmla="*/ 17440 w 116614"/>
                  <a:gd name="connsiteY124" fmla="*/ 174346 h 174345"/>
                  <a:gd name="connsiteX125" fmla="*/ 14821 w 116614"/>
                  <a:gd name="connsiteY125" fmla="*/ 173936 h 174345"/>
                  <a:gd name="connsiteX126" fmla="*/ 18164 w 116614"/>
                  <a:gd name="connsiteY126" fmla="*/ 168774 h 174345"/>
                  <a:gd name="connsiteX127" fmla="*/ 22650 w 116614"/>
                  <a:gd name="connsiteY127" fmla="*/ 166164 h 174345"/>
                  <a:gd name="connsiteX128" fmla="*/ 23117 w 116614"/>
                  <a:gd name="connsiteY128" fmla="*/ 165450 h 174345"/>
                  <a:gd name="connsiteX129" fmla="*/ 21650 w 116614"/>
                  <a:gd name="connsiteY129" fmla="*/ 165097 h 174345"/>
                  <a:gd name="connsiteX130" fmla="*/ 13116 w 116614"/>
                  <a:gd name="connsiteY130" fmla="*/ 166907 h 174345"/>
                  <a:gd name="connsiteX131" fmla="*/ 10154 w 116614"/>
                  <a:gd name="connsiteY131" fmla="*/ 168450 h 174345"/>
                  <a:gd name="connsiteX132" fmla="*/ 7191 w 116614"/>
                  <a:gd name="connsiteY132" fmla="*/ 168898 h 174345"/>
                  <a:gd name="connsiteX133" fmla="*/ 8563 w 116614"/>
                  <a:gd name="connsiteY133" fmla="*/ 166535 h 174345"/>
                  <a:gd name="connsiteX134" fmla="*/ 12382 w 116614"/>
                  <a:gd name="connsiteY134" fmla="*/ 163306 h 174345"/>
                  <a:gd name="connsiteX135" fmla="*/ 14431 w 116614"/>
                  <a:gd name="connsiteY135" fmla="*/ 161782 h 174345"/>
                  <a:gd name="connsiteX136" fmla="*/ 15678 w 116614"/>
                  <a:gd name="connsiteY136" fmla="*/ 161173 h 174345"/>
                  <a:gd name="connsiteX137" fmla="*/ 17107 w 116614"/>
                  <a:gd name="connsiteY137" fmla="*/ 159268 h 174345"/>
                  <a:gd name="connsiteX138" fmla="*/ 21136 w 116614"/>
                  <a:gd name="connsiteY138" fmla="*/ 157106 h 174345"/>
                  <a:gd name="connsiteX139" fmla="*/ 8163 w 116614"/>
                  <a:gd name="connsiteY139" fmla="*/ 161563 h 174345"/>
                  <a:gd name="connsiteX140" fmla="*/ 4753 w 116614"/>
                  <a:gd name="connsiteY140" fmla="*/ 161020 h 174345"/>
                  <a:gd name="connsiteX141" fmla="*/ 3953 w 116614"/>
                  <a:gd name="connsiteY141" fmla="*/ 159782 h 174345"/>
                  <a:gd name="connsiteX142" fmla="*/ 1305 w 116614"/>
                  <a:gd name="connsiteY142" fmla="*/ 160372 h 174345"/>
                  <a:gd name="connsiteX143" fmla="*/ 295 w 116614"/>
                  <a:gd name="connsiteY143" fmla="*/ 157353 h 174345"/>
                  <a:gd name="connsiteX144" fmla="*/ 4229 w 116614"/>
                  <a:gd name="connsiteY144" fmla="*/ 152791 h 174345"/>
                  <a:gd name="connsiteX145" fmla="*/ 6525 w 116614"/>
                  <a:gd name="connsiteY145" fmla="*/ 150819 h 174345"/>
                  <a:gd name="connsiteX146" fmla="*/ 9249 w 116614"/>
                  <a:gd name="connsiteY146" fmla="*/ 149752 h 174345"/>
                  <a:gd name="connsiteX147" fmla="*/ 11868 w 116614"/>
                  <a:gd name="connsiteY147" fmla="*/ 148219 h 174345"/>
                  <a:gd name="connsiteX148" fmla="*/ 12840 w 116614"/>
                  <a:gd name="connsiteY148" fmla="*/ 146352 h 174345"/>
                  <a:gd name="connsiteX149" fmla="*/ 11611 w 116614"/>
                  <a:gd name="connsiteY149" fmla="*/ 145752 h 174345"/>
                  <a:gd name="connsiteX150" fmla="*/ 3762 w 116614"/>
                  <a:gd name="connsiteY150" fmla="*/ 146228 h 174345"/>
                  <a:gd name="connsiteX151" fmla="*/ 0 w 116614"/>
                  <a:gd name="connsiteY151" fmla="*/ 145828 h 174345"/>
                  <a:gd name="connsiteX152" fmla="*/ 200 w 116614"/>
                  <a:gd name="connsiteY152" fmla="*/ 144342 h 174345"/>
                  <a:gd name="connsiteX153" fmla="*/ 895 w 116614"/>
                  <a:gd name="connsiteY153" fmla="*/ 142694 h 174345"/>
                  <a:gd name="connsiteX154" fmla="*/ 4791 w 116614"/>
                  <a:gd name="connsiteY154" fmla="*/ 139875 h 174345"/>
                  <a:gd name="connsiteX155" fmla="*/ 6906 w 116614"/>
                  <a:gd name="connsiteY155" fmla="*/ 139427 h 174345"/>
                  <a:gd name="connsiteX156" fmla="*/ 8782 w 116614"/>
                  <a:gd name="connsiteY156" fmla="*/ 139694 h 174345"/>
                  <a:gd name="connsiteX157" fmla="*/ 10611 w 116614"/>
                  <a:gd name="connsiteY157" fmla="*/ 140418 h 174345"/>
                  <a:gd name="connsiteX158" fmla="*/ 12106 w 116614"/>
                  <a:gd name="connsiteY158" fmla="*/ 141361 h 174345"/>
                  <a:gd name="connsiteX159" fmla="*/ 16526 w 116614"/>
                  <a:gd name="connsiteY159" fmla="*/ 140818 h 174345"/>
                  <a:gd name="connsiteX160" fmla="*/ 14678 w 116614"/>
                  <a:gd name="connsiteY160" fmla="*/ 139017 h 174345"/>
                  <a:gd name="connsiteX161" fmla="*/ 14354 w 116614"/>
                  <a:gd name="connsiteY161" fmla="*/ 135350 h 174345"/>
                  <a:gd name="connsiteX162" fmla="*/ 12945 w 116614"/>
                  <a:gd name="connsiteY162" fmla="*/ 134122 h 174345"/>
                  <a:gd name="connsiteX163" fmla="*/ 14745 w 116614"/>
                  <a:gd name="connsiteY163" fmla="*/ 132417 h 174345"/>
                  <a:gd name="connsiteX164" fmla="*/ 16812 w 116614"/>
                  <a:gd name="connsiteY164" fmla="*/ 131388 h 174345"/>
                  <a:gd name="connsiteX165" fmla="*/ 20260 w 116614"/>
                  <a:gd name="connsiteY165" fmla="*/ 127854 h 174345"/>
                  <a:gd name="connsiteX166" fmla="*/ 21489 w 116614"/>
                  <a:gd name="connsiteY166" fmla="*/ 127311 h 174345"/>
                  <a:gd name="connsiteX167" fmla="*/ 28308 w 116614"/>
                  <a:gd name="connsiteY167" fmla="*/ 126454 h 174345"/>
                  <a:gd name="connsiteX168" fmla="*/ 35661 w 116614"/>
                  <a:gd name="connsiteY168" fmla="*/ 124597 h 174345"/>
                  <a:gd name="connsiteX169" fmla="*/ 42948 w 116614"/>
                  <a:gd name="connsiteY169" fmla="*/ 122025 h 174345"/>
                  <a:gd name="connsiteX170" fmla="*/ 39205 w 116614"/>
                  <a:gd name="connsiteY170" fmla="*/ 120587 h 174345"/>
                  <a:gd name="connsiteX171" fmla="*/ 37414 w 116614"/>
                  <a:gd name="connsiteY171" fmla="*/ 118682 h 174345"/>
                  <a:gd name="connsiteX172" fmla="*/ 34538 w 116614"/>
                  <a:gd name="connsiteY172" fmla="*/ 122520 h 174345"/>
                  <a:gd name="connsiteX173" fmla="*/ 32461 w 116614"/>
                  <a:gd name="connsiteY173" fmla="*/ 123987 h 174345"/>
                  <a:gd name="connsiteX174" fmla="*/ 26613 w 116614"/>
                  <a:gd name="connsiteY174" fmla="*/ 124778 h 174345"/>
                  <a:gd name="connsiteX175" fmla="*/ 24765 w 116614"/>
                  <a:gd name="connsiteY175" fmla="*/ 124349 h 174345"/>
                  <a:gd name="connsiteX176" fmla="*/ 22155 w 116614"/>
                  <a:gd name="connsiteY176" fmla="*/ 123158 h 174345"/>
                  <a:gd name="connsiteX177" fmla="*/ 21346 w 116614"/>
                  <a:gd name="connsiteY177" fmla="*/ 123606 h 174345"/>
                  <a:gd name="connsiteX178" fmla="*/ 20593 w 116614"/>
                  <a:gd name="connsiteY178" fmla="*/ 124520 h 174345"/>
                  <a:gd name="connsiteX179" fmla="*/ 16716 w 116614"/>
                  <a:gd name="connsiteY179" fmla="*/ 126397 h 174345"/>
                  <a:gd name="connsiteX180" fmla="*/ 12649 w 116614"/>
                  <a:gd name="connsiteY180" fmla="*/ 126845 h 174345"/>
                  <a:gd name="connsiteX181" fmla="*/ 17383 w 116614"/>
                  <a:gd name="connsiteY181" fmla="*/ 123397 h 174345"/>
                  <a:gd name="connsiteX182" fmla="*/ 23393 w 116614"/>
                  <a:gd name="connsiteY182" fmla="*/ 117538 h 174345"/>
                  <a:gd name="connsiteX183" fmla="*/ 24727 w 116614"/>
                  <a:gd name="connsiteY183" fmla="*/ 115691 h 174345"/>
                  <a:gd name="connsiteX184" fmla="*/ 26632 w 116614"/>
                  <a:gd name="connsiteY184" fmla="*/ 112462 h 174345"/>
                  <a:gd name="connsiteX185" fmla="*/ 26041 w 116614"/>
                  <a:gd name="connsiteY185" fmla="*/ 111023 h 174345"/>
                  <a:gd name="connsiteX186" fmla="*/ 24803 w 116614"/>
                  <a:gd name="connsiteY186" fmla="*/ 110204 h 174345"/>
                  <a:gd name="connsiteX187" fmla="*/ 29156 w 116614"/>
                  <a:gd name="connsiteY187" fmla="*/ 103537 h 174345"/>
                  <a:gd name="connsiteX188" fmla="*/ 30690 w 116614"/>
                  <a:gd name="connsiteY188" fmla="*/ 102327 h 174345"/>
                  <a:gd name="connsiteX189" fmla="*/ 33471 w 116614"/>
                  <a:gd name="connsiteY189" fmla="*/ 102127 h 174345"/>
                  <a:gd name="connsiteX190" fmla="*/ 35519 w 116614"/>
                  <a:gd name="connsiteY190" fmla="*/ 101070 h 174345"/>
                  <a:gd name="connsiteX191" fmla="*/ 36424 w 116614"/>
                  <a:gd name="connsiteY191" fmla="*/ 101070 h 174345"/>
                  <a:gd name="connsiteX192" fmla="*/ 37233 w 116614"/>
                  <a:gd name="connsiteY192" fmla="*/ 100670 h 174345"/>
                  <a:gd name="connsiteX193" fmla="*/ 39024 w 116614"/>
                  <a:gd name="connsiteY193" fmla="*/ 98670 h 174345"/>
                  <a:gd name="connsiteX194" fmla="*/ 36262 w 116614"/>
                  <a:gd name="connsiteY194" fmla="*/ 97393 h 174345"/>
                  <a:gd name="connsiteX195" fmla="*/ 33404 w 116614"/>
                  <a:gd name="connsiteY195" fmla="*/ 96736 h 174345"/>
                  <a:gd name="connsiteX196" fmla="*/ 24574 w 116614"/>
                  <a:gd name="connsiteY196" fmla="*/ 97431 h 174345"/>
                  <a:gd name="connsiteX197" fmla="*/ 23413 w 116614"/>
                  <a:gd name="connsiteY197" fmla="*/ 97279 h 174345"/>
                  <a:gd name="connsiteX198" fmla="*/ 22317 w 116614"/>
                  <a:gd name="connsiteY198" fmla="*/ 96660 h 174345"/>
                  <a:gd name="connsiteX199" fmla="*/ 21603 w 116614"/>
                  <a:gd name="connsiteY199" fmla="*/ 95774 h 174345"/>
                  <a:gd name="connsiteX200" fmla="*/ 21069 w 116614"/>
                  <a:gd name="connsiteY200" fmla="*/ 93497 h 174345"/>
                  <a:gd name="connsiteX201" fmla="*/ 20422 w 116614"/>
                  <a:gd name="connsiteY201" fmla="*/ 92983 h 174345"/>
                  <a:gd name="connsiteX202" fmla="*/ 18431 w 116614"/>
                  <a:gd name="connsiteY202" fmla="*/ 92983 h 174345"/>
                  <a:gd name="connsiteX203" fmla="*/ 16459 w 116614"/>
                  <a:gd name="connsiteY203" fmla="*/ 93679 h 174345"/>
                  <a:gd name="connsiteX204" fmla="*/ 15088 w 116614"/>
                  <a:gd name="connsiteY204" fmla="*/ 93612 h 174345"/>
                  <a:gd name="connsiteX205" fmla="*/ 13745 w 116614"/>
                  <a:gd name="connsiteY205" fmla="*/ 92612 h 174345"/>
                  <a:gd name="connsiteX206" fmla="*/ 15897 w 116614"/>
                  <a:gd name="connsiteY206" fmla="*/ 90278 h 174345"/>
                  <a:gd name="connsiteX207" fmla="*/ 13125 w 116614"/>
                  <a:gd name="connsiteY207" fmla="*/ 89726 h 174345"/>
                  <a:gd name="connsiteX208" fmla="*/ 10325 w 116614"/>
                  <a:gd name="connsiteY208" fmla="*/ 90183 h 174345"/>
                  <a:gd name="connsiteX209" fmla="*/ 7991 w 116614"/>
                  <a:gd name="connsiteY209" fmla="*/ 89468 h 174345"/>
                  <a:gd name="connsiteX210" fmla="*/ 7925 w 116614"/>
                  <a:gd name="connsiteY210" fmla="*/ 88002 h 174345"/>
                  <a:gd name="connsiteX211" fmla="*/ 8982 w 116614"/>
                  <a:gd name="connsiteY211" fmla="*/ 86535 h 174345"/>
                  <a:gd name="connsiteX212" fmla="*/ 7591 w 116614"/>
                  <a:gd name="connsiteY212" fmla="*/ 85144 h 174345"/>
                  <a:gd name="connsiteX213" fmla="*/ 7306 w 116614"/>
                  <a:gd name="connsiteY213" fmla="*/ 83382 h 174345"/>
                  <a:gd name="connsiteX214" fmla="*/ 8782 w 116614"/>
                  <a:gd name="connsiteY214" fmla="*/ 82515 h 174345"/>
                  <a:gd name="connsiteX215" fmla="*/ 10392 w 116614"/>
                  <a:gd name="connsiteY215" fmla="*/ 82801 h 174345"/>
                  <a:gd name="connsiteX216" fmla="*/ 13678 w 116614"/>
                  <a:gd name="connsiteY216" fmla="*/ 81496 h 174345"/>
                  <a:gd name="connsiteX217" fmla="*/ 17897 w 116614"/>
                  <a:gd name="connsiteY217" fmla="*/ 80867 h 174345"/>
                  <a:gd name="connsiteX218" fmla="*/ 14278 w 116614"/>
                  <a:gd name="connsiteY218" fmla="*/ 79581 h 174345"/>
                  <a:gd name="connsiteX219" fmla="*/ 12840 w 116614"/>
                  <a:gd name="connsiteY219" fmla="*/ 78477 h 174345"/>
                  <a:gd name="connsiteX220" fmla="*/ 12773 w 116614"/>
                  <a:gd name="connsiteY220" fmla="*/ 76791 h 174345"/>
                  <a:gd name="connsiteX221" fmla="*/ 13059 w 116614"/>
                  <a:gd name="connsiteY221" fmla="*/ 75343 h 174345"/>
                  <a:gd name="connsiteX222" fmla="*/ 17240 w 116614"/>
                  <a:gd name="connsiteY222" fmla="*/ 72895 h 174345"/>
                  <a:gd name="connsiteX223" fmla="*/ 21698 w 116614"/>
                  <a:gd name="connsiteY223" fmla="*/ 71819 h 174345"/>
                  <a:gd name="connsiteX224" fmla="*/ 21365 w 116614"/>
                  <a:gd name="connsiteY224" fmla="*/ 70209 h 174345"/>
                  <a:gd name="connsiteX225" fmla="*/ 21679 w 116614"/>
                  <a:gd name="connsiteY225" fmla="*/ 68456 h 174345"/>
                  <a:gd name="connsiteX226" fmla="*/ 17174 w 116614"/>
                  <a:gd name="connsiteY226" fmla="*/ 67951 h 174345"/>
                  <a:gd name="connsiteX227" fmla="*/ 12725 w 116614"/>
                  <a:gd name="connsiteY227" fmla="*/ 69180 h 174345"/>
                  <a:gd name="connsiteX228" fmla="*/ 13202 w 116614"/>
                  <a:gd name="connsiteY228" fmla="*/ 65837 h 174345"/>
                  <a:gd name="connsiteX229" fmla="*/ 14268 w 116614"/>
                  <a:gd name="connsiteY229" fmla="*/ 62808 h 174345"/>
                  <a:gd name="connsiteX230" fmla="*/ 14478 w 116614"/>
                  <a:gd name="connsiteY230" fmla="*/ 60817 h 174345"/>
                  <a:gd name="connsiteX231" fmla="*/ 14268 w 116614"/>
                  <a:gd name="connsiteY231" fmla="*/ 58674 h 174345"/>
                  <a:gd name="connsiteX232" fmla="*/ 12182 w 116614"/>
                  <a:gd name="connsiteY232" fmla="*/ 59589 h 174345"/>
                  <a:gd name="connsiteX233" fmla="*/ 11944 w 116614"/>
                  <a:gd name="connsiteY233" fmla="*/ 56569 h 174345"/>
                  <a:gd name="connsiteX234" fmla="*/ 11049 w 116614"/>
                  <a:gd name="connsiteY234" fmla="*/ 54502 h 174345"/>
                  <a:gd name="connsiteX235" fmla="*/ 7953 w 116614"/>
                  <a:gd name="connsiteY235" fmla="*/ 55931 h 174345"/>
                  <a:gd name="connsiteX236" fmla="*/ 8029 w 116614"/>
                  <a:gd name="connsiteY236" fmla="*/ 53188 h 174345"/>
                  <a:gd name="connsiteX237" fmla="*/ 8925 w 116614"/>
                  <a:gd name="connsiteY237" fmla="*/ 51273 h 174345"/>
                  <a:gd name="connsiteX238" fmla="*/ 10535 w 116614"/>
                  <a:gd name="connsiteY238" fmla="*/ 50445 h 174345"/>
                  <a:gd name="connsiteX239" fmla="*/ 12135 w 116614"/>
                  <a:gd name="connsiteY239" fmla="*/ 50806 h 174345"/>
                  <a:gd name="connsiteX240" fmla="*/ 15116 w 116614"/>
                  <a:gd name="connsiteY240" fmla="*/ 50778 h 174345"/>
                  <a:gd name="connsiteX241" fmla="*/ 17993 w 116614"/>
                  <a:gd name="connsiteY241" fmla="*/ 49330 h 174345"/>
                  <a:gd name="connsiteX242" fmla="*/ 22136 w 116614"/>
                  <a:gd name="connsiteY242" fmla="*/ 48959 h 174345"/>
                  <a:gd name="connsiteX243" fmla="*/ 28727 w 116614"/>
                  <a:gd name="connsiteY243" fmla="*/ 49406 h 174345"/>
                  <a:gd name="connsiteX244" fmla="*/ 33261 w 116614"/>
                  <a:gd name="connsiteY244" fmla="*/ 53473 h 174345"/>
                  <a:gd name="connsiteX245" fmla="*/ 34433 w 116614"/>
                  <a:gd name="connsiteY245" fmla="*/ 52750 h 174345"/>
                  <a:gd name="connsiteX246" fmla="*/ 36243 w 116614"/>
                  <a:gd name="connsiteY246" fmla="*/ 50178 h 174345"/>
                  <a:gd name="connsiteX247" fmla="*/ 37090 w 116614"/>
                  <a:gd name="connsiteY247" fmla="*/ 49892 h 174345"/>
                  <a:gd name="connsiteX248" fmla="*/ 43929 w 116614"/>
                  <a:gd name="connsiteY248" fmla="*/ 51016 h 174345"/>
                  <a:gd name="connsiteX249" fmla="*/ 48168 w 116614"/>
                  <a:gd name="connsiteY249" fmla="*/ 52492 h 174345"/>
                  <a:gd name="connsiteX250" fmla="*/ 49301 w 116614"/>
                  <a:gd name="connsiteY250" fmla="*/ 52035 h 174345"/>
                  <a:gd name="connsiteX251" fmla="*/ 48692 w 116614"/>
                  <a:gd name="connsiteY251" fmla="*/ 49187 h 174345"/>
                  <a:gd name="connsiteX252" fmla="*/ 47235 w 116614"/>
                  <a:gd name="connsiteY252" fmla="*/ 47206 h 174345"/>
                  <a:gd name="connsiteX253" fmla="*/ 49063 w 116614"/>
                  <a:gd name="connsiteY253" fmla="*/ 44615 h 174345"/>
                  <a:gd name="connsiteX254" fmla="*/ 51292 w 116614"/>
                  <a:gd name="connsiteY254" fmla="*/ 42853 h 174345"/>
                  <a:gd name="connsiteX255" fmla="*/ 52787 w 116614"/>
                  <a:gd name="connsiteY255" fmla="*/ 41977 h 174345"/>
                  <a:gd name="connsiteX256" fmla="*/ 56226 w 116614"/>
                  <a:gd name="connsiteY256" fmla="*/ 40882 h 174345"/>
                  <a:gd name="connsiteX257" fmla="*/ 57731 w 116614"/>
                  <a:gd name="connsiteY257" fmla="*/ 39853 h 174345"/>
                  <a:gd name="connsiteX258" fmla="*/ 58731 w 116614"/>
                  <a:gd name="connsiteY258" fmla="*/ 36500 h 174345"/>
                  <a:gd name="connsiteX259" fmla="*/ 60322 w 116614"/>
                  <a:gd name="connsiteY259" fmla="*/ 33709 h 174345"/>
                  <a:gd name="connsiteX260" fmla="*/ 51683 w 116614"/>
                  <a:gd name="connsiteY260" fmla="*/ 35157 h 174345"/>
                  <a:gd name="connsiteX261" fmla="*/ 43462 w 116614"/>
                  <a:gd name="connsiteY261" fmla="*/ 31842 h 174345"/>
                  <a:gd name="connsiteX262" fmla="*/ 44768 w 116614"/>
                  <a:gd name="connsiteY262" fmla="*/ 29499 h 174345"/>
                  <a:gd name="connsiteX263" fmla="*/ 46501 w 116614"/>
                  <a:gd name="connsiteY263" fmla="*/ 28165 h 174345"/>
                  <a:gd name="connsiteX264" fmla="*/ 49492 w 116614"/>
                  <a:gd name="connsiteY264" fmla="*/ 27146 h 174345"/>
                  <a:gd name="connsiteX265" fmla="*/ 49778 w 116614"/>
                  <a:gd name="connsiteY265" fmla="*/ 25918 h 174345"/>
                  <a:gd name="connsiteX266" fmla="*/ 51292 w 116614"/>
                  <a:gd name="connsiteY266" fmla="*/ 24898 h 174345"/>
                  <a:gd name="connsiteX267" fmla="*/ 53797 w 116614"/>
                  <a:gd name="connsiteY267" fmla="*/ 22212 h 174345"/>
                  <a:gd name="connsiteX268" fmla="*/ 52873 w 116614"/>
                  <a:gd name="connsiteY268" fmla="*/ 18698 h 174345"/>
                  <a:gd name="connsiteX269" fmla="*/ 53369 w 116614"/>
                  <a:gd name="connsiteY269" fmla="*/ 16126 h 174345"/>
                  <a:gd name="connsiteX270" fmla="*/ 55169 w 116614"/>
                  <a:gd name="connsiteY270" fmla="*/ 14449 h 174345"/>
                  <a:gd name="connsiteX271" fmla="*/ 55731 w 116614"/>
                  <a:gd name="connsiteY271" fmla="*/ 12040 h 174345"/>
                  <a:gd name="connsiteX272" fmla="*/ 56531 w 116614"/>
                  <a:gd name="connsiteY272" fmla="*/ 10258 h 174345"/>
                  <a:gd name="connsiteX273" fmla="*/ 60188 w 116614"/>
                  <a:gd name="connsiteY273" fmla="*/ 9620 h 174345"/>
                  <a:gd name="connsiteX274" fmla="*/ 63703 w 116614"/>
                  <a:gd name="connsiteY274" fmla="*/ 7972 h 174345"/>
                  <a:gd name="connsiteX275" fmla="*/ 64970 w 116614"/>
                  <a:gd name="connsiteY275" fmla="*/ 8134 h 174345"/>
                  <a:gd name="connsiteX276" fmla="*/ 69132 w 116614"/>
                  <a:gd name="connsiteY276" fmla="*/ 7753 h 174345"/>
                  <a:gd name="connsiteX277" fmla="*/ 70533 w 116614"/>
                  <a:gd name="connsiteY277" fmla="*/ 8420 h 174345"/>
                  <a:gd name="connsiteX278" fmla="*/ 70209 w 116614"/>
                  <a:gd name="connsiteY278" fmla="*/ 5496 h 174345"/>
                  <a:gd name="connsiteX279" fmla="*/ 72762 w 116614"/>
                  <a:gd name="connsiteY279" fmla="*/ 5115 h 174345"/>
                  <a:gd name="connsiteX280" fmla="*/ 73752 w 116614"/>
                  <a:gd name="connsiteY280" fmla="*/ 5696 h 174345"/>
                  <a:gd name="connsiteX281" fmla="*/ 74190 w 116614"/>
                  <a:gd name="connsiteY281" fmla="*/ 7772 h 174345"/>
                  <a:gd name="connsiteX282" fmla="*/ 75352 w 116614"/>
                  <a:gd name="connsiteY282" fmla="*/ 9097 h 174345"/>
                  <a:gd name="connsiteX283" fmla="*/ 75714 w 116614"/>
                  <a:gd name="connsiteY283" fmla="*/ 11392 h 174345"/>
                  <a:gd name="connsiteX284" fmla="*/ 74933 w 116614"/>
                  <a:gd name="connsiteY284" fmla="*/ 13164 h 174345"/>
                  <a:gd name="connsiteX285" fmla="*/ 73628 w 116614"/>
                  <a:gd name="connsiteY285" fmla="*/ 14526 h 174345"/>
                  <a:gd name="connsiteX286" fmla="*/ 74819 w 116614"/>
                  <a:gd name="connsiteY286" fmla="*/ 15916 h 174345"/>
                  <a:gd name="connsiteX287" fmla="*/ 72980 w 116614"/>
                  <a:gd name="connsiteY287" fmla="*/ 18440 h 174345"/>
                  <a:gd name="connsiteX288" fmla="*/ 74962 w 116614"/>
                  <a:gd name="connsiteY288" fmla="*/ 17364 h 174345"/>
                  <a:gd name="connsiteX289" fmla="*/ 77791 w 116614"/>
                  <a:gd name="connsiteY289" fmla="*/ 14897 h 174345"/>
                  <a:gd name="connsiteX290" fmla="*/ 77638 w 116614"/>
                  <a:gd name="connsiteY290" fmla="*/ 12887 h 174345"/>
                  <a:gd name="connsiteX291" fmla="*/ 77162 w 116614"/>
                  <a:gd name="connsiteY291" fmla="*/ 10344 h 174345"/>
                  <a:gd name="connsiteX292" fmla="*/ 76372 w 116614"/>
                  <a:gd name="connsiteY292" fmla="*/ 8049 h 174345"/>
                  <a:gd name="connsiteX293" fmla="*/ 76733 w 116614"/>
                  <a:gd name="connsiteY293" fmla="*/ 5515 h 174345"/>
                  <a:gd name="connsiteX294" fmla="*/ 78324 w 116614"/>
                  <a:gd name="connsiteY294" fmla="*/ 3934 h 174345"/>
                  <a:gd name="connsiteX295" fmla="*/ 82505 w 116614"/>
                  <a:gd name="connsiteY295" fmla="*/ 3134 h 174345"/>
                  <a:gd name="connsiteX296" fmla="*/ 80791 w 116614"/>
                  <a:gd name="connsiteY296" fmla="*/ 257 h 174345"/>
                  <a:gd name="connsiteX297" fmla="*/ 82315 w 116614"/>
                  <a:gd name="connsiteY297" fmla="*/ 0 h 174345"/>
                  <a:gd name="connsiteX298" fmla="*/ 83972 w 116614"/>
                  <a:gd name="connsiteY298" fmla="*/ 600 h 174345"/>
                  <a:gd name="connsiteX299" fmla="*/ 86411 w 116614"/>
                  <a:gd name="connsiteY299" fmla="*/ 2838 h 174345"/>
                  <a:gd name="connsiteX300" fmla="*/ 88954 w 116614"/>
                  <a:gd name="connsiteY300" fmla="*/ 4601 h 174345"/>
                  <a:gd name="connsiteX301" fmla="*/ 91583 w 116614"/>
                  <a:gd name="connsiteY301" fmla="*/ 5991 h 174345"/>
                  <a:gd name="connsiteX302" fmla="*/ 89049 w 116614"/>
                  <a:gd name="connsiteY302" fmla="*/ 8773 h 174345"/>
                  <a:gd name="connsiteX303" fmla="*/ 85935 w 116614"/>
                  <a:gd name="connsiteY303" fmla="*/ 10706 h 174345"/>
                  <a:gd name="connsiteX304" fmla="*/ 84744 w 116614"/>
                  <a:gd name="connsiteY304" fmla="*/ 12811 h 174345"/>
                  <a:gd name="connsiteX305" fmla="*/ 11782 w 116614"/>
                  <a:gd name="connsiteY305" fmla="*/ 66961 h 174345"/>
                  <a:gd name="connsiteX306" fmla="*/ 11668 w 116614"/>
                  <a:gd name="connsiteY306" fmla="*/ 68256 h 174345"/>
                  <a:gd name="connsiteX307" fmla="*/ 9687 w 116614"/>
                  <a:gd name="connsiteY307" fmla="*/ 66628 h 174345"/>
                  <a:gd name="connsiteX308" fmla="*/ 8725 w 116614"/>
                  <a:gd name="connsiteY308" fmla="*/ 64846 h 174345"/>
                  <a:gd name="connsiteX309" fmla="*/ 3296 w 116614"/>
                  <a:gd name="connsiteY309" fmla="*/ 64037 h 174345"/>
                  <a:gd name="connsiteX310" fmla="*/ 5553 w 116614"/>
                  <a:gd name="connsiteY310" fmla="*/ 62256 h 174345"/>
                  <a:gd name="connsiteX311" fmla="*/ 6658 w 116614"/>
                  <a:gd name="connsiteY311" fmla="*/ 62779 h 174345"/>
                  <a:gd name="connsiteX312" fmla="*/ 10496 w 116614"/>
                  <a:gd name="connsiteY312" fmla="*/ 62855 h 174345"/>
                  <a:gd name="connsiteX313" fmla="*/ 11573 w 116614"/>
                  <a:gd name="connsiteY313" fmla="*/ 63598 h 174345"/>
                  <a:gd name="connsiteX314" fmla="*/ 11782 w 116614"/>
                  <a:gd name="connsiteY314" fmla="*/ 66961 h 1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16614" h="174345">
                    <a:moveTo>
                      <a:pt x="84744" y="12811"/>
                    </a:moveTo>
                    <a:lnTo>
                      <a:pt x="80515" y="15802"/>
                    </a:lnTo>
                    <a:lnTo>
                      <a:pt x="79858" y="16936"/>
                    </a:lnTo>
                    <a:lnTo>
                      <a:pt x="78667" y="21498"/>
                    </a:lnTo>
                    <a:lnTo>
                      <a:pt x="78524" y="22793"/>
                    </a:lnTo>
                    <a:lnTo>
                      <a:pt x="77162" y="25184"/>
                    </a:lnTo>
                    <a:lnTo>
                      <a:pt x="75876" y="27842"/>
                    </a:lnTo>
                    <a:lnTo>
                      <a:pt x="74381" y="28870"/>
                    </a:lnTo>
                    <a:lnTo>
                      <a:pt x="72152" y="29689"/>
                    </a:lnTo>
                    <a:lnTo>
                      <a:pt x="70885" y="30499"/>
                    </a:lnTo>
                    <a:lnTo>
                      <a:pt x="69285" y="30089"/>
                    </a:lnTo>
                    <a:lnTo>
                      <a:pt x="67266" y="30156"/>
                    </a:lnTo>
                    <a:lnTo>
                      <a:pt x="66256" y="31061"/>
                    </a:lnTo>
                    <a:lnTo>
                      <a:pt x="66304" y="31756"/>
                    </a:lnTo>
                    <a:lnTo>
                      <a:pt x="66903" y="32547"/>
                    </a:lnTo>
                    <a:lnTo>
                      <a:pt x="68675" y="33766"/>
                    </a:lnTo>
                    <a:lnTo>
                      <a:pt x="70647" y="34862"/>
                    </a:lnTo>
                    <a:lnTo>
                      <a:pt x="70428" y="35824"/>
                    </a:lnTo>
                    <a:lnTo>
                      <a:pt x="69370" y="36909"/>
                    </a:lnTo>
                    <a:lnTo>
                      <a:pt x="62674" y="39614"/>
                    </a:lnTo>
                    <a:lnTo>
                      <a:pt x="60684" y="41243"/>
                    </a:lnTo>
                    <a:lnTo>
                      <a:pt x="59988" y="42320"/>
                    </a:lnTo>
                    <a:lnTo>
                      <a:pt x="60703" y="44120"/>
                    </a:lnTo>
                    <a:lnTo>
                      <a:pt x="66046" y="49502"/>
                    </a:lnTo>
                    <a:lnTo>
                      <a:pt x="66951" y="50092"/>
                    </a:lnTo>
                    <a:lnTo>
                      <a:pt x="67742" y="53226"/>
                    </a:lnTo>
                    <a:lnTo>
                      <a:pt x="72457" y="54531"/>
                    </a:lnTo>
                    <a:lnTo>
                      <a:pt x="74390" y="56483"/>
                    </a:lnTo>
                    <a:lnTo>
                      <a:pt x="76048" y="56950"/>
                    </a:lnTo>
                    <a:lnTo>
                      <a:pt x="79658" y="56779"/>
                    </a:lnTo>
                    <a:lnTo>
                      <a:pt x="81106" y="57512"/>
                    </a:lnTo>
                    <a:lnTo>
                      <a:pt x="81925" y="56950"/>
                    </a:lnTo>
                    <a:lnTo>
                      <a:pt x="82401" y="55921"/>
                    </a:lnTo>
                    <a:lnTo>
                      <a:pt x="85439" y="53273"/>
                    </a:lnTo>
                    <a:lnTo>
                      <a:pt x="86439" y="52111"/>
                    </a:lnTo>
                    <a:lnTo>
                      <a:pt x="85839" y="50502"/>
                    </a:lnTo>
                    <a:lnTo>
                      <a:pt x="85192" y="49273"/>
                    </a:lnTo>
                    <a:lnTo>
                      <a:pt x="87039" y="46825"/>
                    </a:lnTo>
                    <a:lnTo>
                      <a:pt x="89278" y="44406"/>
                    </a:lnTo>
                    <a:lnTo>
                      <a:pt x="90402" y="44482"/>
                    </a:lnTo>
                    <a:lnTo>
                      <a:pt x="92316" y="45968"/>
                    </a:lnTo>
                    <a:lnTo>
                      <a:pt x="93897" y="48035"/>
                    </a:lnTo>
                    <a:lnTo>
                      <a:pt x="94107" y="49635"/>
                    </a:lnTo>
                    <a:lnTo>
                      <a:pt x="94402" y="50797"/>
                    </a:lnTo>
                    <a:lnTo>
                      <a:pt x="95898" y="53273"/>
                    </a:lnTo>
                    <a:lnTo>
                      <a:pt x="96860" y="54131"/>
                    </a:lnTo>
                    <a:lnTo>
                      <a:pt x="99451" y="54626"/>
                    </a:lnTo>
                    <a:lnTo>
                      <a:pt x="100060" y="55597"/>
                    </a:lnTo>
                    <a:lnTo>
                      <a:pt x="99593" y="59179"/>
                    </a:lnTo>
                    <a:lnTo>
                      <a:pt x="99984" y="60370"/>
                    </a:lnTo>
                    <a:lnTo>
                      <a:pt x="102699" y="60427"/>
                    </a:lnTo>
                    <a:lnTo>
                      <a:pt x="105585" y="60141"/>
                    </a:lnTo>
                    <a:lnTo>
                      <a:pt x="106594" y="60274"/>
                    </a:lnTo>
                    <a:lnTo>
                      <a:pt x="107632" y="59522"/>
                    </a:lnTo>
                    <a:lnTo>
                      <a:pt x="109233" y="58712"/>
                    </a:lnTo>
                    <a:lnTo>
                      <a:pt x="111528" y="58989"/>
                    </a:lnTo>
                    <a:lnTo>
                      <a:pt x="112652" y="60589"/>
                    </a:lnTo>
                    <a:lnTo>
                      <a:pt x="113157" y="62236"/>
                    </a:lnTo>
                    <a:lnTo>
                      <a:pt x="111185" y="62855"/>
                    </a:lnTo>
                    <a:lnTo>
                      <a:pt x="109128" y="62522"/>
                    </a:lnTo>
                    <a:lnTo>
                      <a:pt x="108128" y="63598"/>
                    </a:lnTo>
                    <a:lnTo>
                      <a:pt x="108061" y="65675"/>
                    </a:lnTo>
                    <a:lnTo>
                      <a:pt x="108756" y="68352"/>
                    </a:lnTo>
                    <a:lnTo>
                      <a:pt x="110137" y="70247"/>
                    </a:lnTo>
                    <a:lnTo>
                      <a:pt x="111233" y="74514"/>
                    </a:lnTo>
                    <a:lnTo>
                      <a:pt x="112147" y="79238"/>
                    </a:lnTo>
                    <a:lnTo>
                      <a:pt x="113557" y="82087"/>
                    </a:lnTo>
                    <a:lnTo>
                      <a:pt x="113852" y="85611"/>
                    </a:lnTo>
                    <a:lnTo>
                      <a:pt x="113643" y="87344"/>
                    </a:lnTo>
                    <a:lnTo>
                      <a:pt x="113900" y="90459"/>
                    </a:lnTo>
                    <a:lnTo>
                      <a:pt x="113300" y="91554"/>
                    </a:lnTo>
                    <a:lnTo>
                      <a:pt x="113747" y="94469"/>
                    </a:lnTo>
                    <a:lnTo>
                      <a:pt x="115414" y="100479"/>
                    </a:lnTo>
                    <a:lnTo>
                      <a:pt x="116148" y="103823"/>
                    </a:lnTo>
                    <a:lnTo>
                      <a:pt x="116615" y="111100"/>
                    </a:lnTo>
                    <a:lnTo>
                      <a:pt x="115433" y="113814"/>
                    </a:lnTo>
                    <a:lnTo>
                      <a:pt x="113852" y="116396"/>
                    </a:lnTo>
                    <a:lnTo>
                      <a:pt x="112814" y="119444"/>
                    </a:lnTo>
                    <a:lnTo>
                      <a:pt x="112023" y="122730"/>
                    </a:lnTo>
                    <a:lnTo>
                      <a:pt x="111538" y="128016"/>
                    </a:lnTo>
                    <a:lnTo>
                      <a:pt x="108109" y="134188"/>
                    </a:lnTo>
                    <a:lnTo>
                      <a:pt x="106651" y="135722"/>
                    </a:lnTo>
                    <a:lnTo>
                      <a:pt x="104956" y="136665"/>
                    </a:lnTo>
                    <a:lnTo>
                      <a:pt x="108652" y="140970"/>
                    </a:lnTo>
                    <a:lnTo>
                      <a:pt x="105632" y="142885"/>
                    </a:lnTo>
                    <a:lnTo>
                      <a:pt x="102346" y="143485"/>
                    </a:lnTo>
                    <a:lnTo>
                      <a:pt x="98708" y="142408"/>
                    </a:lnTo>
                    <a:lnTo>
                      <a:pt x="96441" y="142542"/>
                    </a:lnTo>
                    <a:lnTo>
                      <a:pt x="94364" y="143933"/>
                    </a:lnTo>
                    <a:lnTo>
                      <a:pt x="93554" y="144771"/>
                    </a:lnTo>
                    <a:lnTo>
                      <a:pt x="92897" y="144371"/>
                    </a:lnTo>
                    <a:lnTo>
                      <a:pt x="91535" y="140846"/>
                    </a:lnTo>
                    <a:lnTo>
                      <a:pt x="90535" y="144485"/>
                    </a:lnTo>
                    <a:lnTo>
                      <a:pt x="88440" y="145647"/>
                    </a:lnTo>
                    <a:lnTo>
                      <a:pt x="84849" y="145399"/>
                    </a:lnTo>
                    <a:lnTo>
                      <a:pt x="78848" y="146371"/>
                    </a:lnTo>
                    <a:lnTo>
                      <a:pt x="76533" y="147399"/>
                    </a:lnTo>
                    <a:lnTo>
                      <a:pt x="75571" y="149019"/>
                    </a:lnTo>
                    <a:lnTo>
                      <a:pt x="74857" y="150886"/>
                    </a:lnTo>
                    <a:lnTo>
                      <a:pt x="73914" y="151981"/>
                    </a:lnTo>
                    <a:lnTo>
                      <a:pt x="72857" y="152562"/>
                    </a:lnTo>
                    <a:lnTo>
                      <a:pt x="68218" y="153934"/>
                    </a:lnTo>
                    <a:lnTo>
                      <a:pt x="67304" y="154486"/>
                    </a:lnTo>
                    <a:lnTo>
                      <a:pt x="65151" y="157486"/>
                    </a:lnTo>
                    <a:lnTo>
                      <a:pt x="62341" y="159220"/>
                    </a:lnTo>
                    <a:lnTo>
                      <a:pt x="60007" y="159744"/>
                    </a:lnTo>
                    <a:lnTo>
                      <a:pt x="57941" y="158001"/>
                    </a:lnTo>
                    <a:lnTo>
                      <a:pt x="57093" y="156953"/>
                    </a:lnTo>
                    <a:lnTo>
                      <a:pt x="56131" y="156420"/>
                    </a:lnTo>
                    <a:lnTo>
                      <a:pt x="52949" y="156505"/>
                    </a:lnTo>
                    <a:lnTo>
                      <a:pt x="53950" y="157048"/>
                    </a:lnTo>
                    <a:lnTo>
                      <a:pt x="54597" y="158277"/>
                    </a:lnTo>
                    <a:lnTo>
                      <a:pt x="54912" y="160639"/>
                    </a:lnTo>
                    <a:lnTo>
                      <a:pt x="54550" y="162954"/>
                    </a:lnTo>
                    <a:lnTo>
                      <a:pt x="52978" y="164125"/>
                    </a:lnTo>
                    <a:lnTo>
                      <a:pt x="51111" y="164344"/>
                    </a:lnTo>
                    <a:lnTo>
                      <a:pt x="48158" y="166735"/>
                    </a:lnTo>
                    <a:lnTo>
                      <a:pt x="44253" y="167383"/>
                    </a:lnTo>
                    <a:lnTo>
                      <a:pt x="42139" y="169583"/>
                    </a:lnTo>
                    <a:lnTo>
                      <a:pt x="29223" y="173298"/>
                    </a:lnTo>
                    <a:lnTo>
                      <a:pt x="28489" y="173336"/>
                    </a:lnTo>
                    <a:lnTo>
                      <a:pt x="26708" y="172393"/>
                    </a:lnTo>
                    <a:lnTo>
                      <a:pt x="24775" y="171974"/>
                    </a:lnTo>
                    <a:lnTo>
                      <a:pt x="22850" y="172269"/>
                    </a:lnTo>
                    <a:lnTo>
                      <a:pt x="17440" y="174346"/>
                    </a:lnTo>
                    <a:lnTo>
                      <a:pt x="14821" y="173936"/>
                    </a:lnTo>
                    <a:lnTo>
                      <a:pt x="18164" y="168774"/>
                    </a:lnTo>
                    <a:lnTo>
                      <a:pt x="22650" y="166164"/>
                    </a:lnTo>
                    <a:lnTo>
                      <a:pt x="23117" y="165450"/>
                    </a:lnTo>
                    <a:lnTo>
                      <a:pt x="21650" y="165097"/>
                    </a:lnTo>
                    <a:lnTo>
                      <a:pt x="13116" y="166907"/>
                    </a:lnTo>
                    <a:lnTo>
                      <a:pt x="10154" y="168450"/>
                    </a:lnTo>
                    <a:lnTo>
                      <a:pt x="7191" y="168898"/>
                    </a:lnTo>
                    <a:lnTo>
                      <a:pt x="8563" y="166535"/>
                    </a:lnTo>
                    <a:lnTo>
                      <a:pt x="12382" y="163306"/>
                    </a:lnTo>
                    <a:lnTo>
                      <a:pt x="14431" y="161782"/>
                    </a:lnTo>
                    <a:lnTo>
                      <a:pt x="15678" y="161173"/>
                    </a:lnTo>
                    <a:lnTo>
                      <a:pt x="17107" y="159268"/>
                    </a:lnTo>
                    <a:lnTo>
                      <a:pt x="21136" y="157106"/>
                    </a:lnTo>
                    <a:lnTo>
                      <a:pt x="8163" y="161563"/>
                    </a:lnTo>
                    <a:lnTo>
                      <a:pt x="4753" y="161020"/>
                    </a:lnTo>
                    <a:lnTo>
                      <a:pt x="3953" y="159782"/>
                    </a:lnTo>
                    <a:lnTo>
                      <a:pt x="1305" y="160372"/>
                    </a:lnTo>
                    <a:lnTo>
                      <a:pt x="295" y="157353"/>
                    </a:lnTo>
                    <a:lnTo>
                      <a:pt x="4229" y="152791"/>
                    </a:lnTo>
                    <a:lnTo>
                      <a:pt x="6525" y="150819"/>
                    </a:lnTo>
                    <a:lnTo>
                      <a:pt x="9249" y="149752"/>
                    </a:lnTo>
                    <a:lnTo>
                      <a:pt x="11868" y="148219"/>
                    </a:lnTo>
                    <a:lnTo>
                      <a:pt x="12840" y="146352"/>
                    </a:lnTo>
                    <a:lnTo>
                      <a:pt x="11611" y="145752"/>
                    </a:lnTo>
                    <a:lnTo>
                      <a:pt x="3762" y="146228"/>
                    </a:lnTo>
                    <a:lnTo>
                      <a:pt x="0" y="145828"/>
                    </a:lnTo>
                    <a:lnTo>
                      <a:pt x="200" y="144342"/>
                    </a:lnTo>
                    <a:lnTo>
                      <a:pt x="895" y="142694"/>
                    </a:lnTo>
                    <a:lnTo>
                      <a:pt x="4791" y="139875"/>
                    </a:lnTo>
                    <a:lnTo>
                      <a:pt x="6906" y="139427"/>
                    </a:lnTo>
                    <a:lnTo>
                      <a:pt x="8782" y="139694"/>
                    </a:lnTo>
                    <a:lnTo>
                      <a:pt x="10611" y="140418"/>
                    </a:lnTo>
                    <a:lnTo>
                      <a:pt x="12106" y="141361"/>
                    </a:lnTo>
                    <a:lnTo>
                      <a:pt x="16526" y="140818"/>
                    </a:lnTo>
                    <a:lnTo>
                      <a:pt x="14678" y="139017"/>
                    </a:lnTo>
                    <a:lnTo>
                      <a:pt x="14354" y="135350"/>
                    </a:lnTo>
                    <a:lnTo>
                      <a:pt x="12945" y="134122"/>
                    </a:lnTo>
                    <a:lnTo>
                      <a:pt x="14745" y="132417"/>
                    </a:lnTo>
                    <a:lnTo>
                      <a:pt x="16812" y="131388"/>
                    </a:lnTo>
                    <a:lnTo>
                      <a:pt x="20260" y="127854"/>
                    </a:lnTo>
                    <a:lnTo>
                      <a:pt x="21489" y="127311"/>
                    </a:lnTo>
                    <a:lnTo>
                      <a:pt x="28308" y="126454"/>
                    </a:lnTo>
                    <a:lnTo>
                      <a:pt x="35661" y="124597"/>
                    </a:lnTo>
                    <a:lnTo>
                      <a:pt x="42948" y="122025"/>
                    </a:lnTo>
                    <a:lnTo>
                      <a:pt x="39205" y="120587"/>
                    </a:lnTo>
                    <a:lnTo>
                      <a:pt x="37414" y="118682"/>
                    </a:lnTo>
                    <a:lnTo>
                      <a:pt x="34538" y="122520"/>
                    </a:lnTo>
                    <a:lnTo>
                      <a:pt x="32461" y="123987"/>
                    </a:lnTo>
                    <a:lnTo>
                      <a:pt x="26613" y="124778"/>
                    </a:lnTo>
                    <a:lnTo>
                      <a:pt x="24765" y="124349"/>
                    </a:lnTo>
                    <a:lnTo>
                      <a:pt x="22155" y="123158"/>
                    </a:lnTo>
                    <a:lnTo>
                      <a:pt x="21346" y="123606"/>
                    </a:lnTo>
                    <a:lnTo>
                      <a:pt x="20593" y="124520"/>
                    </a:lnTo>
                    <a:lnTo>
                      <a:pt x="16716" y="126397"/>
                    </a:lnTo>
                    <a:lnTo>
                      <a:pt x="12649" y="126845"/>
                    </a:lnTo>
                    <a:lnTo>
                      <a:pt x="17383" y="123397"/>
                    </a:lnTo>
                    <a:lnTo>
                      <a:pt x="23393" y="117538"/>
                    </a:lnTo>
                    <a:lnTo>
                      <a:pt x="24727" y="115691"/>
                    </a:lnTo>
                    <a:lnTo>
                      <a:pt x="26632" y="112462"/>
                    </a:lnTo>
                    <a:lnTo>
                      <a:pt x="26041" y="111023"/>
                    </a:lnTo>
                    <a:lnTo>
                      <a:pt x="24803" y="110204"/>
                    </a:lnTo>
                    <a:lnTo>
                      <a:pt x="29156" y="103537"/>
                    </a:lnTo>
                    <a:lnTo>
                      <a:pt x="30690" y="102327"/>
                    </a:lnTo>
                    <a:lnTo>
                      <a:pt x="33471" y="102127"/>
                    </a:lnTo>
                    <a:lnTo>
                      <a:pt x="35519" y="101070"/>
                    </a:lnTo>
                    <a:lnTo>
                      <a:pt x="36424" y="101070"/>
                    </a:lnTo>
                    <a:lnTo>
                      <a:pt x="37233" y="100670"/>
                    </a:lnTo>
                    <a:lnTo>
                      <a:pt x="39024" y="98670"/>
                    </a:lnTo>
                    <a:lnTo>
                      <a:pt x="36262" y="97393"/>
                    </a:lnTo>
                    <a:lnTo>
                      <a:pt x="33404" y="96736"/>
                    </a:lnTo>
                    <a:lnTo>
                      <a:pt x="24574" y="97431"/>
                    </a:lnTo>
                    <a:lnTo>
                      <a:pt x="23413" y="97279"/>
                    </a:lnTo>
                    <a:lnTo>
                      <a:pt x="22317" y="96660"/>
                    </a:lnTo>
                    <a:lnTo>
                      <a:pt x="21603" y="95774"/>
                    </a:lnTo>
                    <a:lnTo>
                      <a:pt x="21069" y="93497"/>
                    </a:lnTo>
                    <a:lnTo>
                      <a:pt x="20422" y="92983"/>
                    </a:lnTo>
                    <a:lnTo>
                      <a:pt x="18431" y="92983"/>
                    </a:lnTo>
                    <a:lnTo>
                      <a:pt x="16459" y="93679"/>
                    </a:lnTo>
                    <a:lnTo>
                      <a:pt x="15088" y="93612"/>
                    </a:lnTo>
                    <a:lnTo>
                      <a:pt x="13745" y="92612"/>
                    </a:lnTo>
                    <a:lnTo>
                      <a:pt x="15897" y="90278"/>
                    </a:lnTo>
                    <a:lnTo>
                      <a:pt x="13125" y="89726"/>
                    </a:lnTo>
                    <a:lnTo>
                      <a:pt x="10325" y="90183"/>
                    </a:lnTo>
                    <a:lnTo>
                      <a:pt x="7991" y="89468"/>
                    </a:lnTo>
                    <a:lnTo>
                      <a:pt x="7925" y="88002"/>
                    </a:lnTo>
                    <a:lnTo>
                      <a:pt x="8982" y="86535"/>
                    </a:lnTo>
                    <a:lnTo>
                      <a:pt x="7591" y="85144"/>
                    </a:lnTo>
                    <a:lnTo>
                      <a:pt x="7306" y="83382"/>
                    </a:lnTo>
                    <a:lnTo>
                      <a:pt x="8782" y="82515"/>
                    </a:lnTo>
                    <a:lnTo>
                      <a:pt x="10392" y="82801"/>
                    </a:lnTo>
                    <a:lnTo>
                      <a:pt x="13678" y="81496"/>
                    </a:lnTo>
                    <a:lnTo>
                      <a:pt x="17897" y="80867"/>
                    </a:lnTo>
                    <a:lnTo>
                      <a:pt x="14278" y="79581"/>
                    </a:lnTo>
                    <a:lnTo>
                      <a:pt x="12840" y="78477"/>
                    </a:lnTo>
                    <a:lnTo>
                      <a:pt x="12773" y="76791"/>
                    </a:lnTo>
                    <a:lnTo>
                      <a:pt x="13059" y="75343"/>
                    </a:lnTo>
                    <a:lnTo>
                      <a:pt x="17240" y="72895"/>
                    </a:lnTo>
                    <a:lnTo>
                      <a:pt x="21698" y="71819"/>
                    </a:lnTo>
                    <a:lnTo>
                      <a:pt x="21365" y="70209"/>
                    </a:lnTo>
                    <a:lnTo>
                      <a:pt x="21679" y="68456"/>
                    </a:lnTo>
                    <a:lnTo>
                      <a:pt x="17174" y="67951"/>
                    </a:lnTo>
                    <a:lnTo>
                      <a:pt x="12725" y="69180"/>
                    </a:lnTo>
                    <a:lnTo>
                      <a:pt x="13202" y="65837"/>
                    </a:lnTo>
                    <a:lnTo>
                      <a:pt x="14268" y="62808"/>
                    </a:lnTo>
                    <a:lnTo>
                      <a:pt x="14478" y="60817"/>
                    </a:lnTo>
                    <a:lnTo>
                      <a:pt x="14268" y="58674"/>
                    </a:lnTo>
                    <a:lnTo>
                      <a:pt x="12182" y="59589"/>
                    </a:lnTo>
                    <a:lnTo>
                      <a:pt x="11944" y="56569"/>
                    </a:lnTo>
                    <a:lnTo>
                      <a:pt x="11049" y="54502"/>
                    </a:lnTo>
                    <a:lnTo>
                      <a:pt x="7953" y="55931"/>
                    </a:lnTo>
                    <a:lnTo>
                      <a:pt x="8029" y="53188"/>
                    </a:lnTo>
                    <a:lnTo>
                      <a:pt x="8925" y="51273"/>
                    </a:lnTo>
                    <a:lnTo>
                      <a:pt x="10535" y="50445"/>
                    </a:lnTo>
                    <a:lnTo>
                      <a:pt x="12135" y="50806"/>
                    </a:lnTo>
                    <a:lnTo>
                      <a:pt x="15116" y="50778"/>
                    </a:lnTo>
                    <a:lnTo>
                      <a:pt x="17993" y="49330"/>
                    </a:lnTo>
                    <a:lnTo>
                      <a:pt x="22136" y="48959"/>
                    </a:lnTo>
                    <a:lnTo>
                      <a:pt x="28727" y="49406"/>
                    </a:lnTo>
                    <a:lnTo>
                      <a:pt x="33261" y="53473"/>
                    </a:lnTo>
                    <a:lnTo>
                      <a:pt x="34433" y="52750"/>
                    </a:lnTo>
                    <a:lnTo>
                      <a:pt x="36243" y="50178"/>
                    </a:lnTo>
                    <a:lnTo>
                      <a:pt x="37090" y="49892"/>
                    </a:lnTo>
                    <a:lnTo>
                      <a:pt x="43929" y="51016"/>
                    </a:lnTo>
                    <a:lnTo>
                      <a:pt x="48168" y="52492"/>
                    </a:lnTo>
                    <a:lnTo>
                      <a:pt x="49301" y="52035"/>
                    </a:lnTo>
                    <a:lnTo>
                      <a:pt x="48692" y="49187"/>
                    </a:lnTo>
                    <a:lnTo>
                      <a:pt x="47235" y="47206"/>
                    </a:lnTo>
                    <a:lnTo>
                      <a:pt x="49063" y="44615"/>
                    </a:lnTo>
                    <a:lnTo>
                      <a:pt x="51292" y="42853"/>
                    </a:lnTo>
                    <a:lnTo>
                      <a:pt x="52787" y="41977"/>
                    </a:lnTo>
                    <a:lnTo>
                      <a:pt x="56226" y="40882"/>
                    </a:lnTo>
                    <a:lnTo>
                      <a:pt x="57731" y="39853"/>
                    </a:lnTo>
                    <a:lnTo>
                      <a:pt x="58731" y="36500"/>
                    </a:lnTo>
                    <a:lnTo>
                      <a:pt x="60322" y="33709"/>
                    </a:lnTo>
                    <a:lnTo>
                      <a:pt x="51683" y="35157"/>
                    </a:lnTo>
                    <a:lnTo>
                      <a:pt x="43462" y="31842"/>
                    </a:lnTo>
                    <a:lnTo>
                      <a:pt x="44768" y="29499"/>
                    </a:lnTo>
                    <a:lnTo>
                      <a:pt x="46501" y="28165"/>
                    </a:lnTo>
                    <a:lnTo>
                      <a:pt x="49492" y="27146"/>
                    </a:lnTo>
                    <a:lnTo>
                      <a:pt x="49778" y="25918"/>
                    </a:lnTo>
                    <a:lnTo>
                      <a:pt x="51292" y="24898"/>
                    </a:lnTo>
                    <a:lnTo>
                      <a:pt x="53797" y="22212"/>
                    </a:lnTo>
                    <a:lnTo>
                      <a:pt x="52873" y="18698"/>
                    </a:lnTo>
                    <a:lnTo>
                      <a:pt x="53369" y="16126"/>
                    </a:lnTo>
                    <a:lnTo>
                      <a:pt x="55169" y="14449"/>
                    </a:lnTo>
                    <a:lnTo>
                      <a:pt x="55731" y="12040"/>
                    </a:lnTo>
                    <a:lnTo>
                      <a:pt x="56531" y="10258"/>
                    </a:lnTo>
                    <a:lnTo>
                      <a:pt x="60188" y="9620"/>
                    </a:lnTo>
                    <a:lnTo>
                      <a:pt x="63703" y="7972"/>
                    </a:lnTo>
                    <a:lnTo>
                      <a:pt x="64970" y="8134"/>
                    </a:lnTo>
                    <a:lnTo>
                      <a:pt x="69132" y="7753"/>
                    </a:lnTo>
                    <a:lnTo>
                      <a:pt x="70533" y="8420"/>
                    </a:lnTo>
                    <a:lnTo>
                      <a:pt x="70209" y="5496"/>
                    </a:lnTo>
                    <a:lnTo>
                      <a:pt x="72762" y="5115"/>
                    </a:lnTo>
                    <a:lnTo>
                      <a:pt x="73752" y="5696"/>
                    </a:lnTo>
                    <a:lnTo>
                      <a:pt x="74190" y="7772"/>
                    </a:lnTo>
                    <a:lnTo>
                      <a:pt x="75352" y="9097"/>
                    </a:lnTo>
                    <a:lnTo>
                      <a:pt x="75714" y="11392"/>
                    </a:lnTo>
                    <a:lnTo>
                      <a:pt x="74933" y="13164"/>
                    </a:lnTo>
                    <a:lnTo>
                      <a:pt x="73628" y="14526"/>
                    </a:lnTo>
                    <a:lnTo>
                      <a:pt x="74819" y="15916"/>
                    </a:lnTo>
                    <a:lnTo>
                      <a:pt x="72980" y="18440"/>
                    </a:lnTo>
                    <a:lnTo>
                      <a:pt x="74962" y="17364"/>
                    </a:lnTo>
                    <a:lnTo>
                      <a:pt x="77791" y="14897"/>
                    </a:lnTo>
                    <a:lnTo>
                      <a:pt x="77638" y="12887"/>
                    </a:lnTo>
                    <a:lnTo>
                      <a:pt x="77162" y="10344"/>
                    </a:lnTo>
                    <a:lnTo>
                      <a:pt x="76372" y="8049"/>
                    </a:lnTo>
                    <a:lnTo>
                      <a:pt x="76733" y="5515"/>
                    </a:lnTo>
                    <a:lnTo>
                      <a:pt x="78324" y="3934"/>
                    </a:lnTo>
                    <a:lnTo>
                      <a:pt x="82505" y="3134"/>
                    </a:lnTo>
                    <a:lnTo>
                      <a:pt x="80791" y="257"/>
                    </a:lnTo>
                    <a:lnTo>
                      <a:pt x="82315" y="0"/>
                    </a:lnTo>
                    <a:lnTo>
                      <a:pt x="83972" y="600"/>
                    </a:lnTo>
                    <a:lnTo>
                      <a:pt x="86411" y="2838"/>
                    </a:lnTo>
                    <a:lnTo>
                      <a:pt x="88954" y="4601"/>
                    </a:lnTo>
                    <a:lnTo>
                      <a:pt x="91583" y="5991"/>
                    </a:lnTo>
                    <a:lnTo>
                      <a:pt x="89049" y="8773"/>
                    </a:lnTo>
                    <a:lnTo>
                      <a:pt x="85935" y="10706"/>
                    </a:lnTo>
                    <a:lnTo>
                      <a:pt x="84744" y="12811"/>
                    </a:lnTo>
                    <a:close/>
                    <a:moveTo>
                      <a:pt x="11782" y="66961"/>
                    </a:moveTo>
                    <a:lnTo>
                      <a:pt x="11668" y="68256"/>
                    </a:lnTo>
                    <a:lnTo>
                      <a:pt x="9687" y="66628"/>
                    </a:lnTo>
                    <a:lnTo>
                      <a:pt x="8725" y="64846"/>
                    </a:lnTo>
                    <a:lnTo>
                      <a:pt x="3296" y="64037"/>
                    </a:lnTo>
                    <a:lnTo>
                      <a:pt x="5553" y="62256"/>
                    </a:lnTo>
                    <a:lnTo>
                      <a:pt x="6658" y="62779"/>
                    </a:lnTo>
                    <a:lnTo>
                      <a:pt x="10496" y="62855"/>
                    </a:lnTo>
                    <a:lnTo>
                      <a:pt x="11573" y="63598"/>
                    </a:lnTo>
                    <a:lnTo>
                      <a:pt x="11782" y="66961"/>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2" name="Freeform: Shape 177">
                <a:extLst>
                  <a:ext uri="{FF2B5EF4-FFF2-40B4-BE49-F238E27FC236}">
                    <a16:creationId xmlns:a16="http://schemas.microsoft.com/office/drawing/2014/main" id="{2E3B795E-EBCA-7110-C39D-16A2D495A641}"/>
                  </a:ext>
                </a:extLst>
              </p:cNvPr>
              <p:cNvSpPr/>
              <p:nvPr/>
            </p:nvSpPr>
            <p:spPr>
              <a:xfrm>
                <a:off x="13388832" y="6401616"/>
                <a:ext cx="50511" cy="67178"/>
              </a:xfrm>
              <a:custGeom>
                <a:avLst/>
                <a:gdLst>
                  <a:gd name="connsiteX0" fmla="*/ 9973 w 11953"/>
                  <a:gd name="connsiteY0" fmla="*/ 10135 h 15897"/>
                  <a:gd name="connsiteX1" fmla="*/ 4572 w 11953"/>
                  <a:gd name="connsiteY1" fmla="*/ 15897 h 15897"/>
                  <a:gd name="connsiteX2" fmla="*/ 2381 w 11953"/>
                  <a:gd name="connsiteY2" fmla="*/ 14869 h 15897"/>
                  <a:gd name="connsiteX3" fmla="*/ 515 w 11953"/>
                  <a:gd name="connsiteY3" fmla="*/ 15412 h 15897"/>
                  <a:gd name="connsiteX4" fmla="*/ 0 w 11953"/>
                  <a:gd name="connsiteY4" fmla="*/ 15250 h 15897"/>
                  <a:gd name="connsiteX5" fmla="*/ 1057 w 11953"/>
                  <a:gd name="connsiteY5" fmla="*/ 13164 h 15897"/>
                  <a:gd name="connsiteX6" fmla="*/ 2315 w 11953"/>
                  <a:gd name="connsiteY6" fmla="*/ 8334 h 15897"/>
                  <a:gd name="connsiteX7" fmla="*/ 4553 w 11953"/>
                  <a:gd name="connsiteY7" fmla="*/ 6420 h 15897"/>
                  <a:gd name="connsiteX8" fmla="*/ 7391 w 11953"/>
                  <a:gd name="connsiteY8" fmla="*/ 1391 h 15897"/>
                  <a:gd name="connsiteX9" fmla="*/ 9640 w 11953"/>
                  <a:gd name="connsiteY9" fmla="*/ 0 h 15897"/>
                  <a:gd name="connsiteX10" fmla="*/ 10411 w 11953"/>
                  <a:gd name="connsiteY10" fmla="*/ 191 h 15897"/>
                  <a:gd name="connsiteX11" fmla="*/ 10906 w 11953"/>
                  <a:gd name="connsiteY11" fmla="*/ 667 h 15897"/>
                  <a:gd name="connsiteX12" fmla="*/ 11954 w 11953"/>
                  <a:gd name="connsiteY12" fmla="*/ 6315 h 15897"/>
                  <a:gd name="connsiteX13" fmla="*/ 10506 w 11953"/>
                  <a:gd name="connsiteY13" fmla="*/ 8306 h 1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3" h="15897">
                    <a:moveTo>
                      <a:pt x="9973" y="10135"/>
                    </a:moveTo>
                    <a:lnTo>
                      <a:pt x="4572" y="15897"/>
                    </a:lnTo>
                    <a:lnTo>
                      <a:pt x="2381" y="14869"/>
                    </a:lnTo>
                    <a:lnTo>
                      <a:pt x="515" y="15412"/>
                    </a:lnTo>
                    <a:lnTo>
                      <a:pt x="0" y="15250"/>
                    </a:lnTo>
                    <a:lnTo>
                      <a:pt x="1057" y="13164"/>
                    </a:lnTo>
                    <a:lnTo>
                      <a:pt x="2315" y="8334"/>
                    </a:lnTo>
                    <a:lnTo>
                      <a:pt x="4553" y="6420"/>
                    </a:lnTo>
                    <a:lnTo>
                      <a:pt x="7391" y="1391"/>
                    </a:lnTo>
                    <a:lnTo>
                      <a:pt x="9640" y="0"/>
                    </a:lnTo>
                    <a:lnTo>
                      <a:pt x="10411" y="191"/>
                    </a:lnTo>
                    <a:lnTo>
                      <a:pt x="10906" y="667"/>
                    </a:lnTo>
                    <a:lnTo>
                      <a:pt x="11954" y="6315"/>
                    </a:lnTo>
                    <a:lnTo>
                      <a:pt x="10506" y="8306"/>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5" name="Freeform: Shape 179">
                <a:extLst>
                  <a:ext uri="{FF2B5EF4-FFF2-40B4-BE49-F238E27FC236}">
                    <a16:creationId xmlns:a16="http://schemas.microsoft.com/office/drawing/2014/main" id="{93012799-FB22-DC0E-3A0D-DDFDC5A7FFEA}"/>
                  </a:ext>
                </a:extLst>
              </p:cNvPr>
              <p:cNvSpPr/>
              <p:nvPr/>
            </p:nvSpPr>
            <p:spPr>
              <a:xfrm>
                <a:off x="13676828" y="7340345"/>
                <a:ext cx="25516" cy="16661"/>
              </a:xfrm>
              <a:custGeom>
                <a:avLst/>
                <a:gdLst>
                  <a:gd name="connsiteX0" fmla="*/ 5801 w 6038"/>
                  <a:gd name="connsiteY0" fmla="*/ 1438 h 3943"/>
                  <a:gd name="connsiteX1" fmla="*/ 6039 w 6038"/>
                  <a:gd name="connsiteY1" fmla="*/ 3496 h 3943"/>
                  <a:gd name="connsiteX2" fmla="*/ 4867 w 6038"/>
                  <a:gd name="connsiteY2" fmla="*/ 3943 h 3943"/>
                  <a:gd name="connsiteX3" fmla="*/ 3867 w 6038"/>
                  <a:gd name="connsiteY3" fmla="*/ 3229 h 3943"/>
                  <a:gd name="connsiteX4" fmla="*/ 1877 w 6038"/>
                  <a:gd name="connsiteY4" fmla="*/ 3229 h 3943"/>
                  <a:gd name="connsiteX5" fmla="*/ 0 w 6038"/>
                  <a:gd name="connsiteY5" fmla="*/ 3677 h 3943"/>
                  <a:gd name="connsiteX6" fmla="*/ 410 w 6038"/>
                  <a:gd name="connsiteY6" fmla="*/ 0 h 3943"/>
                  <a:gd name="connsiteX7" fmla="*/ 4105 w 6038"/>
                  <a:gd name="connsiteY7" fmla="*/ 448 h 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8" h="3943">
                    <a:moveTo>
                      <a:pt x="5801" y="1438"/>
                    </a:moveTo>
                    <a:lnTo>
                      <a:pt x="6039" y="3496"/>
                    </a:lnTo>
                    <a:lnTo>
                      <a:pt x="4867" y="3943"/>
                    </a:lnTo>
                    <a:lnTo>
                      <a:pt x="3867" y="3229"/>
                    </a:lnTo>
                    <a:lnTo>
                      <a:pt x="1877" y="3229"/>
                    </a:lnTo>
                    <a:lnTo>
                      <a:pt x="0" y="3677"/>
                    </a:lnTo>
                    <a:lnTo>
                      <a:pt x="410" y="0"/>
                    </a:lnTo>
                    <a:lnTo>
                      <a:pt x="4105" y="448"/>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6" name="Freeform: Shape 180">
                <a:extLst>
                  <a:ext uri="{FF2B5EF4-FFF2-40B4-BE49-F238E27FC236}">
                    <a16:creationId xmlns:a16="http://schemas.microsoft.com/office/drawing/2014/main" id="{7501B1A1-785E-7534-0BED-4139D2DB5917}"/>
                  </a:ext>
                </a:extLst>
              </p:cNvPr>
              <p:cNvSpPr/>
              <p:nvPr/>
            </p:nvSpPr>
            <p:spPr>
              <a:xfrm>
                <a:off x="16191975" y="8319889"/>
                <a:ext cx="194692" cy="215056"/>
              </a:xfrm>
              <a:custGeom>
                <a:avLst/>
                <a:gdLst>
                  <a:gd name="connsiteX0" fmla="*/ 40977 w 46072"/>
                  <a:gd name="connsiteY0" fmla="*/ 36766 h 50891"/>
                  <a:gd name="connsiteX1" fmla="*/ 40939 w 46072"/>
                  <a:gd name="connsiteY1" fmla="*/ 36766 h 50891"/>
                  <a:gd name="connsiteX2" fmla="*/ 36357 w 46072"/>
                  <a:gd name="connsiteY2" fmla="*/ 37767 h 50891"/>
                  <a:gd name="connsiteX3" fmla="*/ 34814 w 46072"/>
                  <a:gd name="connsiteY3" fmla="*/ 38938 h 50891"/>
                  <a:gd name="connsiteX4" fmla="*/ 33900 w 46072"/>
                  <a:gd name="connsiteY4" fmla="*/ 40995 h 50891"/>
                  <a:gd name="connsiteX5" fmla="*/ 33604 w 46072"/>
                  <a:gd name="connsiteY5" fmla="*/ 42053 h 50891"/>
                  <a:gd name="connsiteX6" fmla="*/ 32795 w 46072"/>
                  <a:gd name="connsiteY6" fmla="*/ 42091 h 50891"/>
                  <a:gd name="connsiteX7" fmla="*/ 31452 w 46072"/>
                  <a:gd name="connsiteY7" fmla="*/ 41034 h 50891"/>
                  <a:gd name="connsiteX8" fmla="*/ 29756 w 46072"/>
                  <a:gd name="connsiteY8" fmla="*/ 39376 h 50891"/>
                  <a:gd name="connsiteX9" fmla="*/ 27537 w 46072"/>
                  <a:gd name="connsiteY9" fmla="*/ 39510 h 50891"/>
                  <a:gd name="connsiteX10" fmla="*/ 20012 w 46072"/>
                  <a:gd name="connsiteY10" fmla="*/ 43110 h 50891"/>
                  <a:gd name="connsiteX11" fmla="*/ 19269 w 46072"/>
                  <a:gd name="connsiteY11" fmla="*/ 44996 h 50891"/>
                  <a:gd name="connsiteX12" fmla="*/ 19108 w 46072"/>
                  <a:gd name="connsiteY12" fmla="*/ 49082 h 50891"/>
                  <a:gd name="connsiteX13" fmla="*/ 18593 w 46072"/>
                  <a:gd name="connsiteY13" fmla="*/ 50187 h 50891"/>
                  <a:gd name="connsiteX14" fmla="*/ 17783 w 46072"/>
                  <a:gd name="connsiteY14" fmla="*/ 50892 h 50891"/>
                  <a:gd name="connsiteX15" fmla="*/ 14678 w 46072"/>
                  <a:gd name="connsiteY15" fmla="*/ 50444 h 50891"/>
                  <a:gd name="connsiteX16" fmla="*/ 14345 w 46072"/>
                  <a:gd name="connsiteY16" fmla="*/ 50178 h 50891"/>
                  <a:gd name="connsiteX17" fmla="*/ 14754 w 46072"/>
                  <a:gd name="connsiteY17" fmla="*/ 48616 h 50891"/>
                  <a:gd name="connsiteX18" fmla="*/ 14592 w 46072"/>
                  <a:gd name="connsiteY18" fmla="*/ 45186 h 50891"/>
                  <a:gd name="connsiteX19" fmla="*/ 13183 w 46072"/>
                  <a:gd name="connsiteY19" fmla="*/ 39500 h 50891"/>
                  <a:gd name="connsiteX20" fmla="*/ 12192 w 46072"/>
                  <a:gd name="connsiteY20" fmla="*/ 37643 h 50891"/>
                  <a:gd name="connsiteX21" fmla="*/ 10125 w 46072"/>
                  <a:gd name="connsiteY21" fmla="*/ 35785 h 50891"/>
                  <a:gd name="connsiteX22" fmla="*/ 8525 w 46072"/>
                  <a:gd name="connsiteY22" fmla="*/ 34566 h 50891"/>
                  <a:gd name="connsiteX23" fmla="*/ 5639 w 46072"/>
                  <a:gd name="connsiteY23" fmla="*/ 33480 h 50891"/>
                  <a:gd name="connsiteX24" fmla="*/ 4182 w 46072"/>
                  <a:gd name="connsiteY24" fmla="*/ 30337 h 50891"/>
                  <a:gd name="connsiteX25" fmla="*/ 1981 w 46072"/>
                  <a:gd name="connsiteY25" fmla="*/ 26775 h 50891"/>
                  <a:gd name="connsiteX26" fmla="*/ 924 w 46072"/>
                  <a:gd name="connsiteY26" fmla="*/ 25956 h 50891"/>
                  <a:gd name="connsiteX27" fmla="*/ 1095 w 46072"/>
                  <a:gd name="connsiteY27" fmla="*/ 25603 h 50891"/>
                  <a:gd name="connsiteX28" fmla="*/ 1600 w 46072"/>
                  <a:gd name="connsiteY28" fmla="*/ 22908 h 50891"/>
                  <a:gd name="connsiteX29" fmla="*/ 971 w 46072"/>
                  <a:gd name="connsiteY29" fmla="*/ 20946 h 50891"/>
                  <a:gd name="connsiteX30" fmla="*/ 0 w 46072"/>
                  <a:gd name="connsiteY30" fmla="*/ 19269 h 50891"/>
                  <a:gd name="connsiteX31" fmla="*/ 658 w 46072"/>
                  <a:gd name="connsiteY31" fmla="*/ 18250 h 50891"/>
                  <a:gd name="connsiteX32" fmla="*/ 2686 w 46072"/>
                  <a:gd name="connsiteY32" fmla="*/ 18259 h 50891"/>
                  <a:gd name="connsiteX33" fmla="*/ 4363 w 46072"/>
                  <a:gd name="connsiteY33" fmla="*/ 18450 h 50891"/>
                  <a:gd name="connsiteX34" fmla="*/ 4962 w 46072"/>
                  <a:gd name="connsiteY34" fmla="*/ 16840 h 50891"/>
                  <a:gd name="connsiteX35" fmla="*/ 8420 w 46072"/>
                  <a:gd name="connsiteY35" fmla="*/ 15792 h 50891"/>
                  <a:gd name="connsiteX36" fmla="*/ 11745 w 46072"/>
                  <a:gd name="connsiteY36" fmla="*/ 14697 h 50891"/>
                  <a:gd name="connsiteX37" fmla="*/ 12230 w 46072"/>
                  <a:gd name="connsiteY37" fmla="*/ 13935 h 50891"/>
                  <a:gd name="connsiteX38" fmla="*/ 11468 w 46072"/>
                  <a:gd name="connsiteY38" fmla="*/ 12278 h 50891"/>
                  <a:gd name="connsiteX39" fmla="*/ 11916 w 46072"/>
                  <a:gd name="connsiteY39" fmla="*/ 11239 h 50891"/>
                  <a:gd name="connsiteX40" fmla="*/ 15897 w 46072"/>
                  <a:gd name="connsiteY40" fmla="*/ 8287 h 50891"/>
                  <a:gd name="connsiteX41" fmla="*/ 16545 w 46072"/>
                  <a:gd name="connsiteY41" fmla="*/ 6944 h 50891"/>
                  <a:gd name="connsiteX42" fmla="*/ 16793 w 46072"/>
                  <a:gd name="connsiteY42" fmla="*/ 5896 h 50891"/>
                  <a:gd name="connsiteX43" fmla="*/ 16259 w 46072"/>
                  <a:gd name="connsiteY43" fmla="*/ 4772 h 50891"/>
                  <a:gd name="connsiteX44" fmla="*/ 15507 w 46072"/>
                  <a:gd name="connsiteY44" fmla="*/ 3029 h 50891"/>
                  <a:gd name="connsiteX45" fmla="*/ 15869 w 46072"/>
                  <a:gd name="connsiteY45" fmla="*/ 2286 h 50891"/>
                  <a:gd name="connsiteX46" fmla="*/ 17936 w 46072"/>
                  <a:gd name="connsiteY46" fmla="*/ 1276 h 50891"/>
                  <a:gd name="connsiteX47" fmla="*/ 19621 w 46072"/>
                  <a:gd name="connsiteY47" fmla="*/ 95 h 50891"/>
                  <a:gd name="connsiteX48" fmla="*/ 20612 w 46072"/>
                  <a:gd name="connsiteY48" fmla="*/ 0 h 50891"/>
                  <a:gd name="connsiteX49" fmla="*/ 21231 w 46072"/>
                  <a:gd name="connsiteY49" fmla="*/ 848 h 50891"/>
                  <a:gd name="connsiteX50" fmla="*/ 21231 w 46072"/>
                  <a:gd name="connsiteY50" fmla="*/ 1724 h 50891"/>
                  <a:gd name="connsiteX51" fmla="*/ 21784 w 46072"/>
                  <a:gd name="connsiteY51" fmla="*/ 3200 h 50891"/>
                  <a:gd name="connsiteX52" fmla="*/ 23022 w 46072"/>
                  <a:gd name="connsiteY52" fmla="*/ 4000 h 50891"/>
                  <a:gd name="connsiteX53" fmla="*/ 25079 w 46072"/>
                  <a:gd name="connsiteY53" fmla="*/ 5305 h 50891"/>
                  <a:gd name="connsiteX54" fmla="*/ 27470 w 46072"/>
                  <a:gd name="connsiteY54" fmla="*/ 6191 h 50891"/>
                  <a:gd name="connsiteX55" fmla="*/ 29337 w 46072"/>
                  <a:gd name="connsiteY55" fmla="*/ 7963 h 50891"/>
                  <a:gd name="connsiteX56" fmla="*/ 31899 w 46072"/>
                  <a:gd name="connsiteY56" fmla="*/ 11125 h 50891"/>
                  <a:gd name="connsiteX57" fmla="*/ 32281 w 46072"/>
                  <a:gd name="connsiteY57" fmla="*/ 12687 h 50891"/>
                  <a:gd name="connsiteX58" fmla="*/ 34586 w 46072"/>
                  <a:gd name="connsiteY58" fmla="*/ 14088 h 50891"/>
                  <a:gd name="connsiteX59" fmla="*/ 36719 w 46072"/>
                  <a:gd name="connsiteY59" fmla="*/ 15659 h 50891"/>
                  <a:gd name="connsiteX60" fmla="*/ 36386 w 46072"/>
                  <a:gd name="connsiteY60" fmla="*/ 18564 h 50891"/>
                  <a:gd name="connsiteX61" fmla="*/ 43653 w 46072"/>
                  <a:gd name="connsiteY61" fmla="*/ 21098 h 50891"/>
                  <a:gd name="connsiteX62" fmla="*/ 45291 w 46072"/>
                  <a:gd name="connsiteY62" fmla="*/ 21079 h 50891"/>
                  <a:gd name="connsiteX63" fmla="*/ 46073 w 46072"/>
                  <a:gd name="connsiteY63" fmla="*/ 21526 h 50891"/>
                  <a:gd name="connsiteX64" fmla="*/ 46054 w 46072"/>
                  <a:gd name="connsiteY64" fmla="*/ 22184 h 50891"/>
                  <a:gd name="connsiteX65" fmla="*/ 45482 w 46072"/>
                  <a:gd name="connsiteY65" fmla="*/ 24212 h 50891"/>
                  <a:gd name="connsiteX66" fmla="*/ 42491 w 46072"/>
                  <a:gd name="connsiteY66" fmla="*/ 30442 h 50891"/>
                  <a:gd name="connsiteX67" fmla="*/ 42253 w 46072"/>
                  <a:gd name="connsiteY67" fmla="*/ 31728 h 50891"/>
                  <a:gd name="connsiteX68" fmla="*/ 40110 w 46072"/>
                  <a:gd name="connsiteY68" fmla="*/ 33080 h 50891"/>
                  <a:gd name="connsiteX69" fmla="*/ 39814 w 46072"/>
                  <a:gd name="connsiteY69" fmla="*/ 33861 h 50891"/>
                  <a:gd name="connsiteX70" fmla="*/ 40424 w 46072"/>
                  <a:gd name="connsiteY70" fmla="*/ 35566 h 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6072" h="50891">
                    <a:moveTo>
                      <a:pt x="40977" y="36766"/>
                    </a:moveTo>
                    <a:lnTo>
                      <a:pt x="40939" y="36766"/>
                    </a:lnTo>
                    <a:lnTo>
                      <a:pt x="36357" y="37767"/>
                    </a:lnTo>
                    <a:lnTo>
                      <a:pt x="34814" y="38938"/>
                    </a:lnTo>
                    <a:lnTo>
                      <a:pt x="33900" y="40995"/>
                    </a:lnTo>
                    <a:lnTo>
                      <a:pt x="33604" y="42053"/>
                    </a:lnTo>
                    <a:lnTo>
                      <a:pt x="32795" y="42091"/>
                    </a:lnTo>
                    <a:lnTo>
                      <a:pt x="31452" y="41034"/>
                    </a:lnTo>
                    <a:lnTo>
                      <a:pt x="29756" y="39376"/>
                    </a:lnTo>
                    <a:lnTo>
                      <a:pt x="27537" y="39510"/>
                    </a:lnTo>
                    <a:lnTo>
                      <a:pt x="20012" y="43110"/>
                    </a:lnTo>
                    <a:lnTo>
                      <a:pt x="19269" y="44996"/>
                    </a:lnTo>
                    <a:lnTo>
                      <a:pt x="19108" y="49082"/>
                    </a:lnTo>
                    <a:lnTo>
                      <a:pt x="18593" y="50187"/>
                    </a:lnTo>
                    <a:lnTo>
                      <a:pt x="17783" y="50892"/>
                    </a:lnTo>
                    <a:lnTo>
                      <a:pt x="14678" y="50444"/>
                    </a:lnTo>
                    <a:lnTo>
                      <a:pt x="14345" y="50178"/>
                    </a:lnTo>
                    <a:lnTo>
                      <a:pt x="14754" y="48616"/>
                    </a:lnTo>
                    <a:lnTo>
                      <a:pt x="14592" y="45186"/>
                    </a:lnTo>
                    <a:lnTo>
                      <a:pt x="13183" y="39500"/>
                    </a:lnTo>
                    <a:lnTo>
                      <a:pt x="12192" y="37643"/>
                    </a:lnTo>
                    <a:lnTo>
                      <a:pt x="10125" y="35785"/>
                    </a:lnTo>
                    <a:lnTo>
                      <a:pt x="8525" y="34566"/>
                    </a:lnTo>
                    <a:lnTo>
                      <a:pt x="5639" y="33480"/>
                    </a:lnTo>
                    <a:lnTo>
                      <a:pt x="4182" y="30337"/>
                    </a:lnTo>
                    <a:lnTo>
                      <a:pt x="1981" y="26775"/>
                    </a:lnTo>
                    <a:lnTo>
                      <a:pt x="924" y="25956"/>
                    </a:lnTo>
                    <a:lnTo>
                      <a:pt x="1095" y="25603"/>
                    </a:lnTo>
                    <a:lnTo>
                      <a:pt x="1600" y="22908"/>
                    </a:lnTo>
                    <a:lnTo>
                      <a:pt x="971" y="20946"/>
                    </a:lnTo>
                    <a:lnTo>
                      <a:pt x="0" y="19269"/>
                    </a:lnTo>
                    <a:lnTo>
                      <a:pt x="658" y="18250"/>
                    </a:lnTo>
                    <a:lnTo>
                      <a:pt x="2686" y="18259"/>
                    </a:lnTo>
                    <a:lnTo>
                      <a:pt x="4363" y="18450"/>
                    </a:lnTo>
                    <a:lnTo>
                      <a:pt x="4962" y="16840"/>
                    </a:lnTo>
                    <a:lnTo>
                      <a:pt x="8420" y="15792"/>
                    </a:lnTo>
                    <a:lnTo>
                      <a:pt x="11745" y="14697"/>
                    </a:lnTo>
                    <a:lnTo>
                      <a:pt x="12230" y="13935"/>
                    </a:lnTo>
                    <a:lnTo>
                      <a:pt x="11468" y="12278"/>
                    </a:lnTo>
                    <a:lnTo>
                      <a:pt x="11916" y="11239"/>
                    </a:lnTo>
                    <a:lnTo>
                      <a:pt x="15897" y="8287"/>
                    </a:lnTo>
                    <a:lnTo>
                      <a:pt x="16545" y="6944"/>
                    </a:lnTo>
                    <a:lnTo>
                      <a:pt x="16793" y="5896"/>
                    </a:lnTo>
                    <a:lnTo>
                      <a:pt x="16259" y="4772"/>
                    </a:lnTo>
                    <a:lnTo>
                      <a:pt x="15507" y="3029"/>
                    </a:lnTo>
                    <a:lnTo>
                      <a:pt x="15869" y="2286"/>
                    </a:lnTo>
                    <a:lnTo>
                      <a:pt x="17936" y="1276"/>
                    </a:lnTo>
                    <a:lnTo>
                      <a:pt x="19621" y="95"/>
                    </a:lnTo>
                    <a:lnTo>
                      <a:pt x="20612" y="0"/>
                    </a:lnTo>
                    <a:lnTo>
                      <a:pt x="21231" y="848"/>
                    </a:lnTo>
                    <a:lnTo>
                      <a:pt x="21231" y="1724"/>
                    </a:lnTo>
                    <a:lnTo>
                      <a:pt x="21784" y="3200"/>
                    </a:lnTo>
                    <a:lnTo>
                      <a:pt x="23022" y="4000"/>
                    </a:lnTo>
                    <a:lnTo>
                      <a:pt x="25079" y="5305"/>
                    </a:lnTo>
                    <a:lnTo>
                      <a:pt x="27470" y="6191"/>
                    </a:lnTo>
                    <a:lnTo>
                      <a:pt x="29337" y="7963"/>
                    </a:lnTo>
                    <a:lnTo>
                      <a:pt x="31899" y="11125"/>
                    </a:lnTo>
                    <a:lnTo>
                      <a:pt x="32281" y="12687"/>
                    </a:lnTo>
                    <a:lnTo>
                      <a:pt x="34586" y="14088"/>
                    </a:lnTo>
                    <a:lnTo>
                      <a:pt x="36719" y="15659"/>
                    </a:lnTo>
                    <a:lnTo>
                      <a:pt x="36386" y="18564"/>
                    </a:lnTo>
                    <a:lnTo>
                      <a:pt x="43653" y="21098"/>
                    </a:lnTo>
                    <a:lnTo>
                      <a:pt x="45291" y="21079"/>
                    </a:lnTo>
                    <a:lnTo>
                      <a:pt x="46073" y="21526"/>
                    </a:lnTo>
                    <a:lnTo>
                      <a:pt x="46054" y="22184"/>
                    </a:lnTo>
                    <a:lnTo>
                      <a:pt x="45482" y="24212"/>
                    </a:lnTo>
                    <a:lnTo>
                      <a:pt x="42491" y="30442"/>
                    </a:lnTo>
                    <a:lnTo>
                      <a:pt x="42253" y="31728"/>
                    </a:lnTo>
                    <a:lnTo>
                      <a:pt x="40110" y="33080"/>
                    </a:lnTo>
                    <a:lnTo>
                      <a:pt x="39814" y="33861"/>
                    </a:lnTo>
                    <a:lnTo>
                      <a:pt x="40424" y="35566"/>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7" name="Freeform: Shape 181">
                <a:extLst>
                  <a:ext uri="{FF2B5EF4-FFF2-40B4-BE49-F238E27FC236}">
                    <a16:creationId xmlns:a16="http://schemas.microsoft.com/office/drawing/2014/main" id="{AE8B2277-EB40-BB1D-985D-BB8152B33EEE}"/>
                  </a:ext>
                </a:extLst>
              </p:cNvPr>
              <p:cNvSpPr/>
              <p:nvPr/>
            </p:nvSpPr>
            <p:spPr>
              <a:xfrm>
                <a:off x="15000233" y="7678088"/>
                <a:ext cx="14770" cy="35336"/>
              </a:xfrm>
              <a:custGeom>
                <a:avLst/>
                <a:gdLst>
                  <a:gd name="connsiteX0" fmla="*/ 2686 w 3495"/>
                  <a:gd name="connsiteY0" fmla="*/ 8363 h 8362"/>
                  <a:gd name="connsiteX1" fmla="*/ 610 w 3495"/>
                  <a:gd name="connsiteY1" fmla="*/ 8153 h 8362"/>
                  <a:gd name="connsiteX2" fmla="*/ 219 w 3495"/>
                  <a:gd name="connsiteY2" fmla="*/ 8172 h 8362"/>
                  <a:gd name="connsiteX3" fmla="*/ 0 w 3495"/>
                  <a:gd name="connsiteY3" fmla="*/ 6791 h 8362"/>
                  <a:gd name="connsiteX4" fmla="*/ 124 w 3495"/>
                  <a:gd name="connsiteY4" fmla="*/ 3848 h 8362"/>
                  <a:gd name="connsiteX5" fmla="*/ 1276 w 3495"/>
                  <a:gd name="connsiteY5" fmla="*/ 0 h 8362"/>
                  <a:gd name="connsiteX6" fmla="*/ 1524 w 3495"/>
                  <a:gd name="connsiteY6" fmla="*/ 629 h 8362"/>
                  <a:gd name="connsiteX7" fmla="*/ 1667 w 3495"/>
                  <a:gd name="connsiteY7" fmla="*/ 1438 h 8362"/>
                  <a:gd name="connsiteX8" fmla="*/ 1905 w 3495"/>
                  <a:gd name="connsiteY8" fmla="*/ 2295 h 8362"/>
                  <a:gd name="connsiteX9" fmla="*/ 2039 w 3495"/>
                  <a:gd name="connsiteY9" fmla="*/ 3343 h 8362"/>
                  <a:gd name="connsiteX10" fmla="*/ 2467 w 3495"/>
                  <a:gd name="connsiteY10" fmla="*/ 4419 h 8362"/>
                  <a:gd name="connsiteX11" fmla="*/ 3248 w 3495"/>
                  <a:gd name="connsiteY11" fmla="*/ 5439 h 8362"/>
                  <a:gd name="connsiteX12" fmla="*/ 3496 w 3495"/>
                  <a:gd name="connsiteY12" fmla="*/ 6410 h 8362"/>
                  <a:gd name="connsiteX13" fmla="*/ 3105 w 3495"/>
                  <a:gd name="connsiteY13" fmla="*/ 7639 h 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5" h="8362">
                    <a:moveTo>
                      <a:pt x="2686" y="8363"/>
                    </a:moveTo>
                    <a:lnTo>
                      <a:pt x="610" y="8153"/>
                    </a:lnTo>
                    <a:lnTo>
                      <a:pt x="219" y="8172"/>
                    </a:lnTo>
                    <a:lnTo>
                      <a:pt x="0" y="6791"/>
                    </a:lnTo>
                    <a:lnTo>
                      <a:pt x="124" y="3848"/>
                    </a:lnTo>
                    <a:lnTo>
                      <a:pt x="1276" y="0"/>
                    </a:lnTo>
                    <a:lnTo>
                      <a:pt x="1524" y="629"/>
                    </a:lnTo>
                    <a:lnTo>
                      <a:pt x="1667" y="1438"/>
                    </a:lnTo>
                    <a:lnTo>
                      <a:pt x="1905" y="2295"/>
                    </a:lnTo>
                    <a:lnTo>
                      <a:pt x="2039" y="3343"/>
                    </a:lnTo>
                    <a:lnTo>
                      <a:pt x="2467" y="4419"/>
                    </a:lnTo>
                    <a:lnTo>
                      <a:pt x="3248" y="5439"/>
                    </a:lnTo>
                    <a:lnTo>
                      <a:pt x="3496" y="6410"/>
                    </a:lnTo>
                    <a:lnTo>
                      <a:pt x="3105" y="7639"/>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8" name="Freeform: Shape 182">
                <a:extLst>
                  <a:ext uri="{FF2B5EF4-FFF2-40B4-BE49-F238E27FC236}">
                    <a16:creationId xmlns:a16="http://schemas.microsoft.com/office/drawing/2014/main" id="{11A4F265-14C2-D164-EF9F-55314C40BFA3}"/>
                  </a:ext>
                </a:extLst>
              </p:cNvPr>
              <p:cNvSpPr/>
              <p:nvPr/>
            </p:nvSpPr>
            <p:spPr>
              <a:xfrm>
                <a:off x="16290268" y="6003655"/>
                <a:ext cx="663773" cy="496896"/>
              </a:xfrm>
              <a:custGeom>
                <a:avLst/>
                <a:gdLst>
                  <a:gd name="connsiteX0" fmla="*/ 152209 w 157076"/>
                  <a:gd name="connsiteY0" fmla="*/ 35500 h 117586"/>
                  <a:gd name="connsiteX1" fmla="*/ 152143 w 157076"/>
                  <a:gd name="connsiteY1" fmla="*/ 37624 h 117586"/>
                  <a:gd name="connsiteX2" fmla="*/ 151495 w 157076"/>
                  <a:gd name="connsiteY2" fmla="*/ 41215 h 117586"/>
                  <a:gd name="connsiteX3" fmla="*/ 150228 w 157076"/>
                  <a:gd name="connsiteY3" fmla="*/ 45844 h 117586"/>
                  <a:gd name="connsiteX4" fmla="*/ 148904 w 157076"/>
                  <a:gd name="connsiteY4" fmla="*/ 49425 h 117586"/>
                  <a:gd name="connsiteX5" fmla="*/ 148580 w 157076"/>
                  <a:gd name="connsiteY5" fmla="*/ 50806 h 117586"/>
                  <a:gd name="connsiteX6" fmla="*/ 149580 w 157076"/>
                  <a:gd name="connsiteY6" fmla="*/ 51959 h 117586"/>
                  <a:gd name="connsiteX7" fmla="*/ 154553 w 157076"/>
                  <a:gd name="connsiteY7" fmla="*/ 52502 h 117586"/>
                  <a:gd name="connsiteX8" fmla="*/ 156667 w 157076"/>
                  <a:gd name="connsiteY8" fmla="*/ 53112 h 117586"/>
                  <a:gd name="connsiteX9" fmla="*/ 157076 w 157076"/>
                  <a:gd name="connsiteY9" fmla="*/ 54064 h 117586"/>
                  <a:gd name="connsiteX10" fmla="*/ 155972 w 157076"/>
                  <a:gd name="connsiteY10" fmla="*/ 55293 h 117586"/>
                  <a:gd name="connsiteX11" fmla="*/ 154381 w 157076"/>
                  <a:gd name="connsiteY11" fmla="*/ 56312 h 117586"/>
                  <a:gd name="connsiteX12" fmla="*/ 153676 w 157076"/>
                  <a:gd name="connsiteY12" fmla="*/ 57283 h 117586"/>
                  <a:gd name="connsiteX13" fmla="*/ 152409 w 157076"/>
                  <a:gd name="connsiteY13" fmla="*/ 60741 h 117586"/>
                  <a:gd name="connsiteX14" fmla="*/ 144142 w 157076"/>
                  <a:gd name="connsiteY14" fmla="*/ 60303 h 117586"/>
                  <a:gd name="connsiteX15" fmla="*/ 143047 w 157076"/>
                  <a:gd name="connsiteY15" fmla="*/ 61008 h 117586"/>
                  <a:gd name="connsiteX16" fmla="*/ 142523 w 157076"/>
                  <a:gd name="connsiteY16" fmla="*/ 62608 h 117586"/>
                  <a:gd name="connsiteX17" fmla="*/ 142113 w 157076"/>
                  <a:gd name="connsiteY17" fmla="*/ 64456 h 117586"/>
                  <a:gd name="connsiteX18" fmla="*/ 141027 w 157076"/>
                  <a:gd name="connsiteY18" fmla="*/ 66647 h 117586"/>
                  <a:gd name="connsiteX19" fmla="*/ 138836 w 157076"/>
                  <a:gd name="connsiteY19" fmla="*/ 68551 h 117586"/>
                  <a:gd name="connsiteX20" fmla="*/ 135398 w 157076"/>
                  <a:gd name="connsiteY20" fmla="*/ 69256 h 117586"/>
                  <a:gd name="connsiteX21" fmla="*/ 132588 w 157076"/>
                  <a:gd name="connsiteY21" fmla="*/ 70552 h 117586"/>
                  <a:gd name="connsiteX22" fmla="*/ 130493 w 157076"/>
                  <a:gd name="connsiteY22" fmla="*/ 74533 h 117586"/>
                  <a:gd name="connsiteX23" fmla="*/ 128931 w 157076"/>
                  <a:gd name="connsiteY23" fmla="*/ 79867 h 117586"/>
                  <a:gd name="connsiteX24" fmla="*/ 128968 w 157076"/>
                  <a:gd name="connsiteY24" fmla="*/ 83639 h 117586"/>
                  <a:gd name="connsiteX25" fmla="*/ 129168 w 157076"/>
                  <a:gd name="connsiteY25" fmla="*/ 85744 h 117586"/>
                  <a:gd name="connsiteX26" fmla="*/ 128987 w 157076"/>
                  <a:gd name="connsiteY26" fmla="*/ 86944 h 117586"/>
                  <a:gd name="connsiteX27" fmla="*/ 127930 w 157076"/>
                  <a:gd name="connsiteY27" fmla="*/ 88249 h 117586"/>
                  <a:gd name="connsiteX28" fmla="*/ 126197 w 157076"/>
                  <a:gd name="connsiteY28" fmla="*/ 91707 h 117586"/>
                  <a:gd name="connsiteX29" fmla="*/ 124787 w 157076"/>
                  <a:gd name="connsiteY29" fmla="*/ 95526 h 117586"/>
                  <a:gd name="connsiteX30" fmla="*/ 124244 w 157076"/>
                  <a:gd name="connsiteY30" fmla="*/ 97593 h 117586"/>
                  <a:gd name="connsiteX31" fmla="*/ 124511 w 157076"/>
                  <a:gd name="connsiteY31" fmla="*/ 98565 h 117586"/>
                  <a:gd name="connsiteX32" fmla="*/ 126102 w 157076"/>
                  <a:gd name="connsiteY32" fmla="*/ 98593 h 117586"/>
                  <a:gd name="connsiteX33" fmla="*/ 128397 w 157076"/>
                  <a:gd name="connsiteY33" fmla="*/ 99374 h 117586"/>
                  <a:gd name="connsiteX34" fmla="*/ 129616 w 157076"/>
                  <a:gd name="connsiteY34" fmla="*/ 100898 h 117586"/>
                  <a:gd name="connsiteX35" fmla="*/ 130064 w 157076"/>
                  <a:gd name="connsiteY35" fmla="*/ 102661 h 117586"/>
                  <a:gd name="connsiteX36" fmla="*/ 130064 w 157076"/>
                  <a:gd name="connsiteY36" fmla="*/ 104547 h 117586"/>
                  <a:gd name="connsiteX37" fmla="*/ 129635 w 157076"/>
                  <a:gd name="connsiteY37" fmla="*/ 105585 h 117586"/>
                  <a:gd name="connsiteX38" fmla="*/ 127797 w 157076"/>
                  <a:gd name="connsiteY38" fmla="*/ 106337 h 117586"/>
                  <a:gd name="connsiteX39" fmla="*/ 124920 w 157076"/>
                  <a:gd name="connsiteY39" fmla="*/ 106366 h 117586"/>
                  <a:gd name="connsiteX40" fmla="*/ 123244 w 157076"/>
                  <a:gd name="connsiteY40" fmla="*/ 105470 h 117586"/>
                  <a:gd name="connsiteX41" fmla="*/ 122901 w 157076"/>
                  <a:gd name="connsiteY41" fmla="*/ 104756 h 117586"/>
                  <a:gd name="connsiteX42" fmla="*/ 123701 w 157076"/>
                  <a:gd name="connsiteY42" fmla="*/ 102937 h 117586"/>
                  <a:gd name="connsiteX43" fmla="*/ 123120 w 157076"/>
                  <a:gd name="connsiteY43" fmla="*/ 100660 h 117586"/>
                  <a:gd name="connsiteX44" fmla="*/ 121930 w 157076"/>
                  <a:gd name="connsiteY44" fmla="*/ 99393 h 117586"/>
                  <a:gd name="connsiteX45" fmla="*/ 119510 w 157076"/>
                  <a:gd name="connsiteY45" fmla="*/ 101289 h 117586"/>
                  <a:gd name="connsiteX46" fmla="*/ 117186 w 157076"/>
                  <a:gd name="connsiteY46" fmla="*/ 101289 h 117586"/>
                  <a:gd name="connsiteX47" fmla="*/ 114405 w 157076"/>
                  <a:gd name="connsiteY47" fmla="*/ 102984 h 117586"/>
                  <a:gd name="connsiteX48" fmla="*/ 112586 w 157076"/>
                  <a:gd name="connsiteY48" fmla="*/ 105689 h 117586"/>
                  <a:gd name="connsiteX49" fmla="*/ 110843 w 157076"/>
                  <a:gd name="connsiteY49" fmla="*/ 106680 h 117586"/>
                  <a:gd name="connsiteX50" fmla="*/ 106118 w 157076"/>
                  <a:gd name="connsiteY50" fmla="*/ 106128 h 117586"/>
                  <a:gd name="connsiteX51" fmla="*/ 104947 w 157076"/>
                  <a:gd name="connsiteY51" fmla="*/ 107318 h 117586"/>
                  <a:gd name="connsiteX52" fmla="*/ 103965 w 157076"/>
                  <a:gd name="connsiteY52" fmla="*/ 112805 h 117586"/>
                  <a:gd name="connsiteX53" fmla="*/ 103404 w 157076"/>
                  <a:gd name="connsiteY53" fmla="*/ 113872 h 117586"/>
                  <a:gd name="connsiteX54" fmla="*/ 99460 w 157076"/>
                  <a:gd name="connsiteY54" fmla="*/ 113643 h 117586"/>
                  <a:gd name="connsiteX55" fmla="*/ 95659 w 157076"/>
                  <a:gd name="connsiteY55" fmla="*/ 115824 h 117586"/>
                  <a:gd name="connsiteX56" fmla="*/ 91364 w 157076"/>
                  <a:gd name="connsiteY56" fmla="*/ 117586 h 117586"/>
                  <a:gd name="connsiteX57" fmla="*/ 89192 w 157076"/>
                  <a:gd name="connsiteY57" fmla="*/ 116367 h 117586"/>
                  <a:gd name="connsiteX58" fmla="*/ 87982 w 157076"/>
                  <a:gd name="connsiteY58" fmla="*/ 114986 h 117586"/>
                  <a:gd name="connsiteX59" fmla="*/ 85639 w 157076"/>
                  <a:gd name="connsiteY59" fmla="*/ 115233 h 117586"/>
                  <a:gd name="connsiteX60" fmla="*/ 83087 w 157076"/>
                  <a:gd name="connsiteY60" fmla="*/ 115843 h 117586"/>
                  <a:gd name="connsiteX61" fmla="*/ 81372 w 157076"/>
                  <a:gd name="connsiteY61" fmla="*/ 115510 h 117586"/>
                  <a:gd name="connsiteX62" fmla="*/ 79448 w 157076"/>
                  <a:gd name="connsiteY62" fmla="*/ 115662 h 117586"/>
                  <a:gd name="connsiteX63" fmla="*/ 75733 w 157076"/>
                  <a:gd name="connsiteY63" fmla="*/ 116719 h 117586"/>
                  <a:gd name="connsiteX64" fmla="*/ 71066 w 157076"/>
                  <a:gd name="connsiteY64" fmla="*/ 116377 h 117586"/>
                  <a:gd name="connsiteX65" fmla="*/ 69075 w 157076"/>
                  <a:gd name="connsiteY65" fmla="*/ 115472 h 117586"/>
                  <a:gd name="connsiteX66" fmla="*/ 68885 w 157076"/>
                  <a:gd name="connsiteY66" fmla="*/ 114605 h 117586"/>
                  <a:gd name="connsiteX67" fmla="*/ 69028 w 157076"/>
                  <a:gd name="connsiteY67" fmla="*/ 112471 h 117586"/>
                  <a:gd name="connsiteX68" fmla="*/ 68980 w 157076"/>
                  <a:gd name="connsiteY68" fmla="*/ 109156 h 117586"/>
                  <a:gd name="connsiteX69" fmla="*/ 68237 w 157076"/>
                  <a:gd name="connsiteY69" fmla="*/ 106223 h 117586"/>
                  <a:gd name="connsiteX70" fmla="*/ 65999 w 157076"/>
                  <a:gd name="connsiteY70" fmla="*/ 103632 h 117586"/>
                  <a:gd name="connsiteX71" fmla="*/ 63655 w 157076"/>
                  <a:gd name="connsiteY71" fmla="*/ 101813 h 117586"/>
                  <a:gd name="connsiteX72" fmla="*/ 60665 w 157076"/>
                  <a:gd name="connsiteY72" fmla="*/ 99936 h 117586"/>
                  <a:gd name="connsiteX73" fmla="*/ 58455 w 157076"/>
                  <a:gd name="connsiteY73" fmla="*/ 99117 h 117586"/>
                  <a:gd name="connsiteX74" fmla="*/ 57245 w 157076"/>
                  <a:gd name="connsiteY74" fmla="*/ 98908 h 117586"/>
                  <a:gd name="connsiteX75" fmla="*/ 56969 w 157076"/>
                  <a:gd name="connsiteY75" fmla="*/ 97822 h 117586"/>
                  <a:gd name="connsiteX76" fmla="*/ 56531 w 157076"/>
                  <a:gd name="connsiteY76" fmla="*/ 96879 h 117586"/>
                  <a:gd name="connsiteX77" fmla="*/ 55493 w 157076"/>
                  <a:gd name="connsiteY77" fmla="*/ 96060 h 117586"/>
                  <a:gd name="connsiteX78" fmla="*/ 53283 w 157076"/>
                  <a:gd name="connsiteY78" fmla="*/ 94955 h 117586"/>
                  <a:gd name="connsiteX79" fmla="*/ 51406 w 157076"/>
                  <a:gd name="connsiteY79" fmla="*/ 94717 h 117586"/>
                  <a:gd name="connsiteX80" fmla="*/ 49873 w 157076"/>
                  <a:gd name="connsiteY80" fmla="*/ 96498 h 117586"/>
                  <a:gd name="connsiteX81" fmla="*/ 48749 w 157076"/>
                  <a:gd name="connsiteY81" fmla="*/ 94269 h 117586"/>
                  <a:gd name="connsiteX82" fmla="*/ 47558 w 157076"/>
                  <a:gd name="connsiteY82" fmla="*/ 90259 h 117586"/>
                  <a:gd name="connsiteX83" fmla="*/ 47682 w 157076"/>
                  <a:gd name="connsiteY83" fmla="*/ 87049 h 117586"/>
                  <a:gd name="connsiteX84" fmla="*/ 48359 w 157076"/>
                  <a:gd name="connsiteY84" fmla="*/ 83839 h 117586"/>
                  <a:gd name="connsiteX85" fmla="*/ 51606 w 157076"/>
                  <a:gd name="connsiteY85" fmla="*/ 74324 h 117586"/>
                  <a:gd name="connsiteX86" fmla="*/ 51435 w 157076"/>
                  <a:gd name="connsiteY86" fmla="*/ 72800 h 117586"/>
                  <a:gd name="connsiteX87" fmla="*/ 49073 w 157076"/>
                  <a:gd name="connsiteY87" fmla="*/ 70133 h 117586"/>
                  <a:gd name="connsiteX88" fmla="*/ 46158 w 157076"/>
                  <a:gd name="connsiteY88" fmla="*/ 68189 h 117586"/>
                  <a:gd name="connsiteX89" fmla="*/ 44548 w 157076"/>
                  <a:gd name="connsiteY89" fmla="*/ 64075 h 117586"/>
                  <a:gd name="connsiteX90" fmla="*/ 38643 w 157076"/>
                  <a:gd name="connsiteY90" fmla="*/ 63837 h 117586"/>
                  <a:gd name="connsiteX91" fmla="*/ 33071 w 157076"/>
                  <a:gd name="connsiteY91" fmla="*/ 64065 h 117586"/>
                  <a:gd name="connsiteX92" fmla="*/ 31318 w 157076"/>
                  <a:gd name="connsiteY92" fmla="*/ 63865 h 117586"/>
                  <a:gd name="connsiteX93" fmla="*/ 26013 w 157076"/>
                  <a:gd name="connsiteY93" fmla="*/ 62141 h 117586"/>
                  <a:gd name="connsiteX94" fmla="*/ 20898 w 157076"/>
                  <a:gd name="connsiteY94" fmla="*/ 59360 h 117586"/>
                  <a:gd name="connsiteX95" fmla="*/ 17479 w 157076"/>
                  <a:gd name="connsiteY95" fmla="*/ 57731 h 117586"/>
                  <a:gd name="connsiteX96" fmla="*/ 14602 w 157076"/>
                  <a:gd name="connsiteY96" fmla="*/ 55902 h 117586"/>
                  <a:gd name="connsiteX97" fmla="*/ 13049 w 157076"/>
                  <a:gd name="connsiteY97" fmla="*/ 53978 h 117586"/>
                  <a:gd name="connsiteX98" fmla="*/ 10601 w 157076"/>
                  <a:gd name="connsiteY98" fmla="*/ 54493 h 117586"/>
                  <a:gd name="connsiteX99" fmla="*/ 8944 w 157076"/>
                  <a:gd name="connsiteY99" fmla="*/ 54512 h 117586"/>
                  <a:gd name="connsiteX100" fmla="*/ 8963 w 157076"/>
                  <a:gd name="connsiteY100" fmla="*/ 54178 h 117586"/>
                  <a:gd name="connsiteX101" fmla="*/ 8020 w 157076"/>
                  <a:gd name="connsiteY101" fmla="*/ 50778 h 117586"/>
                  <a:gd name="connsiteX102" fmla="*/ 9010 w 157076"/>
                  <a:gd name="connsiteY102" fmla="*/ 45558 h 117586"/>
                  <a:gd name="connsiteX103" fmla="*/ 7220 w 157076"/>
                  <a:gd name="connsiteY103" fmla="*/ 37881 h 117586"/>
                  <a:gd name="connsiteX104" fmla="*/ 4296 w 157076"/>
                  <a:gd name="connsiteY104" fmla="*/ 28613 h 117586"/>
                  <a:gd name="connsiteX105" fmla="*/ 4086 w 157076"/>
                  <a:gd name="connsiteY105" fmla="*/ 18640 h 117586"/>
                  <a:gd name="connsiteX106" fmla="*/ 3877 w 157076"/>
                  <a:gd name="connsiteY106" fmla="*/ 16393 h 117586"/>
                  <a:gd name="connsiteX107" fmla="*/ 11059 w 157076"/>
                  <a:gd name="connsiteY107" fmla="*/ 10735 h 117586"/>
                  <a:gd name="connsiteX108" fmla="*/ 20117 w 157076"/>
                  <a:gd name="connsiteY108" fmla="*/ 4667 h 117586"/>
                  <a:gd name="connsiteX109" fmla="*/ 22174 w 157076"/>
                  <a:gd name="connsiteY109" fmla="*/ 4115 h 117586"/>
                  <a:gd name="connsiteX110" fmla="*/ 30518 w 157076"/>
                  <a:gd name="connsiteY110" fmla="*/ 515 h 117586"/>
                  <a:gd name="connsiteX111" fmla="*/ 31632 w 157076"/>
                  <a:gd name="connsiteY111" fmla="*/ 229 h 117586"/>
                  <a:gd name="connsiteX112" fmla="*/ 39157 w 157076"/>
                  <a:gd name="connsiteY112" fmla="*/ 895 h 117586"/>
                  <a:gd name="connsiteX113" fmla="*/ 45063 w 157076"/>
                  <a:gd name="connsiteY113" fmla="*/ 1753 h 117586"/>
                  <a:gd name="connsiteX114" fmla="*/ 50044 w 157076"/>
                  <a:gd name="connsiteY114" fmla="*/ 1648 h 117586"/>
                  <a:gd name="connsiteX115" fmla="*/ 52778 w 157076"/>
                  <a:gd name="connsiteY115" fmla="*/ 724 h 117586"/>
                  <a:gd name="connsiteX116" fmla="*/ 55255 w 157076"/>
                  <a:gd name="connsiteY116" fmla="*/ 1496 h 117586"/>
                  <a:gd name="connsiteX117" fmla="*/ 57245 w 157076"/>
                  <a:gd name="connsiteY117" fmla="*/ 4210 h 117586"/>
                  <a:gd name="connsiteX118" fmla="*/ 59303 w 157076"/>
                  <a:gd name="connsiteY118" fmla="*/ 3886 h 117586"/>
                  <a:gd name="connsiteX119" fmla="*/ 61332 w 157076"/>
                  <a:gd name="connsiteY119" fmla="*/ 2134 h 117586"/>
                  <a:gd name="connsiteX120" fmla="*/ 72476 w 157076"/>
                  <a:gd name="connsiteY120" fmla="*/ 3734 h 117586"/>
                  <a:gd name="connsiteX121" fmla="*/ 74990 w 157076"/>
                  <a:gd name="connsiteY121" fmla="*/ 3696 h 117586"/>
                  <a:gd name="connsiteX122" fmla="*/ 77819 w 157076"/>
                  <a:gd name="connsiteY122" fmla="*/ 3953 h 117586"/>
                  <a:gd name="connsiteX123" fmla="*/ 83039 w 157076"/>
                  <a:gd name="connsiteY123" fmla="*/ 5582 h 117586"/>
                  <a:gd name="connsiteX124" fmla="*/ 86049 w 157076"/>
                  <a:gd name="connsiteY124" fmla="*/ 7077 h 117586"/>
                  <a:gd name="connsiteX125" fmla="*/ 92659 w 157076"/>
                  <a:gd name="connsiteY125" fmla="*/ 6172 h 117586"/>
                  <a:gd name="connsiteX126" fmla="*/ 95488 w 157076"/>
                  <a:gd name="connsiteY126" fmla="*/ 6125 h 117586"/>
                  <a:gd name="connsiteX127" fmla="*/ 96964 w 157076"/>
                  <a:gd name="connsiteY127" fmla="*/ 5534 h 117586"/>
                  <a:gd name="connsiteX128" fmla="*/ 101527 w 157076"/>
                  <a:gd name="connsiteY128" fmla="*/ 1438 h 117586"/>
                  <a:gd name="connsiteX129" fmla="*/ 103498 w 157076"/>
                  <a:gd name="connsiteY129" fmla="*/ 733 h 117586"/>
                  <a:gd name="connsiteX130" fmla="*/ 105308 w 157076"/>
                  <a:gd name="connsiteY130" fmla="*/ 0 h 117586"/>
                  <a:gd name="connsiteX131" fmla="*/ 106966 w 157076"/>
                  <a:gd name="connsiteY131" fmla="*/ 619 h 117586"/>
                  <a:gd name="connsiteX132" fmla="*/ 108052 w 157076"/>
                  <a:gd name="connsiteY132" fmla="*/ 4115 h 117586"/>
                  <a:gd name="connsiteX133" fmla="*/ 111423 w 157076"/>
                  <a:gd name="connsiteY133" fmla="*/ 10125 h 117586"/>
                  <a:gd name="connsiteX134" fmla="*/ 115091 w 157076"/>
                  <a:gd name="connsiteY134" fmla="*/ 11182 h 117586"/>
                  <a:gd name="connsiteX135" fmla="*/ 125216 w 157076"/>
                  <a:gd name="connsiteY135" fmla="*/ 13488 h 117586"/>
                  <a:gd name="connsiteX136" fmla="*/ 127282 w 157076"/>
                  <a:gd name="connsiteY136" fmla="*/ 14697 h 117586"/>
                  <a:gd name="connsiteX137" fmla="*/ 132979 w 157076"/>
                  <a:gd name="connsiteY137" fmla="*/ 19974 h 117586"/>
                  <a:gd name="connsiteX138" fmla="*/ 136398 w 157076"/>
                  <a:gd name="connsiteY138" fmla="*/ 22555 h 117586"/>
                  <a:gd name="connsiteX139" fmla="*/ 138569 w 157076"/>
                  <a:gd name="connsiteY139" fmla="*/ 24613 h 117586"/>
                  <a:gd name="connsiteX140" fmla="*/ 141884 w 157076"/>
                  <a:gd name="connsiteY140" fmla="*/ 28642 h 117586"/>
                  <a:gd name="connsiteX141" fmla="*/ 143799 w 157076"/>
                  <a:gd name="connsiteY141" fmla="*/ 31566 h 117586"/>
                  <a:gd name="connsiteX142" fmla="*/ 146999 w 157076"/>
                  <a:gd name="connsiteY142" fmla="*/ 33776 h 117586"/>
                  <a:gd name="connsiteX143" fmla="*/ 150790 w 157076"/>
                  <a:gd name="connsiteY143" fmla="*/ 35262 h 117586"/>
                  <a:gd name="connsiteX144" fmla="*/ 152209 w 157076"/>
                  <a:gd name="connsiteY144" fmla="*/ 35500 h 117586"/>
                  <a:gd name="connsiteX145" fmla="*/ 1553 w 157076"/>
                  <a:gd name="connsiteY145" fmla="*/ 53788 h 117586"/>
                  <a:gd name="connsiteX146" fmla="*/ 0 w 157076"/>
                  <a:gd name="connsiteY146" fmla="*/ 53426 h 117586"/>
                  <a:gd name="connsiteX147" fmla="*/ 3057 w 157076"/>
                  <a:gd name="connsiteY147" fmla="*/ 48016 h 117586"/>
                  <a:gd name="connsiteX148" fmla="*/ 4229 w 157076"/>
                  <a:gd name="connsiteY148" fmla="*/ 44491 h 117586"/>
                  <a:gd name="connsiteX149" fmla="*/ 5039 w 157076"/>
                  <a:gd name="connsiteY149" fmla="*/ 39481 h 117586"/>
                  <a:gd name="connsiteX150" fmla="*/ 5753 w 157076"/>
                  <a:gd name="connsiteY150" fmla="*/ 37900 h 117586"/>
                  <a:gd name="connsiteX151" fmla="*/ 5772 w 157076"/>
                  <a:gd name="connsiteY151" fmla="*/ 40177 h 117586"/>
                  <a:gd name="connsiteX152" fmla="*/ 5458 w 157076"/>
                  <a:gd name="connsiteY152" fmla="*/ 43967 h 117586"/>
                  <a:gd name="connsiteX153" fmla="*/ 3524 w 157076"/>
                  <a:gd name="connsiteY153" fmla="*/ 50416 h 117586"/>
                  <a:gd name="connsiteX154" fmla="*/ 1553 w 157076"/>
                  <a:gd name="connsiteY154" fmla="*/ 53788 h 11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57076" h="117586">
                    <a:moveTo>
                      <a:pt x="152209" y="35500"/>
                    </a:moveTo>
                    <a:lnTo>
                      <a:pt x="152143" y="37624"/>
                    </a:lnTo>
                    <a:lnTo>
                      <a:pt x="151495" y="41215"/>
                    </a:lnTo>
                    <a:lnTo>
                      <a:pt x="150228" y="45844"/>
                    </a:lnTo>
                    <a:lnTo>
                      <a:pt x="148904" y="49425"/>
                    </a:lnTo>
                    <a:lnTo>
                      <a:pt x="148580" y="50806"/>
                    </a:lnTo>
                    <a:lnTo>
                      <a:pt x="149580" y="51959"/>
                    </a:lnTo>
                    <a:lnTo>
                      <a:pt x="154553" y="52502"/>
                    </a:lnTo>
                    <a:lnTo>
                      <a:pt x="156667" y="53112"/>
                    </a:lnTo>
                    <a:lnTo>
                      <a:pt x="157076" y="54064"/>
                    </a:lnTo>
                    <a:lnTo>
                      <a:pt x="155972" y="55293"/>
                    </a:lnTo>
                    <a:lnTo>
                      <a:pt x="154381" y="56312"/>
                    </a:lnTo>
                    <a:lnTo>
                      <a:pt x="153676" y="57283"/>
                    </a:lnTo>
                    <a:lnTo>
                      <a:pt x="152409" y="60741"/>
                    </a:lnTo>
                    <a:lnTo>
                      <a:pt x="144142" y="60303"/>
                    </a:lnTo>
                    <a:lnTo>
                      <a:pt x="143047" y="61008"/>
                    </a:lnTo>
                    <a:lnTo>
                      <a:pt x="142523" y="62608"/>
                    </a:lnTo>
                    <a:lnTo>
                      <a:pt x="142113" y="64456"/>
                    </a:lnTo>
                    <a:lnTo>
                      <a:pt x="141027" y="66647"/>
                    </a:lnTo>
                    <a:lnTo>
                      <a:pt x="138836" y="68551"/>
                    </a:lnTo>
                    <a:lnTo>
                      <a:pt x="135398" y="69256"/>
                    </a:lnTo>
                    <a:lnTo>
                      <a:pt x="132588" y="70552"/>
                    </a:lnTo>
                    <a:lnTo>
                      <a:pt x="130493" y="74533"/>
                    </a:lnTo>
                    <a:lnTo>
                      <a:pt x="128931" y="79867"/>
                    </a:lnTo>
                    <a:lnTo>
                      <a:pt x="128968" y="83639"/>
                    </a:lnTo>
                    <a:lnTo>
                      <a:pt x="129168" y="85744"/>
                    </a:lnTo>
                    <a:lnTo>
                      <a:pt x="128987" y="86944"/>
                    </a:lnTo>
                    <a:lnTo>
                      <a:pt x="127930" y="88249"/>
                    </a:lnTo>
                    <a:lnTo>
                      <a:pt x="126197" y="91707"/>
                    </a:lnTo>
                    <a:lnTo>
                      <a:pt x="124787" y="95526"/>
                    </a:lnTo>
                    <a:lnTo>
                      <a:pt x="124244" y="97593"/>
                    </a:lnTo>
                    <a:lnTo>
                      <a:pt x="124511" y="98565"/>
                    </a:lnTo>
                    <a:lnTo>
                      <a:pt x="126102" y="98593"/>
                    </a:lnTo>
                    <a:lnTo>
                      <a:pt x="128397" y="99374"/>
                    </a:lnTo>
                    <a:lnTo>
                      <a:pt x="129616" y="100898"/>
                    </a:lnTo>
                    <a:lnTo>
                      <a:pt x="130064" y="102661"/>
                    </a:lnTo>
                    <a:lnTo>
                      <a:pt x="130064" y="104547"/>
                    </a:lnTo>
                    <a:lnTo>
                      <a:pt x="129635" y="105585"/>
                    </a:lnTo>
                    <a:lnTo>
                      <a:pt x="127797" y="106337"/>
                    </a:lnTo>
                    <a:lnTo>
                      <a:pt x="124920" y="106366"/>
                    </a:lnTo>
                    <a:lnTo>
                      <a:pt x="123244" y="105470"/>
                    </a:lnTo>
                    <a:lnTo>
                      <a:pt x="122901" y="104756"/>
                    </a:lnTo>
                    <a:lnTo>
                      <a:pt x="123701" y="102937"/>
                    </a:lnTo>
                    <a:lnTo>
                      <a:pt x="123120" y="100660"/>
                    </a:lnTo>
                    <a:lnTo>
                      <a:pt x="121930" y="99393"/>
                    </a:lnTo>
                    <a:lnTo>
                      <a:pt x="119510" y="101289"/>
                    </a:lnTo>
                    <a:lnTo>
                      <a:pt x="117186" y="101289"/>
                    </a:lnTo>
                    <a:lnTo>
                      <a:pt x="114405" y="102984"/>
                    </a:lnTo>
                    <a:lnTo>
                      <a:pt x="112586" y="105689"/>
                    </a:lnTo>
                    <a:lnTo>
                      <a:pt x="110843" y="106680"/>
                    </a:lnTo>
                    <a:lnTo>
                      <a:pt x="106118" y="106128"/>
                    </a:lnTo>
                    <a:lnTo>
                      <a:pt x="104947" y="107318"/>
                    </a:lnTo>
                    <a:lnTo>
                      <a:pt x="103965" y="112805"/>
                    </a:lnTo>
                    <a:lnTo>
                      <a:pt x="103404" y="113872"/>
                    </a:lnTo>
                    <a:lnTo>
                      <a:pt x="99460" y="113643"/>
                    </a:lnTo>
                    <a:lnTo>
                      <a:pt x="95659" y="115824"/>
                    </a:lnTo>
                    <a:lnTo>
                      <a:pt x="91364" y="117586"/>
                    </a:lnTo>
                    <a:lnTo>
                      <a:pt x="89192" y="116367"/>
                    </a:lnTo>
                    <a:lnTo>
                      <a:pt x="87982" y="114986"/>
                    </a:lnTo>
                    <a:lnTo>
                      <a:pt x="85639" y="115233"/>
                    </a:lnTo>
                    <a:lnTo>
                      <a:pt x="83087" y="115843"/>
                    </a:lnTo>
                    <a:lnTo>
                      <a:pt x="81372" y="115510"/>
                    </a:lnTo>
                    <a:lnTo>
                      <a:pt x="79448" y="115662"/>
                    </a:lnTo>
                    <a:lnTo>
                      <a:pt x="75733" y="116719"/>
                    </a:lnTo>
                    <a:lnTo>
                      <a:pt x="71066" y="116377"/>
                    </a:lnTo>
                    <a:lnTo>
                      <a:pt x="69075" y="115472"/>
                    </a:lnTo>
                    <a:lnTo>
                      <a:pt x="68885" y="114605"/>
                    </a:lnTo>
                    <a:lnTo>
                      <a:pt x="69028" y="112471"/>
                    </a:lnTo>
                    <a:lnTo>
                      <a:pt x="68980" y="109156"/>
                    </a:lnTo>
                    <a:lnTo>
                      <a:pt x="68237" y="106223"/>
                    </a:lnTo>
                    <a:lnTo>
                      <a:pt x="65999" y="103632"/>
                    </a:lnTo>
                    <a:lnTo>
                      <a:pt x="63655" y="101813"/>
                    </a:lnTo>
                    <a:lnTo>
                      <a:pt x="60665" y="99936"/>
                    </a:lnTo>
                    <a:lnTo>
                      <a:pt x="58455" y="99117"/>
                    </a:lnTo>
                    <a:lnTo>
                      <a:pt x="57245" y="98908"/>
                    </a:lnTo>
                    <a:lnTo>
                      <a:pt x="56969" y="97822"/>
                    </a:lnTo>
                    <a:lnTo>
                      <a:pt x="56531" y="96879"/>
                    </a:lnTo>
                    <a:lnTo>
                      <a:pt x="55493" y="96060"/>
                    </a:lnTo>
                    <a:lnTo>
                      <a:pt x="53283" y="94955"/>
                    </a:lnTo>
                    <a:lnTo>
                      <a:pt x="51406" y="94717"/>
                    </a:lnTo>
                    <a:lnTo>
                      <a:pt x="49873" y="96498"/>
                    </a:lnTo>
                    <a:lnTo>
                      <a:pt x="48749" y="94269"/>
                    </a:lnTo>
                    <a:lnTo>
                      <a:pt x="47558" y="90259"/>
                    </a:lnTo>
                    <a:lnTo>
                      <a:pt x="47682" y="87049"/>
                    </a:lnTo>
                    <a:lnTo>
                      <a:pt x="48359" y="83839"/>
                    </a:lnTo>
                    <a:lnTo>
                      <a:pt x="51606" y="74324"/>
                    </a:lnTo>
                    <a:lnTo>
                      <a:pt x="51435" y="72800"/>
                    </a:lnTo>
                    <a:lnTo>
                      <a:pt x="49073" y="70133"/>
                    </a:lnTo>
                    <a:lnTo>
                      <a:pt x="46158" y="68189"/>
                    </a:lnTo>
                    <a:lnTo>
                      <a:pt x="44548" y="64075"/>
                    </a:lnTo>
                    <a:lnTo>
                      <a:pt x="38643" y="63837"/>
                    </a:lnTo>
                    <a:lnTo>
                      <a:pt x="33071" y="64065"/>
                    </a:lnTo>
                    <a:lnTo>
                      <a:pt x="31318" y="63865"/>
                    </a:lnTo>
                    <a:lnTo>
                      <a:pt x="26013" y="62141"/>
                    </a:lnTo>
                    <a:lnTo>
                      <a:pt x="20898" y="59360"/>
                    </a:lnTo>
                    <a:lnTo>
                      <a:pt x="17479" y="57731"/>
                    </a:lnTo>
                    <a:lnTo>
                      <a:pt x="14602" y="55902"/>
                    </a:lnTo>
                    <a:lnTo>
                      <a:pt x="13049" y="53978"/>
                    </a:lnTo>
                    <a:lnTo>
                      <a:pt x="10601" y="54493"/>
                    </a:lnTo>
                    <a:lnTo>
                      <a:pt x="8944" y="54512"/>
                    </a:lnTo>
                    <a:lnTo>
                      <a:pt x="8963" y="54178"/>
                    </a:lnTo>
                    <a:lnTo>
                      <a:pt x="8020" y="50778"/>
                    </a:lnTo>
                    <a:lnTo>
                      <a:pt x="9010" y="45558"/>
                    </a:lnTo>
                    <a:lnTo>
                      <a:pt x="7220" y="37881"/>
                    </a:lnTo>
                    <a:lnTo>
                      <a:pt x="4296" y="28613"/>
                    </a:lnTo>
                    <a:lnTo>
                      <a:pt x="4086" y="18640"/>
                    </a:lnTo>
                    <a:lnTo>
                      <a:pt x="3877" y="16393"/>
                    </a:lnTo>
                    <a:lnTo>
                      <a:pt x="11059" y="10735"/>
                    </a:lnTo>
                    <a:lnTo>
                      <a:pt x="20117" y="4667"/>
                    </a:lnTo>
                    <a:lnTo>
                      <a:pt x="22174" y="4115"/>
                    </a:lnTo>
                    <a:lnTo>
                      <a:pt x="30518" y="515"/>
                    </a:lnTo>
                    <a:lnTo>
                      <a:pt x="31632" y="229"/>
                    </a:lnTo>
                    <a:lnTo>
                      <a:pt x="39157" y="895"/>
                    </a:lnTo>
                    <a:lnTo>
                      <a:pt x="45063" y="1753"/>
                    </a:lnTo>
                    <a:lnTo>
                      <a:pt x="50044" y="1648"/>
                    </a:lnTo>
                    <a:lnTo>
                      <a:pt x="52778" y="724"/>
                    </a:lnTo>
                    <a:lnTo>
                      <a:pt x="55255" y="1496"/>
                    </a:lnTo>
                    <a:lnTo>
                      <a:pt x="57245" y="4210"/>
                    </a:lnTo>
                    <a:lnTo>
                      <a:pt x="59303" y="3886"/>
                    </a:lnTo>
                    <a:lnTo>
                      <a:pt x="61332" y="2134"/>
                    </a:lnTo>
                    <a:lnTo>
                      <a:pt x="72476" y="3734"/>
                    </a:lnTo>
                    <a:lnTo>
                      <a:pt x="74990" y="3696"/>
                    </a:lnTo>
                    <a:lnTo>
                      <a:pt x="77819" y="3953"/>
                    </a:lnTo>
                    <a:lnTo>
                      <a:pt x="83039" y="5582"/>
                    </a:lnTo>
                    <a:lnTo>
                      <a:pt x="86049" y="7077"/>
                    </a:lnTo>
                    <a:lnTo>
                      <a:pt x="92659" y="6172"/>
                    </a:lnTo>
                    <a:lnTo>
                      <a:pt x="95488" y="6125"/>
                    </a:lnTo>
                    <a:lnTo>
                      <a:pt x="96964" y="5534"/>
                    </a:lnTo>
                    <a:lnTo>
                      <a:pt x="101527" y="1438"/>
                    </a:lnTo>
                    <a:lnTo>
                      <a:pt x="103498" y="733"/>
                    </a:lnTo>
                    <a:lnTo>
                      <a:pt x="105308" y="0"/>
                    </a:lnTo>
                    <a:lnTo>
                      <a:pt x="106966" y="619"/>
                    </a:lnTo>
                    <a:lnTo>
                      <a:pt x="108052" y="4115"/>
                    </a:lnTo>
                    <a:lnTo>
                      <a:pt x="111423" y="10125"/>
                    </a:lnTo>
                    <a:lnTo>
                      <a:pt x="115091" y="11182"/>
                    </a:lnTo>
                    <a:lnTo>
                      <a:pt x="125216" y="13488"/>
                    </a:lnTo>
                    <a:lnTo>
                      <a:pt x="127282" y="14697"/>
                    </a:lnTo>
                    <a:lnTo>
                      <a:pt x="132979" y="19974"/>
                    </a:lnTo>
                    <a:lnTo>
                      <a:pt x="136398" y="22555"/>
                    </a:lnTo>
                    <a:lnTo>
                      <a:pt x="138569" y="24613"/>
                    </a:lnTo>
                    <a:lnTo>
                      <a:pt x="141884" y="28642"/>
                    </a:lnTo>
                    <a:lnTo>
                      <a:pt x="143799" y="31566"/>
                    </a:lnTo>
                    <a:lnTo>
                      <a:pt x="146999" y="33776"/>
                    </a:lnTo>
                    <a:lnTo>
                      <a:pt x="150790" y="35262"/>
                    </a:lnTo>
                    <a:lnTo>
                      <a:pt x="152209" y="35500"/>
                    </a:lnTo>
                    <a:close/>
                    <a:moveTo>
                      <a:pt x="1553" y="53788"/>
                    </a:moveTo>
                    <a:lnTo>
                      <a:pt x="0" y="53426"/>
                    </a:lnTo>
                    <a:lnTo>
                      <a:pt x="3057" y="48016"/>
                    </a:lnTo>
                    <a:lnTo>
                      <a:pt x="4229" y="44491"/>
                    </a:lnTo>
                    <a:lnTo>
                      <a:pt x="5039" y="39481"/>
                    </a:lnTo>
                    <a:lnTo>
                      <a:pt x="5753" y="37900"/>
                    </a:lnTo>
                    <a:lnTo>
                      <a:pt x="5772" y="40177"/>
                    </a:lnTo>
                    <a:lnTo>
                      <a:pt x="5458" y="43967"/>
                    </a:lnTo>
                    <a:lnTo>
                      <a:pt x="3524" y="50416"/>
                    </a:lnTo>
                    <a:lnTo>
                      <a:pt x="1553" y="53788"/>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39" name="Freeform: Shape 183">
                <a:extLst>
                  <a:ext uri="{FF2B5EF4-FFF2-40B4-BE49-F238E27FC236}">
                    <a16:creationId xmlns:a16="http://schemas.microsoft.com/office/drawing/2014/main" id="{D5ED6D54-ACB9-E17E-D2D0-BEFF61A09027}"/>
                  </a:ext>
                </a:extLst>
              </p:cNvPr>
              <p:cNvSpPr/>
              <p:nvPr/>
            </p:nvSpPr>
            <p:spPr>
              <a:xfrm>
                <a:off x="14576108" y="7183407"/>
                <a:ext cx="86818" cy="125984"/>
              </a:xfrm>
              <a:custGeom>
                <a:avLst/>
                <a:gdLst>
                  <a:gd name="connsiteX0" fmla="*/ 10458 w 20545"/>
                  <a:gd name="connsiteY0" fmla="*/ 1924 h 29813"/>
                  <a:gd name="connsiteX1" fmla="*/ 10249 w 20545"/>
                  <a:gd name="connsiteY1" fmla="*/ 3038 h 29813"/>
                  <a:gd name="connsiteX2" fmla="*/ 10287 w 20545"/>
                  <a:gd name="connsiteY2" fmla="*/ 5525 h 29813"/>
                  <a:gd name="connsiteX3" fmla="*/ 11039 w 20545"/>
                  <a:gd name="connsiteY3" fmla="*/ 8011 h 29813"/>
                  <a:gd name="connsiteX4" fmla="*/ 12830 w 20545"/>
                  <a:gd name="connsiteY4" fmla="*/ 10468 h 29813"/>
                  <a:gd name="connsiteX5" fmla="*/ 14192 w 20545"/>
                  <a:gd name="connsiteY5" fmla="*/ 12240 h 29813"/>
                  <a:gd name="connsiteX6" fmla="*/ 16031 w 20545"/>
                  <a:gd name="connsiteY6" fmla="*/ 13659 h 29813"/>
                  <a:gd name="connsiteX7" fmla="*/ 19136 w 20545"/>
                  <a:gd name="connsiteY7" fmla="*/ 15002 h 29813"/>
                  <a:gd name="connsiteX8" fmla="*/ 20374 w 20545"/>
                  <a:gd name="connsiteY8" fmla="*/ 15288 h 29813"/>
                  <a:gd name="connsiteX9" fmla="*/ 20546 w 20545"/>
                  <a:gd name="connsiteY9" fmla="*/ 17107 h 29813"/>
                  <a:gd name="connsiteX10" fmla="*/ 20307 w 20545"/>
                  <a:gd name="connsiteY10" fmla="*/ 19031 h 29813"/>
                  <a:gd name="connsiteX11" fmla="*/ 19231 w 20545"/>
                  <a:gd name="connsiteY11" fmla="*/ 20088 h 29813"/>
                  <a:gd name="connsiteX12" fmla="*/ 18221 w 20545"/>
                  <a:gd name="connsiteY12" fmla="*/ 21622 h 29813"/>
                  <a:gd name="connsiteX13" fmla="*/ 17459 w 20545"/>
                  <a:gd name="connsiteY13" fmla="*/ 23479 h 29813"/>
                  <a:gd name="connsiteX14" fmla="*/ 16669 w 20545"/>
                  <a:gd name="connsiteY14" fmla="*/ 27051 h 29813"/>
                  <a:gd name="connsiteX15" fmla="*/ 16555 w 20545"/>
                  <a:gd name="connsiteY15" fmla="*/ 29518 h 29813"/>
                  <a:gd name="connsiteX16" fmla="*/ 14764 w 20545"/>
                  <a:gd name="connsiteY16" fmla="*/ 28499 h 29813"/>
                  <a:gd name="connsiteX17" fmla="*/ 13821 w 20545"/>
                  <a:gd name="connsiteY17" fmla="*/ 27804 h 29813"/>
                  <a:gd name="connsiteX18" fmla="*/ 12182 w 20545"/>
                  <a:gd name="connsiteY18" fmla="*/ 27613 h 29813"/>
                  <a:gd name="connsiteX19" fmla="*/ 10554 w 20545"/>
                  <a:gd name="connsiteY19" fmla="*/ 28185 h 29813"/>
                  <a:gd name="connsiteX20" fmla="*/ 9335 w 20545"/>
                  <a:gd name="connsiteY20" fmla="*/ 29432 h 29813"/>
                  <a:gd name="connsiteX21" fmla="*/ 7649 w 20545"/>
                  <a:gd name="connsiteY21" fmla="*/ 29813 h 29813"/>
                  <a:gd name="connsiteX22" fmla="*/ 6267 w 20545"/>
                  <a:gd name="connsiteY22" fmla="*/ 29432 h 29813"/>
                  <a:gd name="connsiteX23" fmla="*/ 5448 w 20545"/>
                  <a:gd name="connsiteY23" fmla="*/ 28499 h 29813"/>
                  <a:gd name="connsiteX24" fmla="*/ 4715 w 20545"/>
                  <a:gd name="connsiteY24" fmla="*/ 27994 h 29813"/>
                  <a:gd name="connsiteX25" fmla="*/ 2629 w 20545"/>
                  <a:gd name="connsiteY25" fmla="*/ 27365 h 29813"/>
                  <a:gd name="connsiteX26" fmla="*/ 1724 w 20545"/>
                  <a:gd name="connsiteY26" fmla="*/ 26003 h 29813"/>
                  <a:gd name="connsiteX27" fmla="*/ 2419 w 20545"/>
                  <a:gd name="connsiteY27" fmla="*/ 25365 h 29813"/>
                  <a:gd name="connsiteX28" fmla="*/ 3010 w 20545"/>
                  <a:gd name="connsiteY28" fmla="*/ 24355 h 29813"/>
                  <a:gd name="connsiteX29" fmla="*/ 3515 w 20545"/>
                  <a:gd name="connsiteY29" fmla="*/ 22936 h 29813"/>
                  <a:gd name="connsiteX30" fmla="*/ 4153 w 20545"/>
                  <a:gd name="connsiteY30" fmla="*/ 21631 h 29813"/>
                  <a:gd name="connsiteX31" fmla="*/ 2105 w 20545"/>
                  <a:gd name="connsiteY31" fmla="*/ 18021 h 29813"/>
                  <a:gd name="connsiteX32" fmla="*/ 1676 w 20545"/>
                  <a:gd name="connsiteY32" fmla="*/ 16916 h 29813"/>
                  <a:gd name="connsiteX33" fmla="*/ 0 w 20545"/>
                  <a:gd name="connsiteY33" fmla="*/ 14888 h 29813"/>
                  <a:gd name="connsiteX34" fmla="*/ 19 w 20545"/>
                  <a:gd name="connsiteY34" fmla="*/ 13849 h 29813"/>
                  <a:gd name="connsiteX35" fmla="*/ 419 w 20545"/>
                  <a:gd name="connsiteY35" fmla="*/ 12868 h 29813"/>
                  <a:gd name="connsiteX36" fmla="*/ 267 w 20545"/>
                  <a:gd name="connsiteY36" fmla="*/ 12097 h 29813"/>
                  <a:gd name="connsiteX37" fmla="*/ 505 w 20545"/>
                  <a:gd name="connsiteY37" fmla="*/ 10278 h 29813"/>
                  <a:gd name="connsiteX38" fmla="*/ 1686 w 20545"/>
                  <a:gd name="connsiteY38" fmla="*/ 8554 h 29813"/>
                  <a:gd name="connsiteX39" fmla="*/ 2467 w 20545"/>
                  <a:gd name="connsiteY39" fmla="*/ 6420 h 29813"/>
                  <a:gd name="connsiteX40" fmla="*/ 3791 w 20545"/>
                  <a:gd name="connsiteY40" fmla="*/ 3505 h 29813"/>
                  <a:gd name="connsiteX41" fmla="*/ 6715 w 20545"/>
                  <a:gd name="connsiteY41" fmla="*/ 0 h 29813"/>
                  <a:gd name="connsiteX42" fmla="*/ 8811 w 20545"/>
                  <a:gd name="connsiteY42" fmla="*/ 543 h 29813"/>
                  <a:gd name="connsiteX43" fmla="*/ 9735 w 20545"/>
                  <a:gd name="connsiteY43" fmla="*/ 524 h 29813"/>
                  <a:gd name="connsiteX44" fmla="*/ 10287 w 20545"/>
                  <a:gd name="connsiteY44" fmla="*/ 181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545" h="29813">
                    <a:moveTo>
                      <a:pt x="10458" y="1924"/>
                    </a:moveTo>
                    <a:lnTo>
                      <a:pt x="10249" y="3038"/>
                    </a:lnTo>
                    <a:lnTo>
                      <a:pt x="10287" y="5525"/>
                    </a:lnTo>
                    <a:lnTo>
                      <a:pt x="11039" y="8011"/>
                    </a:lnTo>
                    <a:lnTo>
                      <a:pt x="12830" y="10468"/>
                    </a:lnTo>
                    <a:lnTo>
                      <a:pt x="14192" y="12240"/>
                    </a:lnTo>
                    <a:lnTo>
                      <a:pt x="16031" y="13659"/>
                    </a:lnTo>
                    <a:lnTo>
                      <a:pt x="19136" y="15002"/>
                    </a:lnTo>
                    <a:lnTo>
                      <a:pt x="20374" y="15288"/>
                    </a:lnTo>
                    <a:lnTo>
                      <a:pt x="20546" y="17107"/>
                    </a:lnTo>
                    <a:lnTo>
                      <a:pt x="20307" y="19031"/>
                    </a:lnTo>
                    <a:lnTo>
                      <a:pt x="19231" y="20088"/>
                    </a:lnTo>
                    <a:lnTo>
                      <a:pt x="18221" y="21622"/>
                    </a:lnTo>
                    <a:lnTo>
                      <a:pt x="17459" y="23479"/>
                    </a:lnTo>
                    <a:lnTo>
                      <a:pt x="16669" y="27051"/>
                    </a:lnTo>
                    <a:lnTo>
                      <a:pt x="16555" y="29518"/>
                    </a:lnTo>
                    <a:lnTo>
                      <a:pt x="14764" y="28499"/>
                    </a:lnTo>
                    <a:lnTo>
                      <a:pt x="13821" y="27804"/>
                    </a:lnTo>
                    <a:lnTo>
                      <a:pt x="12182" y="27613"/>
                    </a:lnTo>
                    <a:lnTo>
                      <a:pt x="10554" y="28185"/>
                    </a:lnTo>
                    <a:lnTo>
                      <a:pt x="9335" y="29432"/>
                    </a:lnTo>
                    <a:lnTo>
                      <a:pt x="7649" y="29813"/>
                    </a:lnTo>
                    <a:lnTo>
                      <a:pt x="6267" y="29432"/>
                    </a:lnTo>
                    <a:lnTo>
                      <a:pt x="5448" y="28499"/>
                    </a:lnTo>
                    <a:lnTo>
                      <a:pt x="4715" y="27994"/>
                    </a:lnTo>
                    <a:lnTo>
                      <a:pt x="2629" y="27365"/>
                    </a:lnTo>
                    <a:lnTo>
                      <a:pt x="1724" y="26003"/>
                    </a:lnTo>
                    <a:lnTo>
                      <a:pt x="2419" y="25365"/>
                    </a:lnTo>
                    <a:lnTo>
                      <a:pt x="3010" y="24355"/>
                    </a:lnTo>
                    <a:lnTo>
                      <a:pt x="3515" y="22936"/>
                    </a:lnTo>
                    <a:lnTo>
                      <a:pt x="4153" y="21631"/>
                    </a:lnTo>
                    <a:lnTo>
                      <a:pt x="2105" y="18021"/>
                    </a:lnTo>
                    <a:lnTo>
                      <a:pt x="1676" y="16916"/>
                    </a:lnTo>
                    <a:lnTo>
                      <a:pt x="0" y="14888"/>
                    </a:lnTo>
                    <a:lnTo>
                      <a:pt x="19" y="13849"/>
                    </a:lnTo>
                    <a:lnTo>
                      <a:pt x="419" y="12868"/>
                    </a:lnTo>
                    <a:lnTo>
                      <a:pt x="267" y="12097"/>
                    </a:lnTo>
                    <a:lnTo>
                      <a:pt x="505" y="10278"/>
                    </a:lnTo>
                    <a:lnTo>
                      <a:pt x="1686" y="8554"/>
                    </a:lnTo>
                    <a:lnTo>
                      <a:pt x="2467" y="6420"/>
                    </a:lnTo>
                    <a:lnTo>
                      <a:pt x="3791" y="3505"/>
                    </a:lnTo>
                    <a:lnTo>
                      <a:pt x="6715" y="0"/>
                    </a:lnTo>
                    <a:lnTo>
                      <a:pt x="8811" y="543"/>
                    </a:lnTo>
                    <a:lnTo>
                      <a:pt x="9735" y="524"/>
                    </a:lnTo>
                    <a:lnTo>
                      <a:pt x="10287" y="181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0" name="Freeform: Shape 184">
                <a:extLst>
                  <a:ext uri="{FF2B5EF4-FFF2-40B4-BE49-F238E27FC236}">
                    <a16:creationId xmlns:a16="http://schemas.microsoft.com/office/drawing/2014/main" id="{BA8266E1-7A33-8E0E-255D-A87EC54EBA76}"/>
                  </a:ext>
                </a:extLst>
              </p:cNvPr>
              <p:cNvSpPr/>
              <p:nvPr/>
            </p:nvSpPr>
            <p:spPr>
              <a:xfrm>
                <a:off x="16303308" y="5659311"/>
                <a:ext cx="811857" cy="494357"/>
              </a:xfrm>
              <a:custGeom>
                <a:avLst/>
                <a:gdLst>
                  <a:gd name="connsiteX0" fmla="*/ 169393 w 192119"/>
                  <a:gd name="connsiteY0" fmla="*/ 26803 h 116985"/>
                  <a:gd name="connsiteX1" fmla="*/ 172546 w 192119"/>
                  <a:gd name="connsiteY1" fmla="*/ 27003 h 116985"/>
                  <a:gd name="connsiteX2" fmla="*/ 173650 w 192119"/>
                  <a:gd name="connsiteY2" fmla="*/ 27794 h 116985"/>
                  <a:gd name="connsiteX3" fmla="*/ 174393 w 192119"/>
                  <a:gd name="connsiteY3" fmla="*/ 31680 h 116985"/>
                  <a:gd name="connsiteX4" fmla="*/ 177975 w 192119"/>
                  <a:gd name="connsiteY4" fmla="*/ 34738 h 116985"/>
                  <a:gd name="connsiteX5" fmla="*/ 181290 w 192119"/>
                  <a:gd name="connsiteY5" fmla="*/ 37262 h 116985"/>
                  <a:gd name="connsiteX6" fmla="*/ 182137 w 192119"/>
                  <a:gd name="connsiteY6" fmla="*/ 38433 h 116985"/>
                  <a:gd name="connsiteX7" fmla="*/ 182395 w 192119"/>
                  <a:gd name="connsiteY7" fmla="*/ 40681 h 116985"/>
                  <a:gd name="connsiteX8" fmla="*/ 182185 w 192119"/>
                  <a:gd name="connsiteY8" fmla="*/ 43310 h 116985"/>
                  <a:gd name="connsiteX9" fmla="*/ 181766 w 192119"/>
                  <a:gd name="connsiteY9" fmla="*/ 44663 h 116985"/>
                  <a:gd name="connsiteX10" fmla="*/ 180375 w 192119"/>
                  <a:gd name="connsiteY10" fmla="*/ 46225 h 116985"/>
                  <a:gd name="connsiteX11" fmla="*/ 179165 w 192119"/>
                  <a:gd name="connsiteY11" fmla="*/ 50178 h 116985"/>
                  <a:gd name="connsiteX12" fmla="*/ 178994 w 192119"/>
                  <a:gd name="connsiteY12" fmla="*/ 53930 h 116985"/>
                  <a:gd name="connsiteX13" fmla="*/ 177089 w 192119"/>
                  <a:gd name="connsiteY13" fmla="*/ 60408 h 116985"/>
                  <a:gd name="connsiteX14" fmla="*/ 177518 w 192119"/>
                  <a:gd name="connsiteY14" fmla="*/ 60522 h 116985"/>
                  <a:gd name="connsiteX15" fmla="*/ 181537 w 192119"/>
                  <a:gd name="connsiteY15" fmla="*/ 59360 h 116985"/>
                  <a:gd name="connsiteX16" fmla="*/ 182671 w 192119"/>
                  <a:gd name="connsiteY16" fmla="*/ 60027 h 116985"/>
                  <a:gd name="connsiteX17" fmla="*/ 183556 w 192119"/>
                  <a:gd name="connsiteY17" fmla="*/ 61446 h 116985"/>
                  <a:gd name="connsiteX18" fmla="*/ 183842 w 192119"/>
                  <a:gd name="connsiteY18" fmla="*/ 65494 h 116985"/>
                  <a:gd name="connsiteX19" fmla="*/ 185157 w 192119"/>
                  <a:gd name="connsiteY19" fmla="*/ 67313 h 116985"/>
                  <a:gd name="connsiteX20" fmla="*/ 186500 w 192119"/>
                  <a:gd name="connsiteY20" fmla="*/ 70152 h 116985"/>
                  <a:gd name="connsiteX21" fmla="*/ 186919 w 192119"/>
                  <a:gd name="connsiteY21" fmla="*/ 72352 h 116985"/>
                  <a:gd name="connsiteX22" fmla="*/ 189481 w 192119"/>
                  <a:gd name="connsiteY22" fmla="*/ 74971 h 116985"/>
                  <a:gd name="connsiteX23" fmla="*/ 189681 w 192119"/>
                  <a:gd name="connsiteY23" fmla="*/ 76676 h 116985"/>
                  <a:gd name="connsiteX24" fmla="*/ 191243 w 192119"/>
                  <a:gd name="connsiteY24" fmla="*/ 82648 h 116985"/>
                  <a:gd name="connsiteX25" fmla="*/ 191843 w 192119"/>
                  <a:gd name="connsiteY25" fmla="*/ 86077 h 116985"/>
                  <a:gd name="connsiteX26" fmla="*/ 192120 w 192119"/>
                  <a:gd name="connsiteY26" fmla="*/ 88735 h 116985"/>
                  <a:gd name="connsiteX27" fmla="*/ 191358 w 192119"/>
                  <a:gd name="connsiteY27" fmla="*/ 92097 h 116985"/>
                  <a:gd name="connsiteX28" fmla="*/ 190672 w 192119"/>
                  <a:gd name="connsiteY28" fmla="*/ 94364 h 116985"/>
                  <a:gd name="connsiteX29" fmla="*/ 189872 w 192119"/>
                  <a:gd name="connsiteY29" fmla="*/ 94221 h 116985"/>
                  <a:gd name="connsiteX30" fmla="*/ 187576 w 192119"/>
                  <a:gd name="connsiteY30" fmla="*/ 94821 h 116985"/>
                  <a:gd name="connsiteX31" fmla="*/ 183947 w 192119"/>
                  <a:gd name="connsiteY31" fmla="*/ 97555 h 116985"/>
                  <a:gd name="connsiteX32" fmla="*/ 178546 w 192119"/>
                  <a:gd name="connsiteY32" fmla="*/ 103984 h 116985"/>
                  <a:gd name="connsiteX33" fmla="*/ 177155 w 192119"/>
                  <a:gd name="connsiteY33" fmla="*/ 105404 h 116985"/>
                  <a:gd name="connsiteX34" fmla="*/ 175746 w 192119"/>
                  <a:gd name="connsiteY34" fmla="*/ 110271 h 116985"/>
                  <a:gd name="connsiteX35" fmla="*/ 175403 w 192119"/>
                  <a:gd name="connsiteY35" fmla="*/ 110766 h 116985"/>
                  <a:gd name="connsiteX36" fmla="*/ 172260 w 192119"/>
                  <a:gd name="connsiteY36" fmla="*/ 110547 h 116985"/>
                  <a:gd name="connsiteX37" fmla="*/ 171402 w 192119"/>
                  <a:gd name="connsiteY37" fmla="*/ 110433 h 116985"/>
                  <a:gd name="connsiteX38" fmla="*/ 168260 w 192119"/>
                  <a:gd name="connsiteY38" fmla="*/ 110528 h 116985"/>
                  <a:gd name="connsiteX39" fmla="*/ 161392 w 192119"/>
                  <a:gd name="connsiteY39" fmla="*/ 109261 h 116985"/>
                  <a:gd name="connsiteX40" fmla="*/ 158735 w 192119"/>
                  <a:gd name="connsiteY40" fmla="*/ 110099 h 116985"/>
                  <a:gd name="connsiteX41" fmla="*/ 155248 w 192119"/>
                  <a:gd name="connsiteY41" fmla="*/ 115014 h 116985"/>
                  <a:gd name="connsiteX42" fmla="*/ 153886 w 192119"/>
                  <a:gd name="connsiteY42" fmla="*/ 115738 h 116985"/>
                  <a:gd name="connsiteX43" fmla="*/ 149838 w 192119"/>
                  <a:gd name="connsiteY43" fmla="*/ 116414 h 116985"/>
                  <a:gd name="connsiteX44" fmla="*/ 149123 w 192119"/>
                  <a:gd name="connsiteY44" fmla="*/ 116986 h 116985"/>
                  <a:gd name="connsiteX45" fmla="*/ 147771 w 192119"/>
                  <a:gd name="connsiteY45" fmla="*/ 116757 h 116985"/>
                  <a:gd name="connsiteX46" fmla="*/ 143980 w 192119"/>
                  <a:gd name="connsiteY46" fmla="*/ 115271 h 116985"/>
                  <a:gd name="connsiteX47" fmla="*/ 140780 w 192119"/>
                  <a:gd name="connsiteY47" fmla="*/ 113062 h 116985"/>
                  <a:gd name="connsiteX48" fmla="*/ 138855 w 192119"/>
                  <a:gd name="connsiteY48" fmla="*/ 110137 h 116985"/>
                  <a:gd name="connsiteX49" fmla="*/ 135541 w 192119"/>
                  <a:gd name="connsiteY49" fmla="*/ 106108 h 116985"/>
                  <a:gd name="connsiteX50" fmla="*/ 133369 w 192119"/>
                  <a:gd name="connsiteY50" fmla="*/ 104051 h 116985"/>
                  <a:gd name="connsiteX51" fmla="*/ 129950 w 192119"/>
                  <a:gd name="connsiteY51" fmla="*/ 101470 h 116985"/>
                  <a:gd name="connsiteX52" fmla="*/ 124254 w 192119"/>
                  <a:gd name="connsiteY52" fmla="*/ 96183 h 116985"/>
                  <a:gd name="connsiteX53" fmla="*/ 122187 w 192119"/>
                  <a:gd name="connsiteY53" fmla="*/ 94974 h 116985"/>
                  <a:gd name="connsiteX54" fmla="*/ 112052 w 192119"/>
                  <a:gd name="connsiteY54" fmla="*/ 92669 h 116985"/>
                  <a:gd name="connsiteX55" fmla="*/ 108395 w 192119"/>
                  <a:gd name="connsiteY55" fmla="*/ 91612 h 116985"/>
                  <a:gd name="connsiteX56" fmla="*/ 105023 w 192119"/>
                  <a:gd name="connsiteY56" fmla="*/ 85601 h 116985"/>
                  <a:gd name="connsiteX57" fmla="*/ 103937 w 192119"/>
                  <a:gd name="connsiteY57" fmla="*/ 82096 h 116985"/>
                  <a:gd name="connsiteX58" fmla="*/ 102280 w 192119"/>
                  <a:gd name="connsiteY58" fmla="*/ 81477 h 116985"/>
                  <a:gd name="connsiteX59" fmla="*/ 100460 w 192119"/>
                  <a:gd name="connsiteY59" fmla="*/ 82210 h 116985"/>
                  <a:gd name="connsiteX60" fmla="*/ 98498 w 192119"/>
                  <a:gd name="connsiteY60" fmla="*/ 82915 h 116985"/>
                  <a:gd name="connsiteX61" fmla="*/ 93936 w 192119"/>
                  <a:gd name="connsiteY61" fmla="*/ 87011 h 116985"/>
                  <a:gd name="connsiteX62" fmla="*/ 92459 w 192119"/>
                  <a:gd name="connsiteY62" fmla="*/ 87592 h 116985"/>
                  <a:gd name="connsiteX63" fmla="*/ 89631 w 192119"/>
                  <a:gd name="connsiteY63" fmla="*/ 87639 h 116985"/>
                  <a:gd name="connsiteX64" fmla="*/ 83020 w 192119"/>
                  <a:gd name="connsiteY64" fmla="*/ 88544 h 116985"/>
                  <a:gd name="connsiteX65" fmla="*/ 80010 w 192119"/>
                  <a:gd name="connsiteY65" fmla="*/ 87049 h 116985"/>
                  <a:gd name="connsiteX66" fmla="*/ 74791 w 192119"/>
                  <a:gd name="connsiteY66" fmla="*/ 85420 h 116985"/>
                  <a:gd name="connsiteX67" fmla="*/ 71952 w 192119"/>
                  <a:gd name="connsiteY67" fmla="*/ 85163 h 116985"/>
                  <a:gd name="connsiteX68" fmla="*/ 69438 w 192119"/>
                  <a:gd name="connsiteY68" fmla="*/ 85201 h 116985"/>
                  <a:gd name="connsiteX69" fmla="*/ 58293 w 192119"/>
                  <a:gd name="connsiteY69" fmla="*/ 83601 h 116985"/>
                  <a:gd name="connsiteX70" fmla="*/ 56265 w 192119"/>
                  <a:gd name="connsiteY70" fmla="*/ 85354 h 116985"/>
                  <a:gd name="connsiteX71" fmla="*/ 54207 w 192119"/>
                  <a:gd name="connsiteY71" fmla="*/ 85668 h 116985"/>
                  <a:gd name="connsiteX72" fmla="*/ 52216 w 192119"/>
                  <a:gd name="connsiteY72" fmla="*/ 82953 h 116985"/>
                  <a:gd name="connsiteX73" fmla="*/ 49730 w 192119"/>
                  <a:gd name="connsiteY73" fmla="*/ 82182 h 116985"/>
                  <a:gd name="connsiteX74" fmla="*/ 46997 w 192119"/>
                  <a:gd name="connsiteY74" fmla="*/ 83106 h 116985"/>
                  <a:gd name="connsiteX75" fmla="*/ 42015 w 192119"/>
                  <a:gd name="connsiteY75" fmla="*/ 83210 h 116985"/>
                  <a:gd name="connsiteX76" fmla="*/ 36109 w 192119"/>
                  <a:gd name="connsiteY76" fmla="*/ 82353 h 116985"/>
                  <a:gd name="connsiteX77" fmla="*/ 28594 w 192119"/>
                  <a:gd name="connsiteY77" fmla="*/ 81686 h 116985"/>
                  <a:gd name="connsiteX78" fmla="*/ 27480 w 192119"/>
                  <a:gd name="connsiteY78" fmla="*/ 81972 h 116985"/>
                  <a:gd name="connsiteX79" fmla="*/ 19126 w 192119"/>
                  <a:gd name="connsiteY79" fmla="*/ 85582 h 116985"/>
                  <a:gd name="connsiteX80" fmla="*/ 17069 w 192119"/>
                  <a:gd name="connsiteY80" fmla="*/ 86125 h 116985"/>
                  <a:gd name="connsiteX81" fmla="*/ 8011 w 192119"/>
                  <a:gd name="connsiteY81" fmla="*/ 92192 h 116985"/>
                  <a:gd name="connsiteX82" fmla="*/ 829 w 192119"/>
                  <a:gd name="connsiteY82" fmla="*/ 97850 h 116985"/>
                  <a:gd name="connsiteX83" fmla="*/ 0 w 192119"/>
                  <a:gd name="connsiteY83" fmla="*/ 88802 h 116985"/>
                  <a:gd name="connsiteX84" fmla="*/ 438 w 192119"/>
                  <a:gd name="connsiteY84" fmla="*/ 70571 h 116985"/>
                  <a:gd name="connsiteX85" fmla="*/ 1505 w 192119"/>
                  <a:gd name="connsiteY85" fmla="*/ 61474 h 116985"/>
                  <a:gd name="connsiteX86" fmla="*/ 6477 w 192119"/>
                  <a:gd name="connsiteY86" fmla="*/ 56150 h 116985"/>
                  <a:gd name="connsiteX87" fmla="*/ 8973 w 192119"/>
                  <a:gd name="connsiteY87" fmla="*/ 51997 h 116985"/>
                  <a:gd name="connsiteX88" fmla="*/ 10420 w 192119"/>
                  <a:gd name="connsiteY88" fmla="*/ 46434 h 116985"/>
                  <a:gd name="connsiteX89" fmla="*/ 10859 w 192119"/>
                  <a:gd name="connsiteY89" fmla="*/ 41272 h 116985"/>
                  <a:gd name="connsiteX90" fmla="*/ 11868 w 192119"/>
                  <a:gd name="connsiteY90" fmla="*/ 36995 h 116985"/>
                  <a:gd name="connsiteX91" fmla="*/ 19079 w 192119"/>
                  <a:gd name="connsiteY91" fmla="*/ 24670 h 116985"/>
                  <a:gd name="connsiteX92" fmla="*/ 24785 w 192119"/>
                  <a:gd name="connsiteY92" fmla="*/ 23336 h 116985"/>
                  <a:gd name="connsiteX93" fmla="*/ 32518 w 192119"/>
                  <a:gd name="connsiteY93" fmla="*/ 19898 h 116985"/>
                  <a:gd name="connsiteX94" fmla="*/ 41158 w 192119"/>
                  <a:gd name="connsiteY94" fmla="*/ 17031 h 116985"/>
                  <a:gd name="connsiteX95" fmla="*/ 42825 w 192119"/>
                  <a:gd name="connsiteY95" fmla="*/ 20679 h 116985"/>
                  <a:gd name="connsiteX96" fmla="*/ 43672 w 192119"/>
                  <a:gd name="connsiteY96" fmla="*/ 23460 h 116985"/>
                  <a:gd name="connsiteX97" fmla="*/ 54073 w 192119"/>
                  <a:gd name="connsiteY97" fmla="*/ 33547 h 116985"/>
                  <a:gd name="connsiteX98" fmla="*/ 56722 w 192119"/>
                  <a:gd name="connsiteY98" fmla="*/ 36928 h 116985"/>
                  <a:gd name="connsiteX99" fmla="*/ 60741 w 192119"/>
                  <a:gd name="connsiteY99" fmla="*/ 48454 h 116985"/>
                  <a:gd name="connsiteX100" fmla="*/ 70381 w 192119"/>
                  <a:gd name="connsiteY100" fmla="*/ 54283 h 116985"/>
                  <a:gd name="connsiteX101" fmla="*/ 77953 w 192119"/>
                  <a:gd name="connsiteY101" fmla="*/ 52445 h 116985"/>
                  <a:gd name="connsiteX102" fmla="*/ 81249 w 192119"/>
                  <a:gd name="connsiteY102" fmla="*/ 49616 h 116985"/>
                  <a:gd name="connsiteX103" fmla="*/ 87316 w 192119"/>
                  <a:gd name="connsiteY103" fmla="*/ 44396 h 116985"/>
                  <a:gd name="connsiteX104" fmla="*/ 90021 w 192119"/>
                  <a:gd name="connsiteY104" fmla="*/ 40567 h 116985"/>
                  <a:gd name="connsiteX105" fmla="*/ 90574 w 192119"/>
                  <a:gd name="connsiteY105" fmla="*/ 36871 h 116985"/>
                  <a:gd name="connsiteX106" fmla="*/ 89497 w 192119"/>
                  <a:gd name="connsiteY106" fmla="*/ 20964 h 116985"/>
                  <a:gd name="connsiteX107" fmla="*/ 87859 w 192119"/>
                  <a:gd name="connsiteY107" fmla="*/ 14030 h 116985"/>
                  <a:gd name="connsiteX108" fmla="*/ 88411 w 192119"/>
                  <a:gd name="connsiteY108" fmla="*/ 9706 h 116985"/>
                  <a:gd name="connsiteX109" fmla="*/ 89478 w 192119"/>
                  <a:gd name="connsiteY109" fmla="*/ 9925 h 116985"/>
                  <a:gd name="connsiteX110" fmla="*/ 92060 w 192119"/>
                  <a:gd name="connsiteY110" fmla="*/ 7829 h 116985"/>
                  <a:gd name="connsiteX111" fmla="*/ 100527 w 192119"/>
                  <a:gd name="connsiteY111" fmla="*/ 3943 h 116985"/>
                  <a:gd name="connsiteX112" fmla="*/ 102222 w 192119"/>
                  <a:gd name="connsiteY112" fmla="*/ 3762 h 116985"/>
                  <a:gd name="connsiteX113" fmla="*/ 104156 w 192119"/>
                  <a:gd name="connsiteY113" fmla="*/ 2972 h 116985"/>
                  <a:gd name="connsiteX114" fmla="*/ 109490 w 192119"/>
                  <a:gd name="connsiteY114" fmla="*/ 0 h 116985"/>
                  <a:gd name="connsiteX115" fmla="*/ 111214 w 192119"/>
                  <a:gd name="connsiteY115" fmla="*/ 1581 h 116985"/>
                  <a:gd name="connsiteX116" fmla="*/ 112643 w 192119"/>
                  <a:gd name="connsiteY116" fmla="*/ 3372 h 116985"/>
                  <a:gd name="connsiteX117" fmla="*/ 113424 w 192119"/>
                  <a:gd name="connsiteY117" fmla="*/ 3391 h 116985"/>
                  <a:gd name="connsiteX118" fmla="*/ 113815 w 192119"/>
                  <a:gd name="connsiteY118" fmla="*/ 2724 h 116985"/>
                  <a:gd name="connsiteX119" fmla="*/ 113710 w 192119"/>
                  <a:gd name="connsiteY119" fmla="*/ 1572 h 116985"/>
                  <a:gd name="connsiteX120" fmla="*/ 114081 w 192119"/>
                  <a:gd name="connsiteY120" fmla="*/ 753 h 116985"/>
                  <a:gd name="connsiteX121" fmla="*/ 115614 w 192119"/>
                  <a:gd name="connsiteY121" fmla="*/ 1210 h 116985"/>
                  <a:gd name="connsiteX122" fmla="*/ 121797 w 192119"/>
                  <a:gd name="connsiteY122" fmla="*/ 6077 h 116985"/>
                  <a:gd name="connsiteX123" fmla="*/ 124168 w 192119"/>
                  <a:gd name="connsiteY123" fmla="*/ 7220 h 116985"/>
                  <a:gd name="connsiteX124" fmla="*/ 125797 w 192119"/>
                  <a:gd name="connsiteY124" fmla="*/ 7534 h 116985"/>
                  <a:gd name="connsiteX125" fmla="*/ 127740 w 192119"/>
                  <a:gd name="connsiteY125" fmla="*/ 9811 h 116985"/>
                  <a:gd name="connsiteX126" fmla="*/ 133017 w 192119"/>
                  <a:gd name="connsiteY126" fmla="*/ 11325 h 116985"/>
                  <a:gd name="connsiteX127" fmla="*/ 133665 w 192119"/>
                  <a:gd name="connsiteY127" fmla="*/ 12497 h 116985"/>
                  <a:gd name="connsiteX128" fmla="*/ 134064 w 192119"/>
                  <a:gd name="connsiteY128" fmla="*/ 13964 h 116985"/>
                  <a:gd name="connsiteX129" fmla="*/ 139008 w 192119"/>
                  <a:gd name="connsiteY129" fmla="*/ 20098 h 116985"/>
                  <a:gd name="connsiteX130" fmla="*/ 141227 w 192119"/>
                  <a:gd name="connsiteY130" fmla="*/ 23174 h 116985"/>
                  <a:gd name="connsiteX131" fmla="*/ 145609 w 192119"/>
                  <a:gd name="connsiteY131" fmla="*/ 25994 h 116985"/>
                  <a:gd name="connsiteX132" fmla="*/ 147495 w 192119"/>
                  <a:gd name="connsiteY132" fmla="*/ 26661 h 116985"/>
                  <a:gd name="connsiteX133" fmla="*/ 155172 w 192119"/>
                  <a:gd name="connsiteY133" fmla="*/ 23784 h 116985"/>
                  <a:gd name="connsiteX134" fmla="*/ 157306 w 192119"/>
                  <a:gd name="connsiteY134" fmla="*/ 22793 h 116985"/>
                  <a:gd name="connsiteX135" fmla="*/ 159078 w 192119"/>
                  <a:gd name="connsiteY135" fmla="*/ 22774 h 116985"/>
                  <a:gd name="connsiteX136" fmla="*/ 160877 w 192119"/>
                  <a:gd name="connsiteY136" fmla="*/ 24289 h 116985"/>
                  <a:gd name="connsiteX137" fmla="*/ 164992 w 192119"/>
                  <a:gd name="connsiteY137" fmla="*/ 26298 h 116985"/>
                  <a:gd name="connsiteX138" fmla="*/ 168716 w 192119"/>
                  <a:gd name="connsiteY138" fmla="*/ 26937 h 11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92119" h="116985">
                    <a:moveTo>
                      <a:pt x="169393" y="26803"/>
                    </a:moveTo>
                    <a:lnTo>
                      <a:pt x="172546" y="27003"/>
                    </a:lnTo>
                    <a:lnTo>
                      <a:pt x="173650" y="27794"/>
                    </a:lnTo>
                    <a:lnTo>
                      <a:pt x="174393" y="31680"/>
                    </a:lnTo>
                    <a:lnTo>
                      <a:pt x="177975" y="34738"/>
                    </a:lnTo>
                    <a:lnTo>
                      <a:pt x="181290" y="37262"/>
                    </a:lnTo>
                    <a:lnTo>
                      <a:pt x="182137" y="38433"/>
                    </a:lnTo>
                    <a:lnTo>
                      <a:pt x="182395" y="40681"/>
                    </a:lnTo>
                    <a:lnTo>
                      <a:pt x="182185" y="43310"/>
                    </a:lnTo>
                    <a:lnTo>
                      <a:pt x="181766" y="44663"/>
                    </a:lnTo>
                    <a:lnTo>
                      <a:pt x="180375" y="46225"/>
                    </a:lnTo>
                    <a:lnTo>
                      <a:pt x="179165" y="50178"/>
                    </a:lnTo>
                    <a:lnTo>
                      <a:pt x="178994" y="53930"/>
                    </a:lnTo>
                    <a:lnTo>
                      <a:pt x="177089" y="60408"/>
                    </a:lnTo>
                    <a:lnTo>
                      <a:pt x="177518" y="60522"/>
                    </a:lnTo>
                    <a:lnTo>
                      <a:pt x="181537" y="59360"/>
                    </a:lnTo>
                    <a:lnTo>
                      <a:pt x="182671" y="60027"/>
                    </a:lnTo>
                    <a:lnTo>
                      <a:pt x="183556" y="61446"/>
                    </a:lnTo>
                    <a:lnTo>
                      <a:pt x="183842" y="65494"/>
                    </a:lnTo>
                    <a:lnTo>
                      <a:pt x="185157" y="67313"/>
                    </a:lnTo>
                    <a:lnTo>
                      <a:pt x="186500" y="70152"/>
                    </a:lnTo>
                    <a:lnTo>
                      <a:pt x="186919" y="72352"/>
                    </a:lnTo>
                    <a:lnTo>
                      <a:pt x="189481" y="74971"/>
                    </a:lnTo>
                    <a:lnTo>
                      <a:pt x="189681" y="76676"/>
                    </a:lnTo>
                    <a:lnTo>
                      <a:pt x="191243" y="82648"/>
                    </a:lnTo>
                    <a:lnTo>
                      <a:pt x="191843" y="86077"/>
                    </a:lnTo>
                    <a:lnTo>
                      <a:pt x="192120" y="88735"/>
                    </a:lnTo>
                    <a:lnTo>
                      <a:pt x="191358" y="92097"/>
                    </a:lnTo>
                    <a:lnTo>
                      <a:pt x="190672" y="94364"/>
                    </a:lnTo>
                    <a:lnTo>
                      <a:pt x="189872" y="94221"/>
                    </a:lnTo>
                    <a:lnTo>
                      <a:pt x="187576" y="94821"/>
                    </a:lnTo>
                    <a:lnTo>
                      <a:pt x="183947" y="97555"/>
                    </a:lnTo>
                    <a:lnTo>
                      <a:pt x="178546" y="103984"/>
                    </a:lnTo>
                    <a:lnTo>
                      <a:pt x="177155" y="105404"/>
                    </a:lnTo>
                    <a:lnTo>
                      <a:pt x="175746" y="110271"/>
                    </a:lnTo>
                    <a:lnTo>
                      <a:pt x="175403" y="110766"/>
                    </a:lnTo>
                    <a:lnTo>
                      <a:pt x="172260" y="110547"/>
                    </a:lnTo>
                    <a:lnTo>
                      <a:pt x="171402" y="110433"/>
                    </a:lnTo>
                    <a:lnTo>
                      <a:pt x="168260" y="110528"/>
                    </a:lnTo>
                    <a:lnTo>
                      <a:pt x="161392" y="109261"/>
                    </a:lnTo>
                    <a:lnTo>
                      <a:pt x="158735" y="110099"/>
                    </a:lnTo>
                    <a:lnTo>
                      <a:pt x="155248" y="115014"/>
                    </a:lnTo>
                    <a:lnTo>
                      <a:pt x="153886" y="115738"/>
                    </a:lnTo>
                    <a:lnTo>
                      <a:pt x="149838" y="116414"/>
                    </a:lnTo>
                    <a:lnTo>
                      <a:pt x="149123" y="116986"/>
                    </a:lnTo>
                    <a:lnTo>
                      <a:pt x="147771" y="116757"/>
                    </a:lnTo>
                    <a:lnTo>
                      <a:pt x="143980" y="115271"/>
                    </a:lnTo>
                    <a:lnTo>
                      <a:pt x="140780" y="113062"/>
                    </a:lnTo>
                    <a:lnTo>
                      <a:pt x="138855" y="110137"/>
                    </a:lnTo>
                    <a:lnTo>
                      <a:pt x="135541" y="106108"/>
                    </a:lnTo>
                    <a:lnTo>
                      <a:pt x="133369" y="104051"/>
                    </a:lnTo>
                    <a:lnTo>
                      <a:pt x="129950" y="101470"/>
                    </a:lnTo>
                    <a:lnTo>
                      <a:pt x="124254" y="96183"/>
                    </a:lnTo>
                    <a:lnTo>
                      <a:pt x="122187" y="94974"/>
                    </a:lnTo>
                    <a:lnTo>
                      <a:pt x="112052" y="92669"/>
                    </a:lnTo>
                    <a:lnTo>
                      <a:pt x="108395" y="91612"/>
                    </a:lnTo>
                    <a:lnTo>
                      <a:pt x="105023" y="85601"/>
                    </a:lnTo>
                    <a:lnTo>
                      <a:pt x="103937" y="82096"/>
                    </a:lnTo>
                    <a:lnTo>
                      <a:pt x="102280" y="81477"/>
                    </a:lnTo>
                    <a:lnTo>
                      <a:pt x="100460" y="82210"/>
                    </a:lnTo>
                    <a:lnTo>
                      <a:pt x="98498" y="82915"/>
                    </a:lnTo>
                    <a:lnTo>
                      <a:pt x="93936" y="87011"/>
                    </a:lnTo>
                    <a:lnTo>
                      <a:pt x="92459" y="87592"/>
                    </a:lnTo>
                    <a:lnTo>
                      <a:pt x="89631" y="87639"/>
                    </a:lnTo>
                    <a:lnTo>
                      <a:pt x="83020" y="88544"/>
                    </a:lnTo>
                    <a:lnTo>
                      <a:pt x="80010" y="87049"/>
                    </a:lnTo>
                    <a:lnTo>
                      <a:pt x="74791" y="85420"/>
                    </a:lnTo>
                    <a:lnTo>
                      <a:pt x="71952" y="85163"/>
                    </a:lnTo>
                    <a:lnTo>
                      <a:pt x="69438" y="85201"/>
                    </a:lnTo>
                    <a:lnTo>
                      <a:pt x="58293" y="83601"/>
                    </a:lnTo>
                    <a:lnTo>
                      <a:pt x="56265" y="85354"/>
                    </a:lnTo>
                    <a:lnTo>
                      <a:pt x="54207" y="85668"/>
                    </a:lnTo>
                    <a:lnTo>
                      <a:pt x="52216" y="82953"/>
                    </a:lnTo>
                    <a:lnTo>
                      <a:pt x="49730" y="82182"/>
                    </a:lnTo>
                    <a:lnTo>
                      <a:pt x="46997" y="83106"/>
                    </a:lnTo>
                    <a:lnTo>
                      <a:pt x="42015" y="83210"/>
                    </a:lnTo>
                    <a:lnTo>
                      <a:pt x="36109" y="82353"/>
                    </a:lnTo>
                    <a:lnTo>
                      <a:pt x="28594" y="81686"/>
                    </a:lnTo>
                    <a:lnTo>
                      <a:pt x="27480" y="81972"/>
                    </a:lnTo>
                    <a:lnTo>
                      <a:pt x="19126" y="85582"/>
                    </a:lnTo>
                    <a:lnTo>
                      <a:pt x="17069" y="86125"/>
                    </a:lnTo>
                    <a:lnTo>
                      <a:pt x="8011" y="92192"/>
                    </a:lnTo>
                    <a:lnTo>
                      <a:pt x="829" y="97850"/>
                    </a:lnTo>
                    <a:lnTo>
                      <a:pt x="0" y="88802"/>
                    </a:lnTo>
                    <a:lnTo>
                      <a:pt x="438" y="70571"/>
                    </a:lnTo>
                    <a:lnTo>
                      <a:pt x="1505" y="61474"/>
                    </a:lnTo>
                    <a:lnTo>
                      <a:pt x="6477" y="56150"/>
                    </a:lnTo>
                    <a:lnTo>
                      <a:pt x="8973" y="51997"/>
                    </a:lnTo>
                    <a:lnTo>
                      <a:pt x="10420" y="46434"/>
                    </a:lnTo>
                    <a:lnTo>
                      <a:pt x="10859" y="41272"/>
                    </a:lnTo>
                    <a:lnTo>
                      <a:pt x="11868" y="36995"/>
                    </a:lnTo>
                    <a:lnTo>
                      <a:pt x="19079" y="24670"/>
                    </a:lnTo>
                    <a:lnTo>
                      <a:pt x="24785" y="23336"/>
                    </a:lnTo>
                    <a:lnTo>
                      <a:pt x="32518" y="19898"/>
                    </a:lnTo>
                    <a:lnTo>
                      <a:pt x="41158" y="17031"/>
                    </a:lnTo>
                    <a:lnTo>
                      <a:pt x="42825" y="20679"/>
                    </a:lnTo>
                    <a:lnTo>
                      <a:pt x="43672" y="23460"/>
                    </a:lnTo>
                    <a:lnTo>
                      <a:pt x="54073" y="33547"/>
                    </a:lnTo>
                    <a:lnTo>
                      <a:pt x="56722" y="36928"/>
                    </a:lnTo>
                    <a:lnTo>
                      <a:pt x="60741" y="48454"/>
                    </a:lnTo>
                    <a:lnTo>
                      <a:pt x="70381" y="54283"/>
                    </a:lnTo>
                    <a:lnTo>
                      <a:pt x="77953" y="52445"/>
                    </a:lnTo>
                    <a:lnTo>
                      <a:pt x="81249" y="49616"/>
                    </a:lnTo>
                    <a:lnTo>
                      <a:pt x="87316" y="44396"/>
                    </a:lnTo>
                    <a:lnTo>
                      <a:pt x="90021" y="40567"/>
                    </a:lnTo>
                    <a:lnTo>
                      <a:pt x="90574" y="36871"/>
                    </a:lnTo>
                    <a:lnTo>
                      <a:pt x="89497" y="20964"/>
                    </a:lnTo>
                    <a:lnTo>
                      <a:pt x="87859" y="14030"/>
                    </a:lnTo>
                    <a:lnTo>
                      <a:pt x="88411" y="9706"/>
                    </a:lnTo>
                    <a:lnTo>
                      <a:pt x="89478" y="9925"/>
                    </a:lnTo>
                    <a:lnTo>
                      <a:pt x="92060" y="7829"/>
                    </a:lnTo>
                    <a:lnTo>
                      <a:pt x="100527" y="3943"/>
                    </a:lnTo>
                    <a:lnTo>
                      <a:pt x="102222" y="3762"/>
                    </a:lnTo>
                    <a:lnTo>
                      <a:pt x="104156" y="2972"/>
                    </a:lnTo>
                    <a:lnTo>
                      <a:pt x="109490" y="0"/>
                    </a:lnTo>
                    <a:lnTo>
                      <a:pt x="111214" y="1581"/>
                    </a:lnTo>
                    <a:lnTo>
                      <a:pt x="112643" y="3372"/>
                    </a:lnTo>
                    <a:lnTo>
                      <a:pt x="113424" y="3391"/>
                    </a:lnTo>
                    <a:lnTo>
                      <a:pt x="113815" y="2724"/>
                    </a:lnTo>
                    <a:lnTo>
                      <a:pt x="113710" y="1572"/>
                    </a:lnTo>
                    <a:lnTo>
                      <a:pt x="114081" y="753"/>
                    </a:lnTo>
                    <a:lnTo>
                      <a:pt x="115614" y="1210"/>
                    </a:lnTo>
                    <a:lnTo>
                      <a:pt x="121797" y="6077"/>
                    </a:lnTo>
                    <a:lnTo>
                      <a:pt x="124168" y="7220"/>
                    </a:lnTo>
                    <a:lnTo>
                      <a:pt x="125797" y="7534"/>
                    </a:lnTo>
                    <a:lnTo>
                      <a:pt x="127740" y="9811"/>
                    </a:lnTo>
                    <a:lnTo>
                      <a:pt x="133017" y="11325"/>
                    </a:lnTo>
                    <a:lnTo>
                      <a:pt x="133665" y="12497"/>
                    </a:lnTo>
                    <a:lnTo>
                      <a:pt x="134064" y="13964"/>
                    </a:lnTo>
                    <a:lnTo>
                      <a:pt x="139008" y="20098"/>
                    </a:lnTo>
                    <a:lnTo>
                      <a:pt x="141227" y="23174"/>
                    </a:lnTo>
                    <a:lnTo>
                      <a:pt x="145609" y="25994"/>
                    </a:lnTo>
                    <a:lnTo>
                      <a:pt x="147495" y="26661"/>
                    </a:lnTo>
                    <a:lnTo>
                      <a:pt x="155172" y="23784"/>
                    </a:lnTo>
                    <a:lnTo>
                      <a:pt x="157306" y="22793"/>
                    </a:lnTo>
                    <a:lnTo>
                      <a:pt x="159078" y="22774"/>
                    </a:lnTo>
                    <a:lnTo>
                      <a:pt x="160877" y="24289"/>
                    </a:lnTo>
                    <a:lnTo>
                      <a:pt x="164992" y="26298"/>
                    </a:lnTo>
                    <a:lnTo>
                      <a:pt x="168716" y="26937"/>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1" name="Freeform: Shape 185">
                <a:extLst>
                  <a:ext uri="{FF2B5EF4-FFF2-40B4-BE49-F238E27FC236}">
                    <a16:creationId xmlns:a16="http://schemas.microsoft.com/office/drawing/2014/main" id="{E1933758-1361-9B75-4733-8C4A7557EB6E}"/>
                  </a:ext>
                </a:extLst>
              </p:cNvPr>
              <p:cNvSpPr/>
              <p:nvPr/>
            </p:nvSpPr>
            <p:spPr>
              <a:xfrm>
                <a:off x="14762794" y="8240759"/>
                <a:ext cx="6879" cy="6115"/>
              </a:xfrm>
              <a:custGeom>
                <a:avLst/>
                <a:gdLst>
                  <a:gd name="connsiteX0" fmla="*/ 1629 w 1628"/>
                  <a:gd name="connsiteY0" fmla="*/ 752 h 1447"/>
                  <a:gd name="connsiteX1" fmla="*/ 0 w 1628"/>
                  <a:gd name="connsiteY1" fmla="*/ 1448 h 1447"/>
                  <a:gd name="connsiteX2" fmla="*/ 67 w 1628"/>
                  <a:gd name="connsiteY2" fmla="*/ 648 h 1447"/>
                  <a:gd name="connsiteX3" fmla="*/ 467 w 1628"/>
                  <a:gd name="connsiteY3" fmla="*/ 210 h 1447"/>
                  <a:gd name="connsiteX4" fmla="*/ 981 w 1628"/>
                  <a:gd name="connsiteY4" fmla="*/ 0 h 1447"/>
                  <a:gd name="connsiteX5" fmla="*/ 1581 w 1628"/>
                  <a:gd name="connsiteY5" fmla="*/ 352 h 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 h="1447">
                    <a:moveTo>
                      <a:pt x="1629" y="752"/>
                    </a:moveTo>
                    <a:lnTo>
                      <a:pt x="0" y="1448"/>
                    </a:lnTo>
                    <a:lnTo>
                      <a:pt x="67" y="648"/>
                    </a:lnTo>
                    <a:lnTo>
                      <a:pt x="467" y="210"/>
                    </a:lnTo>
                    <a:lnTo>
                      <a:pt x="981" y="0"/>
                    </a:lnTo>
                    <a:lnTo>
                      <a:pt x="1581" y="352"/>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2" name="Freeform: Shape 186">
                <a:extLst>
                  <a:ext uri="{FF2B5EF4-FFF2-40B4-BE49-F238E27FC236}">
                    <a16:creationId xmlns:a16="http://schemas.microsoft.com/office/drawing/2014/main" id="{C2D62966-DB40-056E-9676-FB0B9BCFA3B4}"/>
                  </a:ext>
                </a:extLst>
              </p:cNvPr>
              <p:cNvSpPr/>
              <p:nvPr/>
            </p:nvSpPr>
            <p:spPr>
              <a:xfrm>
                <a:off x="16936333" y="7475427"/>
                <a:ext cx="396749" cy="499711"/>
              </a:xfrm>
              <a:custGeom>
                <a:avLst/>
                <a:gdLst>
                  <a:gd name="connsiteX0" fmla="*/ 42596 w 93887"/>
                  <a:gd name="connsiteY0" fmla="*/ 118253 h 118252"/>
                  <a:gd name="connsiteX1" fmla="*/ 41262 w 93887"/>
                  <a:gd name="connsiteY1" fmla="*/ 115843 h 118252"/>
                  <a:gd name="connsiteX2" fmla="*/ 39909 w 93887"/>
                  <a:gd name="connsiteY2" fmla="*/ 113738 h 118252"/>
                  <a:gd name="connsiteX3" fmla="*/ 38919 w 93887"/>
                  <a:gd name="connsiteY3" fmla="*/ 112604 h 118252"/>
                  <a:gd name="connsiteX4" fmla="*/ 39338 w 93887"/>
                  <a:gd name="connsiteY4" fmla="*/ 112081 h 118252"/>
                  <a:gd name="connsiteX5" fmla="*/ 40414 w 93887"/>
                  <a:gd name="connsiteY5" fmla="*/ 111481 h 118252"/>
                  <a:gd name="connsiteX6" fmla="*/ 41186 w 93887"/>
                  <a:gd name="connsiteY6" fmla="*/ 110766 h 118252"/>
                  <a:gd name="connsiteX7" fmla="*/ 41100 w 93887"/>
                  <a:gd name="connsiteY7" fmla="*/ 108252 h 118252"/>
                  <a:gd name="connsiteX8" fmla="*/ 40528 w 93887"/>
                  <a:gd name="connsiteY8" fmla="*/ 105356 h 118252"/>
                  <a:gd name="connsiteX9" fmla="*/ 40005 w 93887"/>
                  <a:gd name="connsiteY9" fmla="*/ 103956 h 118252"/>
                  <a:gd name="connsiteX10" fmla="*/ 39957 w 93887"/>
                  <a:gd name="connsiteY10" fmla="*/ 101756 h 118252"/>
                  <a:gd name="connsiteX11" fmla="*/ 39585 w 93887"/>
                  <a:gd name="connsiteY11" fmla="*/ 98327 h 118252"/>
                  <a:gd name="connsiteX12" fmla="*/ 40110 w 93887"/>
                  <a:gd name="connsiteY12" fmla="*/ 91945 h 118252"/>
                  <a:gd name="connsiteX13" fmla="*/ 42262 w 93887"/>
                  <a:gd name="connsiteY13" fmla="*/ 83906 h 118252"/>
                  <a:gd name="connsiteX14" fmla="*/ 43453 w 93887"/>
                  <a:gd name="connsiteY14" fmla="*/ 79896 h 118252"/>
                  <a:gd name="connsiteX15" fmla="*/ 42872 w 93887"/>
                  <a:gd name="connsiteY15" fmla="*/ 77696 h 118252"/>
                  <a:gd name="connsiteX16" fmla="*/ 43319 w 93887"/>
                  <a:gd name="connsiteY16" fmla="*/ 72552 h 118252"/>
                  <a:gd name="connsiteX17" fmla="*/ 42386 w 93887"/>
                  <a:gd name="connsiteY17" fmla="*/ 70009 h 118252"/>
                  <a:gd name="connsiteX18" fmla="*/ 40929 w 93887"/>
                  <a:gd name="connsiteY18" fmla="*/ 66675 h 118252"/>
                  <a:gd name="connsiteX19" fmla="*/ 38842 w 93887"/>
                  <a:gd name="connsiteY19" fmla="*/ 59407 h 118252"/>
                  <a:gd name="connsiteX20" fmla="*/ 36233 w 93887"/>
                  <a:gd name="connsiteY20" fmla="*/ 56874 h 118252"/>
                  <a:gd name="connsiteX21" fmla="*/ 33013 w 93887"/>
                  <a:gd name="connsiteY21" fmla="*/ 54083 h 118252"/>
                  <a:gd name="connsiteX22" fmla="*/ 31642 w 93887"/>
                  <a:gd name="connsiteY22" fmla="*/ 51978 h 118252"/>
                  <a:gd name="connsiteX23" fmla="*/ 30718 w 93887"/>
                  <a:gd name="connsiteY23" fmla="*/ 49654 h 118252"/>
                  <a:gd name="connsiteX24" fmla="*/ 28803 w 93887"/>
                  <a:gd name="connsiteY24" fmla="*/ 47339 h 118252"/>
                  <a:gd name="connsiteX25" fmla="*/ 26603 w 93887"/>
                  <a:gd name="connsiteY25" fmla="*/ 45215 h 118252"/>
                  <a:gd name="connsiteX26" fmla="*/ 23974 w 93887"/>
                  <a:gd name="connsiteY26" fmla="*/ 39891 h 118252"/>
                  <a:gd name="connsiteX27" fmla="*/ 22612 w 93887"/>
                  <a:gd name="connsiteY27" fmla="*/ 37481 h 118252"/>
                  <a:gd name="connsiteX28" fmla="*/ 22193 w 93887"/>
                  <a:gd name="connsiteY28" fmla="*/ 36843 h 118252"/>
                  <a:gd name="connsiteX29" fmla="*/ 19192 w 93887"/>
                  <a:gd name="connsiteY29" fmla="*/ 33414 h 118252"/>
                  <a:gd name="connsiteX30" fmla="*/ 17621 w 93887"/>
                  <a:gd name="connsiteY30" fmla="*/ 30318 h 118252"/>
                  <a:gd name="connsiteX31" fmla="*/ 16821 w 93887"/>
                  <a:gd name="connsiteY31" fmla="*/ 27765 h 118252"/>
                  <a:gd name="connsiteX32" fmla="*/ 16364 w 93887"/>
                  <a:gd name="connsiteY32" fmla="*/ 25413 h 118252"/>
                  <a:gd name="connsiteX33" fmla="*/ 14249 w 93887"/>
                  <a:gd name="connsiteY33" fmla="*/ 20736 h 118252"/>
                  <a:gd name="connsiteX34" fmla="*/ 12335 w 93887"/>
                  <a:gd name="connsiteY34" fmla="*/ 17221 h 118252"/>
                  <a:gd name="connsiteX35" fmla="*/ 10515 w 93887"/>
                  <a:gd name="connsiteY35" fmla="*/ 14707 h 118252"/>
                  <a:gd name="connsiteX36" fmla="*/ 9677 w 93887"/>
                  <a:gd name="connsiteY36" fmla="*/ 12925 h 118252"/>
                  <a:gd name="connsiteX37" fmla="*/ 7544 w 93887"/>
                  <a:gd name="connsiteY37" fmla="*/ 10687 h 118252"/>
                  <a:gd name="connsiteX38" fmla="*/ 4505 w 93887"/>
                  <a:gd name="connsiteY38" fmla="*/ 8896 h 118252"/>
                  <a:gd name="connsiteX39" fmla="*/ 2534 w 93887"/>
                  <a:gd name="connsiteY39" fmla="*/ 8592 h 118252"/>
                  <a:gd name="connsiteX40" fmla="*/ 0 w 93887"/>
                  <a:gd name="connsiteY40" fmla="*/ 8734 h 118252"/>
                  <a:gd name="connsiteX41" fmla="*/ 581 w 93887"/>
                  <a:gd name="connsiteY41" fmla="*/ 7363 h 118252"/>
                  <a:gd name="connsiteX42" fmla="*/ 6096 w 93887"/>
                  <a:gd name="connsiteY42" fmla="*/ 3638 h 118252"/>
                  <a:gd name="connsiteX43" fmla="*/ 7534 w 93887"/>
                  <a:gd name="connsiteY43" fmla="*/ 4248 h 118252"/>
                  <a:gd name="connsiteX44" fmla="*/ 10420 w 93887"/>
                  <a:gd name="connsiteY44" fmla="*/ 4391 h 118252"/>
                  <a:gd name="connsiteX45" fmla="*/ 16297 w 93887"/>
                  <a:gd name="connsiteY45" fmla="*/ 4267 h 118252"/>
                  <a:gd name="connsiteX46" fmla="*/ 19192 w 93887"/>
                  <a:gd name="connsiteY46" fmla="*/ 1810 h 118252"/>
                  <a:gd name="connsiteX47" fmla="*/ 20983 w 93887"/>
                  <a:gd name="connsiteY47" fmla="*/ 2495 h 118252"/>
                  <a:gd name="connsiteX48" fmla="*/ 22440 w 93887"/>
                  <a:gd name="connsiteY48" fmla="*/ 1391 h 118252"/>
                  <a:gd name="connsiteX49" fmla="*/ 24869 w 93887"/>
                  <a:gd name="connsiteY49" fmla="*/ 0 h 118252"/>
                  <a:gd name="connsiteX50" fmla="*/ 25222 w 93887"/>
                  <a:gd name="connsiteY50" fmla="*/ 295 h 118252"/>
                  <a:gd name="connsiteX51" fmla="*/ 25527 w 93887"/>
                  <a:gd name="connsiteY51" fmla="*/ 515 h 118252"/>
                  <a:gd name="connsiteX52" fmla="*/ 29280 w 93887"/>
                  <a:gd name="connsiteY52" fmla="*/ 1133 h 118252"/>
                  <a:gd name="connsiteX53" fmla="*/ 32109 w 93887"/>
                  <a:gd name="connsiteY53" fmla="*/ 2467 h 118252"/>
                  <a:gd name="connsiteX54" fmla="*/ 33994 w 93887"/>
                  <a:gd name="connsiteY54" fmla="*/ 4515 h 118252"/>
                  <a:gd name="connsiteX55" fmla="*/ 35947 w 93887"/>
                  <a:gd name="connsiteY55" fmla="*/ 5782 h 118252"/>
                  <a:gd name="connsiteX56" fmla="*/ 37947 w 93887"/>
                  <a:gd name="connsiteY56" fmla="*/ 6277 h 118252"/>
                  <a:gd name="connsiteX57" fmla="*/ 39062 w 93887"/>
                  <a:gd name="connsiteY57" fmla="*/ 7306 h 118252"/>
                  <a:gd name="connsiteX58" fmla="*/ 39281 w 93887"/>
                  <a:gd name="connsiteY58" fmla="*/ 8849 h 118252"/>
                  <a:gd name="connsiteX59" fmla="*/ 41167 w 93887"/>
                  <a:gd name="connsiteY59" fmla="*/ 9611 h 118252"/>
                  <a:gd name="connsiteX60" fmla="*/ 44701 w 93887"/>
                  <a:gd name="connsiteY60" fmla="*/ 9592 h 118252"/>
                  <a:gd name="connsiteX61" fmla="*/ 46196 w 93887"/>
                  <a:gd name="connsiteY61" fmla="*/ 10611 h 118252"/>
                  <a:gd name="connsiteX62" fmla="*/ 45662 w 93887"/>
                  <a:gd name="connsiteY62" fmla="*/ 12678 h 118252"/>
                  <a:gd name="connsiteX63" fmla="*/ 46025 w 93887"/>
                  <a:gd name="connsiteY63" fmla="*/ 13354 h 118252"/>
                  <a:gd name="connsiteX64" fmla="*/ 47282 w 93887"/>
                  <a:gd name="connsiteY64" fmla="*/ 12649 h 118252"/>
                  <a:gd name="connsiteX65" fmla="*/ 48234 w 93887"/>
                  <a:gd name="connsiteY65" fmla="*/ 13259 h 118252"/>
                  <a:gd name="connsiteX66" fmla="*/ 48730 w 93887"/>
                  <a:gd name="connsiteY66" fmla="*/ 14783 h 118252"/>
                  <a:gd name="connsiteX67" fmla="*/ 49301 w 93887"/>
                  <a:gd name="connsiteY67" fmla="*/ 15507 h 118252"/>
                  <a:gd name="connsiteX68" fmla="*/ 51102 w 93887"/>
                  <a:gd name="connsiteY68" fmla="*/ 13116 h 118252"/>
                  <a:gd name="connsiteX69" fmla="*/ 53006 w 93887"/>
                  <a:gd name="connsiteY69" fmla="*/ 13354 h 118252"/>
                  <a:gd name="connsiteX70" fmla="*/ 57607 w 93887"/>
                  <a:gd name="connsiteY70" fmla="*/ 14345 h 118252"/>
                  <a:gd name="connsiteX71" fmla="*/ 60064 w 93887"/>
                  <a:gd name="connsiteY71" fmla="*/ 19288 h 118252"/>
                  <a:gd name="connsiteX72" fmla="*/ 61598 w 93887"/>
                  <a:gd name="connsiteY72" fmla="*/ 21060 h 118252"/>
                  <a:gd name="connsiteX73" fmla="*/ 62941 w 93887"/>
                  <a:gd name="connsiteY73" fmla="*/ 21784 h 118252"/>
                  <a:gd name="connsiteX74" fmla="*/ 64636 w 93887"/>
                  <a:gd name="connsiteY74" fmla="*/ 21012 h 118252"/>
                  <a:gd name="connsiteX75" fmla="*/ 66141 w 93887"/>
                  <a:gd name="connsiteY75" fmla="*/ 20098 h 118252"/>
                  <a:gd name="connsiteX76" fmla="*/ 66999 w 93887"/>
                  <a:gd name="connsiteY76" fmla="*/ 20526 h 118252"/>
                  <a:gd name="connsiteX77" fmla="*/ 68866 w 93887"/>
                  <a:gd name="connsiteY77" fmla="*/ 23794 h 118252"/>
                  <a:gd name="connsiteX78" fmla="*/ 69294 w 93887"/>
                  <a:gd name="connsiteY78" fmla="*/ 28061 h 118252"/>
                  <a:gd name="connsiteX79" fmla="*/ 69285 w 93887"/>
                  <a:gd name="connsiteY79" fmla="*/ 29775 h 118252"/>
                  <a:gd name="connsiteX80" fmla="*/ 68627 w 93887"/>
                  <a:gd name="connsiteY80" fmla="*/ 32671 h 118252"/>
                  <a:gd name="connsiteX81" fmla="*/ 67684 w 93887"/>
                  <a:gd name="connsiteY81" fmla="*/ 35738 h 118252"/>
                  <a:gd name="connsiteX82" fmla="*/ 66941 w 93887"/>
                  <a:gd name="connsiteY82" fmla="*/ 37738 h 118252"/>
                  <a:gd name="connsiteX83" fmla="*/ 67256 w 93887"/>
                  <a:gd name="connsiteY83" fmla="*/ 39338 h 118252"/>
                  <a:gd name="connsiteX84" fmla="*/ 67923 w 93887"/>
                  <a:gd name="connsiteY84" fmla="*/ 40681 h 118252"/>
                  <a:gd name="connsiteX85" fmla="*/ 69009 w 93887"/>
                  <a:gd name="connsiteY85" fmla="*/ 41120 h 118252"/>
                  <a:gd name="connsiteX86" fmla="*/ 72571 w 93887"/>
                  <a:gd name="connsiteY86" fmla="*/ 43825 h 118252"/>
                  <a:gd name="connsiteX87" fmla="*/ 73904 w 93887"/>
                  <a:gd name="connsiteY87" fmla="*/ 45711 h 118252"/>
                  <a:gd name="connsiteX88" fmla="*/ 75838 w 93887"/>
                  <a:gd name="connsiteY88" fmla="*/ 47101 h 118252"/>
                  <a:gd name="connsiteX89" fmla="*/ 77305 w 93887"/>
                  <a:gd name="connsiteY89" fmla="*/ 47177 h 118252"/>
                  <a:gd name="connsiteX90" fmla="*/ 78067 w 93887"/>
                  <a:gd name="connsiteY90" fmla="*/ 47949 h 118252"/>
                  <a:gd name="connsiteX91" fmla="*/ 78334 w 93887"/>
                  <a:gd name="connsiteY91" fmla="*/ 48901 h 118252"/>
                  <a:gd name="connsiteX92" fmla="*/ 78133 w 93887"/>
                  <a:gd name="connsiteY92" fmla="*/ 51302 h 118252"/>
                  <a:gd name="connsiteX93" fmla="*/ 77314 w 93887"/>
                  <a:gd name="connsiteY93" fmla="*/ 53550 h 118252"/>
                  <a:gd name="connsiteX94" fmla="*/ 77419 w 93887"/>
                  <a:gd name="connsiteY94" fmla="*/ 54998 h 118252"/>
                  <a:gd name="connsiteX95" fmla="*/ 78714 w 93887"/>
                  <a:gd name="connsiteY95" fmla="*/ 56712 h 118252"/>
                  <a:gd name="connsiteX96" fmla="*/ 78857 w 93887"/>
                  <a:gd name="connsiteY96" fmla="*/ 58693 h 118252"/>
                  <a:gd name="connsiteX97" fmla="*/ 78943 w 93887"/>
                  <a:gd name="connsiteY97" fmla="*/ 59969 h 118252"/>
                  <a:gd name="connsiteX98" fmla="*/ 79629 w 93887"/>
                  <a:gd name="connsiteY98" fmla="*/ 60951 h 118252"/>
                  <a:gd name="connsiteX99" fmla="*/ 82896 w 93887"/>
                  <a:gd name="connsiteY99" fmla="*/ 63132 h 118252"/>
                  <a:gd name="connsiteX100" fmla="*/ 87116 w 93887"/>
                  <a:gd name="connsiteY100" fmla="*/ 65237 h 118252"/>
                  <a:gd name="connsiteX101" fmla="*/ 88192 w 93887"/>
                  <a:gd name="connsiteY101" fmla="*/ 67046 h 118252"/>
                  <a:gd name="connsiteX102" fmla="*/ 88849 w 93887"/>
                  <a:gd name="connsiteY102" fmla="*/ 69332 h 118252"/>
                  <a:gd name="connsiteX103" fmla="*/ 88639 w 93887"/>
                  <a:gd name="connsiteY103" fmla="*/ 73171 h 118252"/>
                  <a:gd name="connsiteX104" fmla="*/ 88363 w 93887"/>
                  <a:gd name="connsiteY104" fmla="*/ 76505 h 118252"/>
                  <a:gd name="connsiteX105" fmla="*/ 93888 w 93887"/>
                  <a:gd name="connsiteY105" fmla="*/ 80982 h 118252"/>
                  <a:gd name="connsiteX106" fmla="*/ 93259 w 93887"/>
                  <a:gd name="connsiteY106" fmla="*/ 81820 h 118252"/>
                  <a:gd name="connsiteX107" fmla="*/ 92402 w 93887"/>
                  <a:gd name="connsiteY107" fmla="*/ 82734 h 118252"/>
                  <a:gd name="connsiteX108" fmla="*/ 87125 w 93887"/>
                  <a:gd name="connsiteY108" fmla="*/ 83410 h 118252"/>
                  <a:gd name="connsiteX109" fmla="*/ 86049 w 93887"/>
                  <a:gd name="connsiteY109" fmla="*/ 83782 h 118252"/>
                  <a:gd name="connsiteX110" fmla="*/ 83753 w 93887"/>
                  <a:gd name="connsiteY110" fmla="*/ 80420 h 118252"/>
                  <a:gd name="connsiteX111" fmla="*/ 82543 w 93887"/>
                  <a:gd name="connsiteY111" fmla="*/ 79991 h 118252"/>
                  <a:gd name="connsiteX112" fmla="*/ 81419 w 93887"/>
                  <a:gd name="connsiteY112" fmla="*/ 81229 h 118252"/>
                  <a:gd name="connsiteX113" fmla="*/ 80086 w 93887"/>
                  <a:gd name="connsiteY113" fmla="*/ 81915 h 118252"/>
                  <a:gd name="connsiteX114" fmla="*/ 78495 w 93887"/>
                  <a:gd name="connsiteY114" fmla="*/ 81572 h 118252"/>
                  <a:gd name="connsiteX115" fmla="*/ 76781 w 93887"/>
                  <a:gd name="connsiteY115" fmla="*/ 80534 h 118252"/>
                  <a:gd name="connsiteX116" fmla="*/ 75914 w 93887"/>
                  <a:gd name="connsiteY116" fmla="*/ 79800 h 118252"/>
                  <a:gd name="connsiteX117" fmla="*/ 75219 w 93887"/>
                  <a:gd name="connsiteY117" fmla="*/ 79715 h 118252"/>
                  <a:gd name="connsiteX118" fmla="*/ 74152 w 93887"/>
                  <a:gd name="connsiteY118" fmla="*/ 80448 h 118252"/>
                  <a:gd name="connsiteX119" fmla="*/ 72733 w 93887"/>
                  <a:gd name="connsiteY119" fmla="*/ 80134 h 118252"/>
                  <a:gd name="connsiteX120" fmla="*/ 71799 w 93887"/>
                  <a:gd name="connsiteY120" fmla="*/ 79305 h 118252"/>
                  <a:gd name="connsiteX121" fmla="*/ 70456 w 93887"/>
                  <a:gd name="connsiteY121" fmla="*/ 82163 h 118252"/>
                  <a:gd name="connsiteX122" fmla="*/ 69637 w 93887"/>
                  <a:gd name="connsiteY122" fmla="*/ 82763 h 118252"/>
                  <a:gd name="connsiteX123" fmla="*/ 69123 w 93887"/>
                  <a:gd name="connsiteY123" fmla="*/ 82677 h 118252"/>
                  <a:gd name="connsiteX124" fmla="*/ 69018 w 93887"/>
                  <a:gd name="connsiteY124" fmla="*/ 77819 h 118252"/>
                  <a:gd name="connsiteX125" fmla="*/ 68627 w 93887"/>
                  <a:gd name="connsiteY125" fmla="*/ 77086 h 118252"/>
                  <a:gd name="connsiteX126" fmla="*/ 67560 w 93887"/>
                  <a:gd name="connsiteY126" fmla="*/ 76962 h 118252"/>
                  <a:gd name="connsiteX127" fmla="*/ 64989 w 93887"/>
                  <a:gd name="connsiteY127" fmla="*/ 78124 h 118252"/>
                  <a:gd name="connsiteX128" fmla="*/ 62541 w 93887"/>
                  <a:gd name="connsiteY128" fmla="*/ 79620 h 118252"/>
                  <a:gd name="connsiteX129" fmla="*/ 61712 w 93887"/>
                  <a:gd name="connsiteY129" fmla="*/ 80944 h 118252"/>
                  <a:gd name="connsiteX130" fmla="*/ 61798 w 93887"/>
                  <a:gd name="connsiteY130" fmla="*/ 83334 h 118252"/>
                  <a:gd name="connsiteX131" fmla="*/ 62150 w 93887"/>
                  <a:gd name="connsiteY131" fmla="*/ 86182 h 118252"/>
                  <a:gd name="connsiteX132" fmla="*/ 63817 w 93887"/>
                  <a:gd name="connsiteY132" fmla="*/ 90497 h 118252"/>
                  <a:gd name="connsiteX133" fmla="*/ 62903 w 93887"/>
                  <a:gd name="connsiteY133" fmla="*/ 92373 h 118252"/>
                  <a:gd name="connsiteX134" fmla="*/ 62255 w 93887"/>
                  <a:gd name="connsiteY134" fmla="*/ 95364 h 118252"/>
                  <a:gd name="connsiteX135" fmla="*/ 59636 w 93887"/>
                  <a:gd name="connsiteY135" fmla="*/ 98098 h 118252"/>
                  <a:gd name="connsiteX136" fmla="*/ 56664 w 93887"/>
                  <a:gd name="connsiteY136" fmla="*/ 99689 h 118252"/>
                  <a:gd name="connsiteX137" fmla="*/ 56416 w 93887"/>
                  <a:gd name="connsiteY137" fmla="*/ 102946 h 118252"/>
                  <a:gd name="connsiteX138" fmla="*/ 54769 w 93887"/>
                  <a:gd name="connsiteY138" fmla="*/ 105166 h 118252"/>
                  <a:gd name="connsiteX139" fmla="*/ 51949 w 93887"/>
                  <a:gd name="connsiteY139" fmla="*/ 107385 h 118252"/>
                  <a:gd name="connsiteX140" fmla="*/ 50063 w 93887"/>
                  <a:gd name="connsiteY140" fmla="*/ 110061 h 118252"/>
                  <a:gd name="connsiteX141" fmla="*/ 50539 w 93887"/>
                  <a:gd name="connsiteY141" fmla="*/ 111881 h 118252"/>
                  <a:gd name="connsiteX142" fmla="*/ 50654 w 93887"/>
                  <a:gd name="connsiteY142" fmla="*/ 113614 h 118252"/>
                  <a:gd name="connsiteX143" fmla="*/ 50330 w 93887"/>
                  <a:gd name="connsiteY143" fmla="*/ 114786 h 118252"/>
                  <a:gd name="connsiteX144" fmla="*/ 50263 w 93887"/>
                  <a:gd name="connsiteY144" fmla="*/ 115691 h 118252"/>
                  <a:gd name="connsiteX145" fmla="*/ 49520 w 93887"/>
                  <a:gd name="connsiteY145" fmla="*/ 116091 h 118252"/>
                  <a:gd name="connsiteX146" fmla="*/ 45215 w 93887"/>
                  <a:gd name="connsiteY146" fmla="*/ 116424 h 118252"/>
                  <a:gd name="connsiteX147" fmla="*/ 43996 w 93887"/>
                  <a:gd name="connsiteY147" fmla="*/ 116986 h 11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93887" h="118252">
                    <a:moveTo>
                      <a:pt x="42596" y="118253"/>
                    </a:moveTo>
                    <a:lnTo>
                      <a:pt x="41262" y="115843"/>
                    </a:lnTo>
                    <a:lnTo>
                      <a:pt x="39909" y="113738"/>
                    </a:lnTo>
                    <a:lnTo>
                      <a:pt x="38919" y="112604"/>
                    </a:lnTo>
                    <a:lnTo>
                      <a:pt x="39338" y="112081"/>
                    </a:lnTo>
                    <a:lnTo>
                      <a:pt x="40414" y="111481"/>
                    </a:lnTo>
                    <a:lnTo>
                      <a:pt x="41186" y="110766"/>
                    </a:lnTo>
                    <a:lnTo>
                      <a:pt x="41100" y="108252"/>
                    </a:lnTo>
                    <a:lnTo>
                      <a:pt x="40528" y="105356"/>
                    </a:lnTo>
                    <a:lnTo>
                      <a:pt x="40005" y="103956"/>
                    </a:lnTo>
                    <a:lnTo>
                      <a:pt x="39957" y="101756"/>
                    </a:lnTo>
                    <a:lnTo>
                      <a:pt x="39585" y="98327"/>
                    </a:lnTo>
                    <a:lnTo>
                      <a:pt x="40110" y="91945"/>
                    </a:lnTo>
                    <a:lnTo>
                      <a:pt x="42262" y="83906"/>
                    </a:lnTo>
                    <a:lnTo>
                      <a:pt x="43453" y="79896"/>
                    </a:lnTo>
                    <a:lnTo>
                      <a:pt x="42872" y="77696"/>
                    </a:lnTo>
                    <a:lnTo>
                      <a:pt x="43319" y="72552"/>
                    </a:lnTo>
                    <a:lnTo>
                      <a:pt x="42386" y="70009"/>
                    </a:lnTo>
                    <a:lnTo>
                      <a:pt x="40929" y="66675"/>
                    </a:lnTo>
                    <a:lnTo>
                      <a:pt x="38842" y="59407"/>
                    </a:lnTo>
                    <a:lnTo>
                      <a:pt x="36233" y="56874"/>
                    </a:lnTo>
                    <a:lnTo>
                      <a:pt x="33013" y="54083"/>
                    </a:lnTo>
                    <a:lnTo>
                      <a:pt x="31642" y="51978"/>
                    </a:lnTo>
                    <a:lnTo>
                      <a:pt x="30718" y="49654"/>
                    </a:lnTo>
                    <a:lnTo>
                      <a:pt x="28803" y="47339"/>
                    </a:lnTo>
                    <a:lnTo>
                      <a:pt x="26603" y="45215"/>
                    </a:lnTo>
                    <a:lnTo>
                      <a:pt x="23974" y="39891"/>
                    </a:lnTo>
                    <a:lnTo>
                      <a:pt x="22612" y="37481"/>
                    </a:lnTo>
                    <a:lnTo>
                      <a:pt x="22193" y="36843"/>
                    </a:lnTo>
                    <a:lnTo>
                      <a:pt x="19192" y="33414"/>
                    </a:lnTo>
                    <a:lnTo>
                      <a:pt x="17621" y="30318"/>
                    </a:lnTo>
                    <a:lnTo>
                      <a:pt x="16821" y="27765"/>
                    </a:lnTo>
                    <a:lnTo>
                      <a:pt x="16364" y="25413"/>
                    </a:lnTo>
                    <a:lnTo>
                      <a:pt x="14249" y="20736"/>
                    </a:lnTo>
                    <a:lnTo>
                      <a:pt x="12335" y="17221"/>
                    </a:lnTo>
                    <a:lnTo>
                      <a:pt x="10515" y="14707"/>
                    </a:lnTo>
                    <a:lnTo>
                      <a:pt x="9677" y="12925"/>
                    </a:lnTo>
                    <a:lnTo>
                      <a:pt x="7544" y="10687"/>
                    </a:lnTo>
                    <a:lnTo>
                      <a:pt x="4505" y="8896"/>
                    </a:lnTo>
                    <a:lnTo>
                      <a:pt x="2534" y="8592"/>
                    </a:lnTo>
                    <a:lnTo>
                      <a:pt x="0" y="8734"/>
                    </a:lnTo>
                    <a:lnTo>
                      <a:pt x="581" y="7363"/>
                    </a:lnTo>
                    <a:lnTo>
                      <a:pt x="6096" y="3638"/>
                    </a:lnTo>
                    <a:lnTo>
                      <a:pt x="7534" y="4248"/>
                    </a:lnTo>
                    <a:lnTo>
                      <a:pt x="10420" y="4391"/>
                    </a:lnTo>
                    <a:lnTo>
                      <a:pt x="16297" y="4267"/>
                    </a:lnTo>
                    <a:lnTo>
                      <a:pt x="19192" y="1810"/>
                    </a:lnTo>
                    <a:lnTo>
                      <a:pt x="20983" y="2495"/>
                    </a:lnTo>
                    <a:lnTo>
                      <a:pt x="22440" y="1391"/>
                    </a:lnTo>
                    <a:lnTo>
                      <a:pt x="24869" y="0"/>
                    </a:lnTo>
                    <a:lnTo>
                      <a:pt x="25222" y="295"/>
                    </a:lnTo>
                    <a:lnTo>
                      <a:pt x="25527" y="515"/>
                    </a:lnTo>
                    <a:lnTo>
                      <a:pt x="29280" y="1133"/>
                    </a:lnTo>
                    <a:lnTo>
                      <a:pt x="32109" y="2467"/>
                    </a:lnTo>
                    <a:lnTo>
                      <a:pt x="33994" y="4515"/>
                    </a:lnTo>
                    <a:lnTo>
                      <a:pt x="35947" y="5782"/>
                    </a:lnTo>
                    <a:lnTo>
                      <a:pt x="37947" y="6277"/>
                    </a:lnTo>
                    <a:lnTo>
                      <a:pt x="39062" y="7306"/>
                    </a:lnTo>
                    <a:lnTo>
                      <a:pt x="39281" y="8849"/>
                    </a:lnTo>
                    <a:lnTo>
                      <a:pt x="41167" y="9611"/>
                    </a:lnTo>
                    <a:lnTo>
                      <a:pt x="44701" y="9592"/>
                    </a:lnTo>
                    <a:lnTo>
                      <a:pt x="46196" y="10611"/>
                    </a:lnTo>
                    <a:lnTo>
                      <a:pt x="45662" y="12678"/>
                    </a:lnTo>
                    <a:lnTo>
                      <a:pt x="46025" y="13354"/>
                    </a:lnTo>
                    <a:lnTo>
                      <a:pt x="47282" y="12649"/>
                    </a:lnTo>
                    <a:lnTo>
                      <a:pt x="48234" y="13259"/>
                    </a:lnTo>
                    <a:lnTo>
                      <a:pt x="48730" y="14783"/>
                    </a:lnTo>
                    <a:lnTo>
                      <a:pt x="49301" y="15507"/>
                    </a:lnTo>
                    <a:lnTo>
                      <a:pt x="51102" y="13116"/>
                    </a:lnTo>
                    <a:lnTo>
                      <a:pt x="53006" y="13354"/>
                    </a:lnTo>
                    <a:lnTo>
                      <a:pt x="57607" y="14345"/>
                    </a:lnTo>
                    <a:lnTo>
                      <a:pt x="60064" y="19288"/>
                    </a:lnTo>
                    <a:lnTo>
                      <a:pt x="61598" y="21060"/>
                    </a:lnTo>
                    <a:lnTo>
                      <a:pt x="62941" y="21784"/>
                    </a:lnTo>
                    <a:lnTo>
                      <a:pt x="64636" y="21012"/>
                    </a:lnTo>
                    <a:lnTo>
                      <a:pt x="66141" y="20098"/>
                    </a:lnTo>
                    <a:lnTo>
                      <a:pt x="66999" y="20526"/>
                    </a:lnTo>
                    <a:lnTo>
                      <a:pt x="68866" y="23794"/>
                    </a:lnTo>
                    <a:lnTo>
                      <a:pt x="69294" y="28061"/>
                    </a:lnTo>
                    <a:lnTo>
                      <a:pt x="69285" y="29775"/>
                    </a:lnTo>
                    <a:lnTo>
                      <a:pt x="68627" y="32671"/>
                    </a:lnTo>
                    <a:lnTo>
                      <a:pt x="67684" y="35738"/>
                    </a:lnTo>
                    <a:lnTo>
                      <a:pt x="66941" y="37738"/>
                    </a:lnTo>
                    <a:lnTo>
                      <a:pt x="67256" y="39338"/>
                    </a:lnTo>
                    <a:lnTo>
                      <a:pt x="67923" y="40681"/>
                    </a:lnTo>
                    <a:lnTo>
                      <a:pt x="69009" y="41120"/>
                    </a:lnTo>
                    <a:lnTo>
                      <a:pt x="72571" y="43825"/>
                    </a:lnTo>
                    <a:lnTo>
                      <a:pt x="73904" y="45711"/>
                    </a:lnTo>
                    <a:lnTo>
                      <a:pt x="75838" y="47101"/>
                    </a:lnTo>
                    <a:lnTo>
                      <a:pt x="77305" y="47177"/>
                    </a:lnTo>
                    <a:lnTo>
                      <a:pt x="78067" y="47949"/>
                    </a:lnTo>
                    <a:lnTo>
                      <a:pt x="78334" y="48901"/>
                    </a:lnTo>
                    <a:lnTo>
                      <a:pt x="78133" y="51302"/>
                    </a:lnTo>
                    <a:lnTo>
                      <a:pt x="77314" y="53550"/>
                    </a:lnTo>
                    <a:lnTo>
                      <a:pt x="77419" y="54998"/>
                    </a:lnTo>
                    <a:lnTo>
                      <a:pt x="78714" y="56712"/>
                    </a:lnTo>
                    <a:lnTo>
                      <a:pt x="78857" y="58693"/>
                    </a:lnTo>
                    <a:lnTo>
                      <a:pt x="78943" y="59969"/>
                    </a:lnTo>
                    <a:lnTo>
                      <a:pt x="79629" y="60951"/>
                    </a:lnTo>
                    <a:lnTo>
                      <a:pt x="82896" y="63132"/>
                    </a:lnTo>
                    <a:lnTo>
                      <a:pt x="87116" y="65237"/>
                    </a:lnTo>
                    <a:lnTo>
                      <a:pt x="88192" y="67046"/>
                    </a:lnTo>
                    <a:lnTo>
                      <a:pt x="88849" y="69332"/>
                    </a:lnTo>
                    <a:lnTo>
                      <a:pt x="88639" y="73171"/>
                    </a:lnTo>
                    <a:lnTo>
                      <a:pt x="88363" y="76505"/>
                    </a:lnTo>
                    <a:lnTo>
                      <a:pt x="93888" y="80982"/>
                    </a:lnTo>
                    <a:lnTo>
                      <a:pt x="93259" y="81820"/>
                    </a:lnTo>
                    <a:lnTo>
                      <a:pt x="92402" y="82734"/>
                    </a:lnTo>
                    <a:lnTo>
                      <a:pt x="87125" y="83410"/>
                    </a:lnTo>
                    <a:lnTo>
                      <a:pt x="86049" y="83782"/>
                    </a:lnTo>
                    <a:lnTo>
                      <a:pt x="83753" y="80420"/>
                    </a:lnTo>
                    <a:lnTo>
                      <a:pt x="82543" y="79991"/>
                    </a:lnTo>
                    <a:lnTo>
                      <a:pt x="81419" y="81229"/>
                    </a:lnTo>
                    <a:lnTo>
                      <a:pt x="80086" y="81915"/>
                    </a:lnTo>
                    <a:lnTo>
                      <a:pt x="78495" y="81572"/>
                    </a:lnTo>
                    <a:lnTo>
                      <a:pt x="76781" y="80534"/>
                    </a:lnTo>
                    <a:lnTo>
                      <a:pt x="75914" y="79800"/>
                    </a:lnTo>
                    <a:lnTo>
                      <a:pt x="75219" y="79715"/>
                    </a:lnTo>
                    <a:lnTo>
                      <a:pt x="74152" y="80448"/>
                    </a:lnTo>
                    <a:lnTo>
                      <a:pt x="72733" y="80134"/>
                    </a:lnTo>
                    <a:lnTo>
                      <a:pt x="71799" y="79305"/>
                    </a:lnTo>
                    <a:lnTo>
                      <a:pt x="70456" y="82163"/>
                    </a:lnTo>
                    <a:lnTo>
                      <a:pt x="69637" y="82763"/>
                    </a:lnTo>
                    <a:lnTo>
                      <a:pt x="69123" y="82677"/>
                    </a:lnTo>
                    <a:lnTo>
                      <a:pt x="69018" y="77819"/>
                    </a:lnTo>
                    <a:lnTo>
                      <a:pt x="68627" y="77086"/>
                    </a:lnTo>
                    <a:lnTo>
                      <a:pt x="67560" y="76962"/>
                    </a:lnTo>
                    <a:lnTo>
                      <a:pt x="64989" y="78124"/>
                    </a:lnTo>
                    <a:lnTo>
                      <a:pt x="62541" y="79620"/>
                    </a:lnTo>
                    <a:lnTo>
                      <a:pt x="61712" y="80944"/>
                    </a:lnTo>
                    <a:lnTo>
                      <a:pt x="61798" y="83334"/>
                    </a:lnTo>
                    <a:lnTo>
                      <a:pt x="62150" y="86182"/>
                    </a:lnTo>
                    <a:lnTo>
                      <a:pt x="63817" y="90497"/>
                    </a:lnTo>
                    <a:lnTo>
                      <a:pt x="62903" y="92373"/>
                    </a:lnTo>
                    <a:lnTo>
                      <a:pt x="62255" y="95364"/>
                    </a:lnTo>
                    <a:lnTo>
                      <a:pt x="59636" y="98098"/>
                    </a:lnTo>
                    <a:lnTo>
                      <a:pt x="56664" y="99689"/>
                    </a:lnTo>
                    <a:lnTo>
                      <a:pt x="56416" y="102946"/>
                    </a:lnTo>
                    <a:lnTo>
                      <a:pt x="54769" y="105166"/>
                    </a:lnTo>
                    <a:lnTo>
                      <a:pt x="51949" y="107385"/>
                    </a:lnTo>
                    <a:lnTo>
                      <a:pt x="50063" y="110061"/>
                    </a:lnTo>
                    <a:lnTo>
                      <a:pt x="50539" y="111881"/>
                    </a:lnTo>
                    <a:lnTo>
                      <a:pt x="50654" y="113614"/>
                    </a:lnTo>
                    <a:lnTo>
                      <a:pt x="50330" y="114786"/>
                    </a:lnTo>
                    <a:lnTo>
                      <a:pt x="50263" y="115691"/>
                    </a:lnTo>
                    <a:lnTo>
                      <a:pt x="49520" y="116091"/>
                    </a:lnTo>
                    <a:lnTo>
                      <a:pt x="45215" y="116424"/>
                    </a:lnTo>
                    <a:lnTo>
                      <a:pt x="43996" y="116986"/>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3" name="Freeform: Shape 187">
                <a:extLst>
                  <a:ext uri="{FF2B5EF4-FFF2-40B4-BE49-F238E27FC236}">
                    <a16:creationId xmlns:a16="http://schemas.microsoft.com/office/drawing/2014/main" id="{CBDCDD69-5B27-D930-5DF7-BFC6515E214E}"/>
                  </a:ext>
                </a:extLst>
              </p:cNvPr>
              <p:cNvSpPr/>
              <p:nvPr/>
            </p:nvSpPr>
            <p:spPr>
              <a:xfrm>
                <a:off x="16012015" y="8276298"/>
                <a:ext cx="215904" cy="256354"/>
              </a:xfrm>
              <a:custGeom>
                <a:avLst/>
                <a:gdLst>
                  <a:gd name="connsiteX0" fmla="*/ 20260 w 51092"/>
                  <a:gd name="connsiteY0" fmla="*/ 343 h 60664"/>
                  <a:gd name="connsiteX1" fmla="*/ 20193 w 51092"/>
                  <a:gd name="connsiteY1" fmla="*/ 791 h 60664"/>
                  <a:gd name="connsiteX2" fmla="*/ 20317 w 51092"/>
                  <a:gd name="connsiteY2" fmla="*/ 2114 h 60664"/>
                  <a:gd name="connsiteX3" fmla="*/ 20917 w 51092"/>
                  <a:gd name="connsiteY3" fmla="*/ 3400 h 60664"/>
                  <a:gd name="connsiteX4" fmla="*/ 23041 w 51092"/>
                  <a:gd name="connsiteY4" fmla="*/ 4715 h 60664"/>
                  <a:gd name="connsiteX5" fmla="*/ 26156 w 51092"/>
                  <a:gd name="connsiteY5" fmla="*/ 7325 h 60664"/>
                  <a:gd name="connsiteX6" fmla="*/ 29813 w 51092"/>
                  <a:gd name="connsiteY6" fmla="*/ 12106 h 60664"/>
                  <a:gd name="connsiteX7" fmla="*/ 31490 w 51092"/>
                  <a:gd name="connsiteY7" fmla="*/ 13516 h 60664"/>
                  <a:gd name="connsiteX8" fmla="*/ 33004 w 51092"/>
                  <a:gd name="connsiteY8" fmla="*/ 13868 h 60664"/>
                  <a:gd name="connsiteX9" fmla="*/ 35948 w 51092"/>
                  <a:gd name="connsiteY9" fmla="*/ 15840 h 60664"/>
                  <a:gd name="connsiteX10" fmla="*/ 38005 w 51092"/>
                  <a:gd name="connsiteY10" fmla="*/ 16326 h 60664"/>
                  <a:gd name="connsiteX11" fmla="*/ 40300 w 51092"/>
                  <a:gd name="connsiteY11" fmla="*/ 16869 h 60664"/>
                  <a:gd name="connsiteX12" fmla="*/ 46282 w 51092"/>
                  <a:gd name="connsiteY12" fmla="*/ 20993 h 60664"/>
                  <a:gd name="connsiteX13" fmla="*/ 48978 w 51092"/>
                  <a:gd name="connsiteY13" fmla="*/ 22193 h 60664"/>
                  <a:gd name="connsiteX14" fmla="*/ 50883 w 51092"/>
                  <a:gd name="connsiteY14" fmla="*/ 23746 h 60664"/>
                  <a:gd name="connsiteX15" fmla="*/ 51092 w 51092"/>
                  <a:gd name="connsiteY15" fmla="*/ 25203 h 60664"/>
                  <a:gd name="connsiteX16" fmla="*/ 51007 w 51092"/>
                  <a:gd name="connsiteY16" fmla="*/ 26108 h 60664"/>
                  <a:gd name="connsiteX17" fmla="*/ 47549 w 51092"/>
                  <a:gd name="connsiteY17" fmla="*/ 27156 h 60664"/>
                  <a:gd name="connsiteX18" fmla="*/ 46949 w 51092"/>
                  <a:gd name="connsiteY18" fmla="*/ 28765 h 60664"/>
                  <a:gd name="connsiteX19" fmla="*/ 45272 w 51092"/>
                  <a:gd name="connsiteY19" fmla="*/ 28575 h 60664"/>
                  <a:gd name="connsiteX20" fmla="*/ 43244 w 51092"/>
                  <a:gd name="connsiteY20" fmla="*/ 28565 h 60664"/>
                  <a:gd name="connsiteX21" fmla="*/ 42586 w 51092"/>
                  <a:gd name="connsiteY21" fmla="*/ 29585 h 60664"/>
                  <a:gd name="connsiteX22" fmla="*/ 43558 w 51092"/>
                  <a:gd name="connsiteY22" fmla="*/ 31261 h 60664"/>
                  <a:gd name="connsiteX23" fmla="*/ 44187 w 51092"/>
                  <a:gd name="connsiteY23" fmla="*/ 33223 h 60664"/>
                  <a:gd name="connsiteX24" fmla="*/ 43682 w 51092"/>
                  <a:gd name="connsiteY24" fmla="*/ 35919 h 60664"/>
                  <a:gd name="connsiteX25" fmla="*/ 43510 w 51092"/>
                  <a:gd name="connsiteY25" fmla="*/ 36271 h 60664"/>
                  <a:gd name="connsiteX26" fmla="*/ 43025 w 51092"/>
                  <a:gd name="connsiteY26" fmla="*/ 36176 h 60664"/>
                  <a:gd name="connsiteX27" fmla="*/ 40167 w 51092"/>
                  <a:gd name="connsiteY27" fmla="*/ 37738 h 60664"/>
                  <a:gd name="connsiteX28" fmla="*/ 38052 w 51092"/>
                  <a:gd name="connsiteY28" fmla="*/ 38471 h 60664"/>
                  <a:gd name="connsiteX29" fmla="*/ 36138 w 51092"/>
                  <a:gd name="connsiteY29" fmla="*/ 38843 h 60664"/>
                  <a:gd name="connsiteX30" fmla="*/ 35233 w 51092"/>
                  <a:gd name="connsiteY30" fmla="*/ 38090 h 60664"/>
                  <a:gd name="connsiteX31" fmla="*/ 34786 w 51092"/>
                  <a:gd name="connsiteY31" fmla="*/ 37071 h 60664"/>
                  <a:gd name="connsiteX32" fmla="*/ 34871 w 51092"/>
                  <a:gd name="connsiteY32" fmla="*/ 34119 h 60664"/>
                  <a:gd name="connsiteX33" fmla="*/ 34519 w 51092"/>
                  <a:gd name="connsiteY33" fmla="*/ 33118 h 60664"/>
                  <a:gd name="connsiteX34" fmla="*/ 33871 w 51092"/>
                  <a:gd name="connsiteY34" fmla="*/ 32633 h 60664"/>
                  <a:gd name="connsiteX35" fmla="*/ 32557 w 51092"/>
                  <a:gd name="connsiteY35" fmla="*/ 33328 h 60664"/>
                  <a:gd name="connsiteX36" fmla="*/ 31042 w 51092"/>
                  <a:gd name="connsiteY36" fmla="*/ 35623 h 60664"/>
                  <a:gd name="connsiteX37" fmla="*/ 29623 w 51092"/>
                  <a:gd name="connsiteY37" fmla="*/ 38272 h 60664"/>
                  <a:gd name="connsiteX38" fmla="*/ 27499 w 51092"/>
                  <a:gd name="connsiteY38" fmla="*/ 41034 h 60664"/>
                  <a:gd name="connsiteX39" fmla="*/ 25746 w 51092"/>
                  <a:gd name="connsiteY39" fmla="*/ 43682 h 60664"/>
                  <a:gd name="connsiteX40" fmla="*/ 23860 w 51092"/>
                  <a:gd name="connsiteY40" fmla="*/ 47025 h 60664"/>
                  <a:gd name="connsiteX41" fmla="*/ 22574 w 51092"/>
                  <a:gd name="connsiteY41" fmla="*/ 49778 h 60664"/>
                  <a:gd name="connsiteX42" fmla="*/ 23908 w 51092"/>
                  <a:gd name="connsiteY42" fmla="*/ 51340 h 60664"/>
                  <a:gd name="connsiteX43" fmla="*/ 24727 w 51092"/>
                  <a:gd name="connsiteY43" fmla="*/ 53492 h 60664"/>
                  <a:gd name="connsiteX44" fmla="*/ 24479 w 51092"/>
                  <a:gd name="connsiteY44" fmla="*/ 55112 h 60664"/>
                  <a:gd name="connsiteX45" fmla="*/ 24718 w 51092"/>
                  <a:gd name="connsiteY45" fmla="*/ 56055 h 60664"/>
                  <a:gd name="connsiteX46" fmla="*/ 24299 w 51092"/>
                  <a:gd name="connsiteY46" fmla="*/ 58884 h 60664"/>
                  <a:gd name="connsiteX47" fmla="*/ 24222 w 51092"/>
                  <a:gd name="connsiteY47" fmla="*/ 60665 h 60664"/>
                  <a:gd name="connsiteX48" fmla="*/ 20051 w 51092"/>
                  <a:gd name="connsiteY48" fmla="*/ 57817 h 60664"/>
                  <a:gd name="connsiteX49" fmla="*/ 18336 w 51092"/>
                  <a:gd name="connsiteY49" fmla="*/ 53807 h 60664"/>
                  <a:gd name="connsiteX50" fmla="*/ 12240 w 51092"/>
                  <a:gd name="connsiteY50" fmla="*/ 47015 h 60664"/>
                  <a:gd name="connsiteX51" fmla="*/ 5258 w 51092"/>
                  <a:gd name="connsiteY51" fmla="*/ 42386 h 60664"/>
                  <a:gd name="connsiteX52" fmla="*/ 4886 w 51092"/>
                  <a:gd name="connsiteY52" fmla="*/ 41653 h 60664"/>
                  <a:gd name="connsiteX53" fmla="*/ 5268 w 51092"/>
                  <a:gd name="connsiteY53" fmla="*/ 40757 h 60664"/>
                  <a:gd name="connsiteX54" fmla="*/ 5601 w 51092"/>
                  <a:gd name="connsiteY54" fmla="*/ 40052 h 60664"/>
                  <a:gd name="connsiteX55" fmla="*/ 4143 w 51092"/>
                  <a:gd name="connsiteY55" fmla="*/ 39996 h 60664"/>
                  <a:gd name="connsiteX56" fmla="*/ 3134 w 51092"/>
                  <a:gd name="connsiteY56" fmla="*/ 40567 h 60664"/>
                  <a:gd name="connsiteX57" fmla="*/ 2163 w 51092"/>
                  <a:gd name="connsiteY57" fmla="*/ 40405 h 60664"/>
                  <a:gd name="connsiteX58" fmla="*/ 1077 w 51092"/>
                  <a:gd name="connsiteY58" fmla="*/ 38662 h 60664"/>
                  <a:gd name="connsiteX59" fmla="*/ 48 w 51092"/>
                  <a:gd name="connsiteY59" fmla="*/ 37157 h 60664"/>
                  <a:gd name="connsiteX60" fmla="*/ 0 w 51092"/>
                  <a:gd name="connsiteY60" fmla="*/ 35823 h 60664"/>
                  <a:gd name="connsiteX61" fmla="*/ 467 w 51092"/>
                  <a:gd name="connsiteY61" fmla="*/ 35652 h 60664"/>
                  <a:gd name="connsiteX62" fmla="*/ 1162 w 51092"/>
                  <a:gd name="connsiteY62" fmla="*/ 35119 h 60664"/>
                  <a:gd name="connsiteX63" fmla="*/ 2639 w 51092"/>
                  <a:gd name="connsiteY63" fmla="*/ 33642 h 60664"/>
                  <a:gd name="connsiteX64" fmla="*/ 2934 w 51092"/>
                  <a:gd name="connsiteY64" fmla="*/ 32861 h 60664"/>
                  <a:gd name="connsiteX65" fmla="*/ 2858 w 51092"/>
                  <a:gd name="connsiteY65" fmla="*/ 31680 h 60664"/>
                  <a:gd name="connsiteX66" fmla="*/ 791 w 51092"/>
                  <a:gd name="connsiteY66" fmla="*/ 27946 h 60664"/>
                  <a:gd name="connsiteX67" fmla="*/ 495 w 51092"/>
                  <a:gd name="connsiteY67" fmla="*/ 25517 h 60664"/>
                  <a:gd name="connsiteX68" fmla="*/ 200 w 51092"/>
                  <a:gd name="connsiteY68" fmla="*/ 20993 h 60664"/>
                  <a:gd name="connsiteX69" fmla="*/ 638 w 51092"/>
                  <a:gd name="connsiteY69" fmla="*/ 19926 h 60664"/>
                  <a:gd name="connsiteX70" fmla="*/ 1391 w 51092"/>
                  <a:gd name="connsiteY70" fmla="*/ 19402 h 60664"/>
                  <a:gd name="connsiteX71" fmla="*/ 5001 w 51092"/>
                  <a:gd name="connsiteY71" fmla="*/ 18840 h 60664"/>
                  <a:gd name="connsiteX72" fmla="*/ 4953 w 51092"/>
                  <a:gd name="connsiteY72" fmla="*/ 15307 h 60664"/>
                  <a:gd name="connsiteX73" fmla="*/ 5172 w 51092"/>
                  <a:gd name="connsiteY73" fmla="*/ 14240 h 60664"/>
                  <a:gd name="connsiteX74" fmla="*/ 5896 w 51092"/>
                  <a:gd name="connsiteY74" fmla="*/ 12773 h 60664"/>
                  <a:gd name="connsiteX75" fmla="*/ 6353 w 51092"/>
                  <a:gd name="connsiteY75" fmla="*/ 11430 h 60664"/>
                  <a:gd name="connsiteX76" fmla="*/ 8363 w 51092"/>
                  <a:gd name="connsiteY76" fmla="*/ 9497 h 60664"/>
                  <a:gd name="connsiteX77" fmla="*/ 11087 w 51092"/>
                  <a:gd name="connsiteY77" fmla="*/ 7201 h 60664"/>
                  <a:gd name="connsiteX78" fmla="*/ 12278 w 51092"/>
                  <a:gd name="connsiteY78" fmla="*/ 7125 h 60664"/>
                  <a:gd name="connsiteX79" fmla="*/ 13316 w 51092"/>
                  <a:gd name="connsiteY79" fmla="*/ 7449 h 60664"/>
                  <a:gd name="connsiteX80" fmla="*/ 14497 w 51092"/>
                  <a:gd name="connsiteY80" fmla="*/ 9430 h 60664"/>
                  <a:gd name="connsiteX81" fmla="*/ 15783 w 51092"/>
                  <a:gd name="connsiteY81" fmla="*/ 9173 h 60664"/>
                  <a:gd name="connsiteX82" fmla="*/ 16050 w 51092"/>
                  <a:gd name="connsiteY82" fmla="*/ 6791 h 60664"/>
                  <a:gd name="connsiteX83" fmla="*/ 14364 w 51092"/>
                  <a:gd name="connsiteY83" fmla="*/ 3677 h 60664"/>
                  <a:gd name="connsiteX84" fmla="*/ 13468 w 51092"/>
                  <a:gd name="connsiteY84" fmla="*/ 1686 h 60664"/>
                  <a:gd name="connsiteX85" fmla="*/ 13745 w 51092"/>
                  <a:gd name="connsiteY85" fmla="*/ 581 h 60664"/>
                  <a:gd name="connsiteX86" fmla="*/ 14374 w 51092"/>
                  <a:gd name="connsiteY86" fmla="*/ 0 h 60664"/>
                  <a:gd name="connsiteX87" fmla="*/ 15831 w 51092"/>
                  <a:gd name="connsiteY87" fmla="*/ 362 h 60664"/>
                  <a:gd name="connsiteX88" fmla="*/ 17212 w 51092"/>
                  <a:gd name="connsiteY88" fmla="*/ 914 h 60664"/>
                  <a:gd name="connsiteX89" fmla="*/ 18079 w 51092"/>
                  <a:gd name="connsiteY89" fmla="*/ 543 h 60664"/>
                  <a:gd name="connsiteX90" fmla="*/ 19460 w 51092"/>
                  <a:gd name="connsiteY90" fmla="*/ 257 h 6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1092" h="60664">
                    <a:moveTo>
                      <a:pt x="20260" y="343"/>
                    </a:moveTo>
                    <a:lnTo>
                      <a:pt x="20193" y="791"/>
                    </a:lnTo>
                    <a:lnTo>
                      <a:pt x="20317" y="2114"/>
                    </a:lnTo>
                    <a:lnTo>
                      <a:pt x="20917" y="3400"/>
                    </a:lnTo>
                    <a:lnTo>
                      <a:pt x="23041" y="4715"/>
                    </a:lnTo>
                    <a:lnTo>
                      <a:pt x="26156" y="7325"/>
                    </a:lnTo>
                    <a:lnTo>
                      <a:pt x="29813" y="12106"/>
                    </a:lnTo>
                    <a:lnTo>
                      <a:pt x="31490" y="13516"/>
                    </a:lnTo>
                    <a:lnTo>
                      <a:pt x="33004" y="13868"/>
                    </a:lnTo>
                    <a:lnTo>
                      <a:pt x="35948" y="15840"/>
                    </a:lnTo>
                    <a:lnTo>
                      <a:pt x="38005" y="16326"/>
                    </a:lnTo>
                    <a:lnTo>
                      <a:pt x="40300" y="16869"/>
                    </a:lnTo>
                    <a:lnTo>
                      <a:pt x="46282" y="20993"/>
                    </a:lnTo>
                    <a:lnTo>
                      <a:pt x="48978" y="22193"/>
                    </a:lnTo>
                    <a:lnTo>
                      <a:pt x="50883" y="23746"/>
                    </a:lnTo>
                    <a:lnTo>
                      <a:pt x="51092" y="25203"/>
                    </a:lnTo>
                    <a:lnTo>
                      <a:pt x="51007" y="26108"/>
                    </a:lnTo>
                    <a:lnTo>
                      <a:pt x="47549" y="27156"/>
                    </a:lnTo>
                    <a:lnTo>
                      <a:pt x="46949" y="28765"/>
                    </a:lnTo>
                    <a:lnTo>
                      <a:pt x="45272" y="28575"/>
                    </a:lnTo>
                    <a:lnTo>
                      <a:pt x="43244" y="28565"/>
                    </a:lnTo>
                    <a:lnTo>
                      <a:pt x="42586" y="29585"/>
                    </a:lnTo>
                    <a:lnTo>
                      <a:pt x="43558" y="31261"/>
                    </a:lnTo>
                    <a:lnTo>
                      <a:pt x="44187" y="33223"/>
                    </a:lnTo>
                    <a:lnTo>
                      <a:pt x="43682" y="35919"/>
                    </a:lnTo>
                    <a:lnTo>
                      <a:pt x="43510" y="36271"/>
                    </a:lnTo>
                    <a:lnTo>
                      <a:pt x="43025" y="36176"/>
                    </a:lnTo>
                    <a:lnTo>
                      <a:pt x="40167" y="37738"/>
                    </a:lnTo>
                    <a:lnTo>
                      <a:pt x="38052" y="38471"/>
                    </a:lnTo>
                    <a:lnTo>
                      <a:pt x="36138" y="38843"/>
                    </a:lnTo>
                    <a:lnTo>
                      <a:pt x="35233" y="38090"/>
                    </a:lnTo>
                    <a:lnTo>
                      <a:pt x="34786" y="37071"/>
                    </a:lnTo>
                    <a:lnTo>
                      <a:pt x="34871" y="34119"/>
                    </a:lnTo>
                    <a:lnTo>
                      <a:pt x="34519" y="33118"/>
                    </a:lnTo>
                    <a:lnTo>
                      <a:pt x="33871" y="32633"/>
                    </a:lnTo>
                    <a:lnTo>
                      <a:pt x="32557" y="33328"/>
                    </a:lnTo>
                    <a:lnTo>
                      <a:pt x="31042" y="35623"/>
                    </a:lnTo>
                    <a:lnTo>
                      <a:pt x="29623" y="38272"/>
                    </a:lnTo>
                    <a:lnTo>
                      <a:pt x="27499" y="41034"/>
                    </a:lnTo>
                    <a:lnTo>
                      <a:pt x="25746" y="43682"/>
                    </a:lnTo>
                    <a:lnTo>
                      <a:pt x="23860" y="47025"/>
                    </a:lnTo>
                    <a:lnTo>
                      <a:pt x="22574" y="49778"/>
                    </a:lnTo>
                    <a:lnTo>
                      <a:pt x="23908" y="51340"/>
                    </a:lnTo>
                    <a:lnTo>
                      <a:pt x="24727" y="53492"/>
                    </a:lnTo>
                    <a:lnTo>
                      <a:pt x="24479" y="55112"/>
                    </a:lnTo>
                    <a:lnTo>
                      <a:pt x="24718" y="56055"/>
                    </a:lnTo>
                    <a:lnTo>
                      <a:pt x="24299" y="58884"/>
                    </a:lnTo>
                    <a:lnTo>
                      <a:pt x="24222" y="60665"/>
                    </a:lnTo>
                    <a:lnTo>
                      <a:pt x="20051" y="57817"/>
                    </a:lnTo>
                    <a:lnTo>
                      <a:pt x="18336" y="53807"/>
                    </a:lnTo>
                    <a:lnTo>
                      <a:pt x="12240" y="47015"/>
                    </a:lnTo>
                    <a:lnTo>
                      <a:pt x="5258" y="42386"/>
                    </a:lnTo>
                    <a:lnTo>
                      <a:pt x="4886" y="41653"/>
                    </a:lnTo>
                    <a:lnTo>
                      <a:pt x="5268" y="40757"/>
                    </a:lnTo>
                    <a:lnTo>
                      <a:pt x="5601" y="40052"/>
                    </a:lnTo>
                    <a:lnTo>
                      <a:pt x="4143" y="39996"/>
                    </a:lnTo>
                    <a:lnTo>
                      <a:pt x="3134" y="40567"/>
                    </a:lnTo>
                    <a:lnTo>
                      <a:pt x="2163" y="40405"/>
                    </a:lnTo>
                    <a:lnTo>
                      <a:pt x="1077" y="38662"/>
                    </a:lnTo>
                    <a:lnTo>
                      <a:pt x="48" y="37157"/>
                    </a:lnTo>
                    <a:lnTo>
                      <a:pt x="0" y="35823"/>
                    </a:lnTo>
                    <a:lnTo>
                      <a:pt x="467" y="35652"/>
                    </a:lnTo>
                    <a:lnTo>
                      <a:pt x="1162" y="35119"/>
                    </a:lnTo>
                    <a:lnTo>
                      <a:pt x="2639" y="33642"/>
                    </a:lnTo>
                    <a:lnTo>
                      <a:pt x="2934" y="32861"/>
                    </a:lnTo>
                    <a:lnTo>
                      <a:pt x="2858" y="31680"/>
                    </a:lnTo>
                    <a:lnTo>
                      <a:pt x="791" y="27946"/>
                    </a:lnTo>
                    <a:lnTo>
                      <a:pt x="495" y="25517"/>
                    </a:lnTo>
                    <a:lnTo>
                      <a:pt x="200" y="20993"/>
                    </a:lnTo>
                    <a:lnTo>
                      <a:pt x="638" y="19926"/>
                    </a:lnTo>
                    <a:lnTo>
                      <a:pt x="1391" y="19402"/>
                    </a:lnTo>
                    <a:lnTo>
                      <a:pt x="5001" y="18840"/>
                    </a:lnTo>
                    <a:lnTo>
                      <a:pt x="4953" y="15307"/>
                    </a:lnTo>
                    <a:lnTo>
                      <a:pt x="5172" y="14240"/>
                    </a:lnTo>
                    <a:lnTo>
                      <a:pt x="5896" y="12773"/>
                    </a:lnTo>
                    <a:lnTo>
                      <a:pt x="6353" y="11430"/>
                    </a:lnTo>
                    <a:lnTo>
                      <a:pt x="8363" y="9497"/>
                    </a:lnTo>
                    <a:lnTo>
                      <a:pt x="11087" y="7201"/>
                    </a:lnTo>
                    <a:lnTo>
                      <a:pt x="12278" y="7125"/>
                    </a:lnTo>
                    <a:lnTo>
                      <a:pt x="13316" y="7449"/>
                    </a:lnTo>
                    <a:lnTo>
                      <a:pt x="14497" y="9430"/>
                    </a:lnTo>
                    <a:lnTo>
                      <a:pt x="15783" y="9173"/>
                    </a:lnTo>
                    <a:lnTo>
                      <a:pt x="16050" y="6791"/>
                    </a:lnTo>
                    <a:lnTo>
                      <a:pt x="14364" y="3677"/>
                    </a:lnTo>
                    <a:lnTo>
                      <a:pt x="13468" y="1686"/>
                    </a:lnTo>
                    <a:lnTo>
                      <a:pt x="13745" y="581"/>
                    </a:lnTo>
                    <a:lnTo>
                      <a:pt x="14374" y="0"/>
                    </a:lnTo>
                    <a:lnTo>
                      <a:pt x="15831" y="362"/>
                    </a:lnTo>
                    <a:lnTo>
                      <a:pt x="17212" y="914"/>
                    </a:lnTo>
                    <a:lnTo>
                      <a:pt x="18079" y="543"/>
                    </a:lnTo>
                    <a:lnTo>
                      <a:pt x="19460" y="257"/>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4" name="Freeform: Shape 188">
                <a:extLst>
                  <a:ext uri="{FF2B5EF4-FFF2-40B4-BE49-F238E27FC236}">
                    <a16:creationId xmlns:a16="http://schemas.microsoft.com/office/drawing/2014/main" id="{E241A2C0-DBA9-7FC5-1B36-74A0FB091BD0}"/>
                  </a:ext>
                </a:extLst>
              </p:cNvPr>
              <p:cNvSpPr/>
              <p:nvPr/>
            </p:nvSpPr>
            <p:spPr>
              <a:xfrm>
                <a:off x="16239312" y="8458433"/>
                <a:ext cx="288875" cy="227014"/>
              </a:xfrm>
              <a:custGeom>
                <a:avLst/>
                <a:gdLst>
                  <a:gd name="connsiteX0" fmla="*/ 50673 w 68360"/>
                  <a:gd name="connsiteY0" fmla="*/ 1591 h 53721"/>
                  <a:gd name="connsiteX1" fmla="*/ 54797 w 68360"/>
                  <a:gd name="connsiteY1" fmla="*/ 6944 h 53721"/>
                  <a:gd name="connsiteX2" fmla="*/ 57055 w 68360"/>
                  <a:gd name="connsiteY2" fmla="*/ 9115 h 53721"/>
                  <a:gd name="connsiteX3" fmla="*/ 59712 w 68360"/>
                  <a:gd name="connsiteY3" fmla="*/ 10754 h 53721"/>
                  <a:gd name="connsiteX4" fmla="*/ 62751 w 68360"/>
                  <a:gd name="connsiteY4" fmla="*/ 11954 h 53721"/>
                  <a:gd name="connsiteX5" fmla="*/ 63846 w 68360"/>
                  <a:gd name="connsiteY5" fmla="*/ 13097 h 53721"/>
                  <a:gd name="connsiteX6" fmla="*/ 65780 w 68360"/>
                  <a:gd name="connsiteY6" fmla="*/ 18764 h 53721"/>
                  <a:gd name="connsiteX7" fmla="*/ 66703 w 68360"/>
                  <a:gd name="connsiteY7" fmla="*/ 20917 h 53721"/>
                  <a:gd name="connsiteX8" fmla="*/ 67989 w 68360"/>
                  <a:gd name="connsiteY8" fmla="*/ 21555 h 53721"/>
                  <a:gd name="connsiteX9" fmla="*/ 68303 w 68360"/>
                  <a:gd name="connsiteY9" fmla="*/ 22174 h 53721"/>
                  <a:gd name="connsiteX10" fmla="*/ 68361 w 68360"/>
                  <a:gd name="connsiteY10" fmla="*/ 22993 h 53721"/>
                  <a:gd name="connsiteX11" fmla="*/ 66913 w 68360"/>
                  <a:gd name="connsiteY11" fmla="*/ 26965 h 53721"/>
                  <a:gd name="connsiteX12" fmla="*/ 66323 w 68360"/>
                  <a:gd name="connsiteY12" fmla="*/ 35833 h 53721"/>
                  <a:gd name="connsiteX13" fmla="*/ 65961 w 68360"/>
                  <a:gd name="connsiteY13" fmla="*/ 36538 h 53721"/>
                  <a:gd name="connsiteX14" fmla="*/ 64446 w 68360"/>
                  <a:gd name="connsiteY14" fmla="*/ 36500 h 53721"/>
                  <a:gd name="connsiteX15" fmla="*/ 62427 w 68360"/>
                  <a:gd name="connsiteY15" fmla="*/ 36690 h 53721"/>
                  <a:gd name="connsiteX16" fmla="*/ 61665 w 68360"/>
                  <a:gd name="connsiteY16" fmla="*/ 37376 h 53721"/>
                  <a:gd name="connsiteX17" fmla="*/ 60855 w 68360"/>
                  <a:gd name="connsiteY17" fmla="*/ 42129 h 53721"/>
                  <a:gd name="connsiteX18" fmla="*/ 57607 w 68360"/>
                  <a:gd name="connsiteY18" fmla="*/ 43482 h 53721"/>
                  <a:gd name="connsiteX19" fmla="*/ 54664 w 68360"/>
                  <a:gd name="connsiteY19" fmla="*/ 44244 h 53721"/>
                  <a:gd name="connsiteX20" fmla="*/ 52188 w 68360"/>
                  <a:gd name="connsiteY20" fmla="*/ 44072 h 53721"/>
                  <a:gd name="connsiteX21" fmla="*/ 47825 w 68360"/>
                  <a:gd name="connsiteY21" fmla="*/ 42948 h 53721"/>
                  <a:gd name="connsiteX22" fmla="*/ 46406 w 68360"/>
                  <a:gd name="connsiteY22" fmla="*/ 42824 h 53721"/>
                  <a:gd name="connsiteX23" fmla="*/ 45186 w 68360"/>
                  <a:gd name="connsiteY23" fmla="*/ 43463 h 53721"/>
                  <a:gd name="connsiteX24" fmla="*/ 41291 w 68360"/>
                  <a:gd name="connsiteY24" fmla="*/ 43805 h 53721"/>
                  <a:gd name="connsiteX25" fmla="*/ 39586 w 68360"/>
                  <a:gd name="connsiteY25" fmla="*/ 44634 h 53721"/>
                  <a:gd name="connsiteX26" fmla="*/ 35576 w 68360"/>
                  <a:gd name="connsiteY26" fmla="*/ 50178 h 53721"/>
                  <a:gd name="connsiteX27" fmla="*/ 31518 w 68360"/>
                  <a:gd name="connsiteY27" fmla="*/ 52092 h 53721"/>
                  <a:gd name="connsiteX28" fmla="*/ 30127 w 68360"/>
                  <a:gd name="connsiteY28" fmla="*/ 53054 h 53721"/>
                  <a:gd name="connsiteX29" fmla="*/ 27032 w 68360"/>
                  <a:gd name="connsiteY29" fmla="*/ 51835 h 53721"/>
                  <a:gd name="connsiteX30" fmla="*/ 25546 w 68360"/>
                  <a:gd name="connsiteY30" fmla="*/ 51702 h 53721"/>
                  <a:gd name="connsiteX31" fmla="*/ 23393 w 68360"/>
                  <a:gd name="connsiteY31" fmla="*/ 53112 h 53721"/>
                  <a:gd name="connsiteX32" fmla="*/ 18688 w 68360"/>
                  <a:gd name="connsiteY32" fmla="*/ 53254 h 53721"/>
                  <a:gd name="connsiteX33" fmla="*/ 17421 w 68360"/>
                  <a:gd name="connsiteY33" fmla="*/ 53502 h 53721"/>
                  <a:gd name="connsiteX34" fmla="*/ 13792 w 68360"/>
                  <a:gd name="connsiteY34" fmla="*/ 53721 h 53721"/>
                  <a:gd name="connsiteX35" fmla="*/ 13640 w 68360"/>
                  <a:gd name="connsiteY35" fmla="*/ 52959 h 53721"/>
                  <a:gd name="connsiteX36" fmla="*/ 12963 w 68360"/>
                  <a:gd name="connsiteY36" fmla="*/ 51845 h 53721"/>
                  <a:gd name="connsiteX37" fmla="*/ 11268 w 68360"/>
                  <a:gd name="connsiteY37" fmla="*/ 51321 h 53721"/>
                  <a:gd name="connsiteX38" fmla="*/ 7811 w 68360"/>
                  <a:gd name="connsiteY38" fmla="*/ 51768 h 53721"/>
                  <a:gd name="connsiteX39" fmla="*/ 6972 w 68360"/>
                  <a:gd name="connsiteY39" fmla="*/ 50959 h 53721"/>
                  <a:gd name="connsiteX40" fmla="*/ 5543 w 68360"/>
                  <a:gd name="connsiteY40" fmla="*/ 46254 h 53721"/>
                  <a:gd name="connsiteX41" fmla="*/ 4439 w 68360"/>
                  <a:gd name="connsiteY41" fmla="*/ 45501 h 53721"/>
                  <a:gd name="connsiteX42" fmla="*/ 3191 w 68360"/>
                  <a:gd name="connsiteY42" fmla="*/ 43920 h 53721"/>
                  <a:gd name="connsiteX43" fmla="*/ 1086 w 68360"/>
                  <a:gd name="connsiteY43" fmla="*/ 38795 h 53721"/>
                  <a:gd name="connsiteX44" fmla="*/ 1028 w 68360"/>
                  <a:gd name="connsiteY44" fmla="*/ 36547 h 53721"/>
                  <a:gd name="connsiteX45" fmla="*/ 1171 w 68360"/>
                  <a:gd name="connsiteY45" fmla="*/ 34576 h 53721"/>
                  <a:gd name="connsiteX46" fmla="*/ 0 w 68360"/>
                  <a:gd name="connsiteY46" fmla="*/ 29966 h 53721"/>
                  <a:gd name="connsiteX47" fmla="*/ 724 w 68360"/>
                  <a:gd name="connsiteY47" fmla="*/ 28794 h 53721"/>
                  <a:gd name="connsiteX48" fmla="*/ 1810 w 68360"/>
                  <a:gd name="connsiteY48" fmla="*/ 28061 h 53721"/>
                  <a:gd name="connsiteX49" fmla="*/ 1819 w 68360"/>
                  <a:gd name="connsiteY49" fmla="*/ 26194 h 53721"/>
                  <a:gd name="connsiteX50" fmla="*/ 1514 w 68360"/>
                  <a:gd name="connsiteY50" fmla="*/ 23365 h 53721"/>
                  <a:gd name="connsiteX51" fmla="*/ 2800 w 68360"/>
                  <a:gd name="connsiteY51" fmla="*/ 17802 h 53721"/>
                  <a:gd name="connsiteX52" fmla="*/ 3143 w 68360"/>
                  <a:gd name="connsiteY52" fmla="*/ 17393 h 53721"/>
                  <a:gd name="connsiteX53" fmla="*/ 3477 w 68360"/>
                  <a:gd name="connsiteY53" fmla="*/ 17659 h 53721"/>
                  <a:gd name="connsiteX54" fmla="*/ 6582 w 68360"/>
                  <a:gd name="connsiteY54" fmla="*/ 18107 h 53721"/>
                  <a:gd name="connsiteX55" fmla="*/ 7391 w 68360"/>
                  <a:gd name="connsiteY55" fmla="*/ 17402 h 53721"/>
                  <a:gd name="connsiteX56" fmla="*/ 7906 w 68360"/>
                  <a:gd name="connsiteY56" fmla="*/ 16297 h 53721"/>
                  <a:gd name="connsiteX57" fmla="*/ 8068 w 68360"/>
                  <a:gd name="connsiteY57" fmla="*/ 12211 h 53721"/>
                  <a:gd name="connsiteX58" fmla="*/ 8811 w 68360"/>
                  <a:gd name="connsiteY58" fmla="*/ 10325 h 53721"/>
                  <a:gd name="connsiteX59" fmla="*/ 16335 w 68360"/>
                  <a:gd name="connsiteY59" fmla="*/ 6725 h 53721"/>
                  <a:gd name="connsiteX60" fmla="*/ 18555 w 68360"/>
                  <a:gd name="connsiteY60" fmla="*/ 6591 h 53721"/>
                  <a:gd name="connsiteX61" fmla="*/ 20250 w 68360"/>
                  <a:gd name="connsiteY61" fmla="*/ 8249 h 53721"/>
                  <a:gd name="connsiteX62" fmla="*/ 21593 w 68360"/>
                  <a:gd name="connsiteY62" fmla="*/ 9306 h 53721"/>
                  <a:gd name="connsiteX63" fmla="*/ 22403 w 68360"/>
                  <a:gd name="connsiteY63" fmla="*/ 9268 h 53721"/>
                  <a:gd name="connsiteX64" fmla="*/ 22698 w 68360"/>
                  <a:gd name="connsiteY64" fmla="*/ 8211 h 53721"/>
                  <a:gd name="connsiteX65" fmla="*/ 23613 w 68360"/>
                  <a:gd name="connsiteY65" fmla="*/ 6153 h 53721"/>
                  <a:gd name="connsiteX66" fmla="*/ 25155 w 68360"/>
                  <a:gd name="connsiteY66" fmla="*/ 4982 h 53721"/>
                  <a:gd name="connsiteX67" fmla="*/ 29737 w 68360"/>
                  <a:gd name="connsiteY67" fmla="*/ 3981 h 53721"/>
                  <a:gd name="connsiteX68" fmla="*/ 29775 w 68360"/>
                  <a:gd name="connsiteY68" fmla="*/ 3981 h 53721"/>
                  <a:gd name="connsiteX69" fmla="*/ 31270 w 68360"/>
                  <a:gd name="connsiteY69" fmla="*/ 4181 h 53721"/>
                  <a:gd name="connsiteX70" fmla="*/ 34500 w 68360"/>
                  <a:gd name="connsiteY70" fmla="*/ 3258 h 53721"/>
                  <a:gd name="connsiteX71" fmla="*/ 36519 w 68360"/>
                  <a:gd name="connsiteY71" fmla="*/ 1981 h 53721"/>
                  <a:gd name="connsiteX72" fmla="*/ 37548 w 68360"/>
                  <a:gd name="connsiteY72" fmla="*/ 1791 h 53721"/>
                  <a:gd name="connsiteX73" fmla="*/ 38909 w 68360"/>
                  <a:gd name="connsiteY73" fmla="*/ 1305 h 53721"/>
                  <a:gd name="connsiteX74" fmla="*/ 40872 w 68360"/>
                  <a:gd name="connsiteY74" fmla="*/ 1372 h 53721"/>
                  <a:gd name="connsiteX75" fmla="*/ 42863 w 68360"/>
                  <a:gd name="connsiteY75" fmla="*/ 1924 h 53721"/>
                  <a:gd name="connsiteX76" fmla="*/ 45396 w 68360"/>
                  <a:gd name="connsiteY76" fmla="*/ 1191 h 53721"/>
                  <a:gd name="connsiteX77" fmla="*/ 47882 w 68360"/>
                  <a:gd name="connsiteY77" fmla="*/ 0 h 53721"/>
                  <a:gd name="connsiteX78" fmla="*/ 48882 w 68360"/>
                  <a:gd name="connsiteY78" fmla="*/ 305 h 53721"/>
                  <a:gd name="connsiteX79" fmla="*/ 49959 w 68360"/>
                  <a:gd name="connsiteY79" fmla="*/ 1314 h 5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8360" h="53721">
                    <a:moveTo>
                      <a:pt x="50673" y="1591"/>
                    </a:moveTo>
                    <a:lnTo>
                      <a:pt x="54797" y="6944"/>
                    </a:lnTo>
                    <a:lnTo>
                      <a:pt x="57055" y="9115"/>
                    </a:lnTo>
                    <a:lnTo>
                      <a:pt x="59712" y="10754"/>
                    </a:lnTo>
                    <a:lnTo>
                      <a:pt x="62751" y="11954"/>
                    </a:lnTo>
                    <a:lnTo>
                      <a:pt x="63846" y="13097"/>
                    </a:lnTo>
                    <a:lnTo>
                      <a:pt x="65780" y="18764"/>
                    </a:lnTo>
                    <a:lnTo>
                      <a:pt x="66703" y="20917"/>
                    </a:lnTo>
                    <a:lnTo>
                      <a:pt x="67989" y="21555"/>
                    </a:lnTo>
                    <a:lnTo>
                      <a:pt x="68303" y="22174"/>
                    </a:lnTo>
                    <a:lnTo>
                      <a:pt x="68361" y="22993"/>
                    </a:lnTo>
                    <a:lnTo>
                      <a:pt x="66913" y="26965"/>
                    </a:lnTo>
                    <a:lnTo>
                      <a:pt x="66323" y="35833"/>
                    </a:lnTo>
                    <a:lnTo>
                      <a:pt x="65961" y="36538"/>
                    </a:lnTo>
                    <a:lnTo>
                      <a:pt x="64446" y="36500"/>
                    </a:lnTo>
                    <a:lnTo>
                      <a:pt x="62427" y="36690"/>
                    </a:lnTo>
                    <a:lnTo>
                      <a:pt x="61665" y="37376"/>
                    </a:lnTo>
                    <a:lnTo>
                      <a:pt x="60855" y="42129"/>
                    </a:lnTo>
                    <a:lnTo>
                      <a:pt x="57607" y="43482"/>
                    </a:lnTo>
                    <a:lnTo>
                      <a:pt x="54664" y="44244"/>
                    </a:lnTo>
                    <a:lnTo>
                      <a:pt x="52188" y="44072"/>
                    </a:lnTo>
                    <a:lnTo>
                      <a:pt x="47825" y="42948"/>
                    </a:lnTo>
                    <a:lnTo>
                      <a:pt x="46406" y="42824"/>
                    </a:lnTo>
                    <a:lnTo>
                      <a:pt x="45186" y="43463"/>
                    </a:lnTo>
                    <a:lnTo>
                      <a:pt x="41291" y="43805"/>
                    </a:lnTo>
                    <a:lnTo>
                      <a:pt x="39586" y="44634"/>
                    </a:lnTo>
                    <a:lnTo>
                      <a:pt x="35576" y="50178"/>
                    </a:lnTo>
                    <a:lnTo>
                      <a:pt x="31518" y="52092"/>
                    </a:lnTo>
                    <a:lnTo>
                      <a:pt x="30127" y="53054"/>
                    </a:lnTo>
                    <a:lnTo>
                      <a:pt x="27032" y="51835"/>
                    </a:lnTo>
                    <a:lnTo>
                      <a:pt x="25546" y="51702"/>
                    </a:lnTo>
                    <a:lnTo>
                      <a:pt x="23393" y="53112"/>
                    </a:lnTo>
                    <a:lnTo>
                      <a:pt x="18688" y="53254"/>
                    </a:lnTo>
                    <a:lnTo>
                      <a:pt x="17421" y="53502"/>
                    </a:lnTo>
                    <a:lnTo>
                      <a:pt x="13792" y="53721"/>
                    </a:lnTo>
                    <a:lnTo>
                      <a:pt x="13640" y="52959"/>
                    </a:lnTo>
                    <a:lnTo>
                      <a:pt x="12963" y="51845"/>
                    </a:lnTo>
                    <a:lnTo>
                      <a:pt x="11268" y="51321"/>
                    </a:lnTo>
                    <a:lnTo>
                      <a:pt x="7811" y="51768"/>
                    </a:lnTo>
                    <a:lnTo>
                      <a:pt x="6972" y="50959"/>
                    </a:lnTo>
                    <a:lnTo>
                      <a:pt x="5543" y="46254"/>
                    </a:lnTo>
                    <a:lnTo>
                      <a:pt x="4439" y="45501"/>
                    </a:lnTo>
                    <a:lnTo>
                      <a:pt x="3191" y="43920"/>
                    </a:lnTo>
                    <a:lnTo>
                      <a:pt x="1086" y="38795"/>
                    </a:lnTo>
                    <a:lnTo>
                      <a:pt x="1028" y="36547"/>
                    </a:lnTo>
                    <a:lnTo>
                      <a:pt x="1171" y="34576"/>
                    </a:lnTo>
                    <a:lnTo>
                      <a:pt x="0" y="29966"/>
                    </a:lnTo>
                    <a:lnTo>
                      <a:pt x="724" y="28794"/>
                    </a:lnTo>
                    <a:lnTo>
                      <a:pt x="1810" y="28061"/>
                    </a:lnTo>
                    <a:lnTo>
                      <a:pt x="1819" y="26194"/>
                    </a:lnTo>
                    <a:lnTo>
                      <a:pt x="1514" y="23365"/>
                    </a:lnTo>
                    <a:lnTo>
                      <a:pt x="2800" y="17802"/>
                    </a:lnTo>
                    <a:lnTo>
                      <a:pt x="3143" y="17393"/>
                    </a:lnTo>
                    <a:lnTo>
                      <a:pt x="3477" y="17659"/>
                    </a:lnTo>
                    <a:lnTo>
                      <a:pt x="6582" y="18107"/>
                    </a:lnTo>
                    <a:lnTo>
                      <a:pt x="7391" y="17402"/>
                    </a:lnTo>
                    <a:lnTo>
                      <a:pt x="7906" y="16297"/>
                    </a:lnTo>
                    <a:lnTo>
                      <a:pt x="8068" y="12211"/>
                    </a:lnTo>
                    <a:lnTo>
                      <a:pt x="8811" y="10325"/>
                    </a:lnTo>
                    <a:lnTo>
                      <a:pt x="16335" y="6725"/>
                    </a:lnTo>
                    <a:lnTo>
                      <a:pt x="18555" y="6591"/>
                    </a:lnTo>
                    <a:lnTo>
                      <a:pt x="20250" y="8249"/>
                    </a:lnTo>
                    <a:lnTo>
                      <a:pt x="21593" y="9306"/>
                    </a:lnTo>
                    <a:lnTo>
                      <a:pt x="22403" y="9268"/>
                    </a:lnTo>
                    <a:lnTo>
                      <a:pt x="22698" y="8211"/>
                    </a:lnTo>
                    <a:lnTo>
                      <a:pt x="23613" y="6153"/>
                    </a:lnTo>
                    <a:lnTo>
                      <a:pt x="25155" y="4982"/>
                    </a:lnTo>
                    <a:lnTo>
                      <a:pt x="29737" y="3981"/>
                    </a:lnTo>
                    <a:lnTo>
                      <a:pt x="29775" y="3981"/>
                    </a:lnTo>
                    <a:lnTo>
                      <a:pt x="31270" y="4181"/>
                    </a:lnTo>
                    <a:lnTo>
                      <a:pt x="34500" y="3258"/>
                    </a:lnTo>
                    <a:lnTo>
                      <a:pt x="36519" y="1981"/>
                    </a:lnTo>
                    <a:lnTo>
                      <a:pt x="37548" y="1791"/>
                    </a:lnTo>
                    <a:lnTo>
                      <a:pt x="38909" y="1305"/>
                    </a:lnTo>
                    <a:lnTo>
                      <a:pt x="40872" y="1372"/>
                    </a:lnTo>
                    <a:lnTo>
                      <a:pt x="42863" y="1924"/>
                    </a:lnTo>
                    <a:lnTo>
                      <a:pt x="45396" y="1191"/>
                    </a:lnTo>
                    <a:lnTo>
                      <a:pt x="47882" y="0"/>
                    </a:lnTo>
                    <a:lnTo>
                      <a:pt x="48882" y="305"/>
                    </a:lnTo>
                    <a:lnTo>
                      <a:pt x="49959" y="1314"/>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5" name="Freeform: Shape 189">
                <a:extLst>
                  <a:ext uri="{FF2B5EF4-FFF2-40B4-BE49-F238E27FC236}">
                    <a16:creationId xmlns:a16="http://schemas.microsoft.com/office/drawing/2014/main" id="{7132B6A9-B247-0D57-CD54-ABCB9805E1BD}"/>
                  </a:ext>
                </a:extLst>
              </p:cNvPr>
              <p:cNvSpPr/>
              <p:nvPr/>
            </p:nvSpPr>
            <p:spPr>
              <a:xfrm>
                <a:off x="15531221" y="9371803"/>
                <a:ext cx="43589" cy="35538"/>
              </a:xfrm>
              <a:custGeom>
                <a:avLst/>
                <a:gdLst>
                  <a:gd name="connsiteX0" fmla="*/ 3563 w 10315"/>
                  <a:gd name="connsiteY0" fmla="*/ 1591 h 8410"/>
                  <a:gd name="connsiteX1" fmla="*/ 1963 w 10315"/>
                  <a:gd name="connsiteY1" fmla="*/ 2096 h 8410"/>
                  <a:gd name="connsiteX2" fmla="*/ 371 w 10315"/>
                  <a:gd name="connsiteY2" fmla="*/ 1105 h 8410"/>
                  <a:gd name="connsiteX3" fmla="*/ 0 w 10315"/>
                  <a:gd name="connsiteY3" fmla="*/ 505 h 8410"/>
                  <a:gd name="connsiteX4" fmla="*/ 2210 w 10315"/>
                  <a:gd name="connsiteY4" fmla="*/ 0 h 8410"/>
                  <a:gd name="connsiteX5" fmla="*/ 3296 w 10315"/>
                  <a:gd name="connsiteY5" fmla="*/ 448 h 8410"/>
                  <a:gd name="connsiteX6" fmla="*/ 3753 w 10315"/>
                  <a:gd name="connsiteY6" fmla="*/ 1305 h 8410"/>
                  <a:gd name="connsiteX7" fmla="*/ 3563 w 10315"/>
                  <a:gd name="connsiteY7" fmla="*/ 1591 h 8410"/>
                  <a:gd name="connsiteX8" fmla="*/ 10316 w 10315"/>
                  <a:gd name="connsiteY8" fmla="*/ 7344 h 8410"/>
                  <a:gd name="connsiteX9" fmla="*/ 9420 w 10315"/>
                  <a:gd name="connsiteY9" fmla="*/ 8411 h 8410"/>
                  <a:gd name="connsiteX10" fmla="*/ 6849 w 10315"/>
                  <a:gd name="connsiteY10" fmla="*/ 8363 h 8410"/>
                  <a:gd name="connsiteX11" fmla="*/ 4601 w 10315"/>
                  <a:gd name="connsiteY11" fmla="*/ 6696 h 8410"/>
                  <a:gd name="connsiteX12" fmla="*/ 4582 w 10315"/>
                  <a:gd name="connsiteY12" fmla="*/ 3210 h 8410"/>
                  <a:gd name="connsiteX13" fmla="*/ 7173 w 10315"/>
                  <a:gd name="connsiteY13" fmla="*/ 3896 h 8410"/>
                  <a:gd name="connsiteX14" fmla="*/ 9544 w 10315"/>
                  <a:gd name="connsiteY14" fmla="*/ 6229 h 8410"/>
                  <a:gd name="connsiteX15" fmla="*/ 10316 w 10315"/>
                  <a:gd name="connsiteY15" fmla="*/ 7344 h 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15" h="8410">
                    <a:moveTo>
                      <a:pt x="3563" y="1591"/>
                    </a:moveTo>
                    <a:lnTo>
                      <a:pt x="1963" y="2096"/>
                    </a:lnTo>
                    <a:lnTo>
                      <a:pt x="371" y="1105"/>
                    </a:lnTo>
                    <a:lnTo>
                      <a:pt x="0" y="505"/>
                    </a:lnTo>
                    <a:lnTo>
                      <a:pt x="2210" y="0"/>
                    </a:lnTo>
                    <a:lnTo>
                      <a:pt x="3296" y="448"/>
                    </a:lnTo>
                    <a:lnTo>
                      <a:pt x="3753" y="1305"/>
                    </a:lnTo>
                    <a:lnTo>
                      <a:pt x="3563" y="1591"/>
                    </a:lnTo>
                    <a:close/>
                    <a:moveTo>
                      <a:pt x="10316" y="7344"/>
                    </a:moveTo>
                    <a:lnTo>
                      <a:pt x="9420" y="8411"/>
                    </a:lnTo>
                    <a:lnTo>
                      <a:pt x="6849" y="8363"/>
                    </a:lnTo>
                    <a:lnTo>
                      <a:pt x="4601" y="6696"/>
                    </a:lnTo>
                    <a:lnTo>
                      <a:pt x="4582" y="3210"/>
                    </a:lnTo>
                    <a:lnTo>
                      <a:pt x="7173" y="3896"/>
                    </a:lnTo>
                    <a:lnTo>
                      <a:pt x="9544" y="6229"/>
                    </a:lnTo>
                    <a:lnTo>
                      <a:pt x="10316" y="7344"/>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6" name="Freeform: Shape 190">
                <a:extLst>
                  <a:ext uri="{FF2B5EF4-FFF2-40B4-BE49-F238E27FC236}">
                    <a16:creationId xmlns:a16="http://schemas.microsoft.com/office/drawing/2014/main" id="{27ED6600-FEA6-FBCA-B729-37BF91E5AC4C}"/>
                  </a:ext>
                </a:extLst>
              </p:cNvPr>
              <p:cNvSpPr/>
              <p:nvPr/>
            </p:nvSpPr>
            <p:spPr>
              <a:xfrm>
                <a:off x="14307918" y="6551554"/>
                <a:ext cx="434506" cy="528689"/>
              </a:xfrm>
              <a:custGeom>
                <a:avLst/>
                <a:gdLst>
                  <a:gd name="connsiteX0" fmla="*/ 50302 w 102822"/>
                  <a:gd name="connsiteY0" fmla="*/ 11106 h 125110"/>
                  <a:gd name="connsiteX1" fmla="*/ 49168 w 102822"/>
                  <a:gd name="connsiteY1" fmla="*/ 10487 h 125110"/>
                  <a:gd name="connsiteX2" fmla="*/ 55178 w 102822"/>
                  <a:gd name="connsiteY2" fmla="*/ 8706 h 125110"/>
                  <a:gd name="connsiteX3" fmla="*/ 58979 w 102822"/>
                  <a:gd name="connsiteY3" fmla="*/ 8163 h 125110"/>
                  <a:gd name="connsiteX4" fmla="*/ 59655 w 102822"/>
                  <a:gd name="connsiteY4" fmla="*/ 8401 h 125110"/>
                  <a:gd name="connsiteX5" fmla="*/ 52787 w 102822"/>
                  <a:gd name="connsiteY5" fmla="*/ 10744 h 125110"/>
                  <a:gd name="connsiteX6" fmla="*/ 50302 w 102822"/>
                  <a:gd name="connsiteY6" fmla="*/ 11106 h 125110"/>
                  <a:gd name="connsiteX7" fmla="*/ 63646 w 102822"/>
                  <a:gd name="connsiteY7" fmla="*/ 8211 h 125110"/>
                  <a:gd name="connsiteX8" fmla="*/ 68923 w 102822"/>
                  <a:gd name="connsiteY8" fmla="*/ 7477 h 125110"/>
                  <a:gd name="connsiteX9" fmla="*/ 68894 w 102822"/>
                  <a:gd name="connsiteY9" fmla="*/ 7201 h 125110"/>
                  <a:gd name="connsiteX10" fmla="*/ 67504 w 102822"/>
                  <a:gd name="connsiteY10" fmla="*/ 6753 h 125110"/>
                  <a:gd name="connsiteX11" fmla="*/ 63008 w 102822"/>
                  <a:gd name="connsiteY11" fmla="*/ 6830 h 125110"/>
                  <a:gd name="connsiteX12" fmla="*/ 61569 w 102822"/>
                  <a:gd name="connsiteY12" fmla="*/ 7144 h 125110"/>
                  <a:gd name="connsiteX13" fmla="*/ 61865 w 102822"/>
                  <a:gd name="connsiteY13" fmla="*/ 7668 h 125110"/>
                  <a:gd name="connsiteX14" fmla="*/ 63646 w 102822"/>
                  <a:gd name="connsiteY14" fmla="*/ 8211 h 125110"/>
                  <a:gd name="connsiteX15" fmla="*/ 46987 w 102822"/>
                  <a:gd name="connsiteY15" fmla="*/ 14221 h 125110"/>
                  <a:gd name="connsiteX16" fmla="*/ 44806 w 102822"/>
                  <a:gd name="connsiteY16" fmla="*/ 14126 h 125110"/>
                  <a:gd name="connsiteX17" fmla="*/ 41624 w 102822"/>
                  <a:gd name="connsiteY17" fmla="*/ 16974 h 125110"/>
                  <a:gd name="connsiteX18" fmla="*/ 42043 w 102822"/>
                  <a:gd name="connsiteY18" fmla="*/ 17497 h 125110"/>
                  <a:gd name="connsiteX19" fmla="*/ 46987 w 102822"/>
                  <a:gd name="connsiteY19" fmla="*/ 14221 h 125110"/>
                  <a:gd name="connsiteX20" fmla="*/ 79724 w 102822"/>
                  <a:gd name="connsiteY20" fmla="*/ 5153 h 125110"/>
                  <a:gd name="connsiteX21" fmla="*/ 78591 w 102822"/>
                  <a:gd name="connsiteY21" fmla="*/ 4962 h 125110"/>
                  <a:gd name="connsiteX22" fmla="*/ 75295 w 102822"/>
                  <a:gd name="connsiteY22" fmla="*/ 5915 h 125110"/>
                  <a:gd name="connsiteX23" fmla="*/ 75066 w 102822"/>
                  <a:gd name="connsiteY23" fmla="*/ 6353 h 125110"/>
                  <a:gd name="connsiteX24" fmla="*/ 75981 w 102822"/>
                  <a:gd name="connsiteY24" fmla="*/ 6677 h 125110"/>
                  <a:gd name="connsiteX25" fmla="*/ 79724 w 102822"/>
                  <a:gd name="connsiteY25" fmla="*/ 5153 h 125110"/>
                  <a:gd name="connsiteX26" fmla="*/ 92221 w 102822"/>
                  <a:gd name="connsiteY26" fmla="*/ 0 h 125110"/>
                  <a:gd name="connsiteX27" fmla="*/ 90983 w 102822"/>
                  <a:gd name="connsiteY27" fmla="*/ 0 h 125110"/>
                  <a:gd name="connsiteX28" fmla="*/ 88687 w 102822"/>
                  <a:gd name="connsiteY28" fmla="*/ 895 h 125110"/>
                  <a:gd name="connsiteX29" fmla="*/ 87973 w 102822"/>
                  <a:gd name="connsiteY29" fmla="*/ 2086 h 125110"/>
                  <a:gd name="connsiteX30" fmla="*/ 90449 w 102822"/>
                  <a:gd name="connsiteY30" fmla="*/ 1934 h 125110"/>
                  <a:gd name="connsiteX31" fmla="*/ 92221 w 102822"/>
                  <a:gd name="connsiteY31" fmla="*/ 0 h 125110"/>
                  <a:gd name="connsiteX32" fmla="*/ 38395 w 102822"/>
                  <a:gd name="connsiteY32" fmla="*/ 27927 h 125110"/>
                  <a:gd name="connsiteX33" fmla="*/ 41043 w 102822"/>
                  <a:gd name="connsiteY33" fmla="*/ 24784 h 125110"/>
                  <a:gd name="connsiteX34" fmla="*/ 41043 w 102822"/>
                  <a:gd name="connsiteY34" fmla="*/ 19783 h 125110"/>
                  <a:gd name="connsiteX35" fmla="*/ 37129 w 102822"/>
                  <a:gd name="connsiteY35" fmla="*/ 23870 h 125110"/>
                  <a:gd name="connsiteX36" fmla="*/ 36309 w 102822"/>
                  <a:gd name="connsiteY36" fmla="*/ 26327 h 125110"/>
                  <a:gd name="connsiteX37" fmla="*/ 36776 w 102822"/>
                  <a:gd name="connsiteY37" fmla="*/ 27061 h 125110"/>
                  <a:gd name="connsiteX38" fmla="*/ 38395 w 102822"/>
                  <a:gd name="connsiteY38" fmla="*/ 27927 h 125110"/>
                  <a:gd name="connsiteX39" fmla="*/ 44987 w 102822"/>
                  <a:gd name="connsiteY39" fmla="*/ 30032 h 125110"/>
                  <a:gd name="connsiteX40" fmla="*/ 47149 w 102822"/>
                  <a:gd name="connsiteY40" fmla="*/ 34747 h 125110"/>
                  <a:gd name="connsiteX41" fmla="*/ 46892 w 102822"/>
                  <a:gd name="connsiteY41" fmla="*/ 37833 h 125110"/>
                  <a:gd name="connsiteX42" fmla="*/ 47844 w 102822"/>
                  <a:gd name="connsiteY42" fmla="*/ 39157 h 125110"/>
                  <a:gd name="connsiteX43" fmla="*/ 49263 w 102822"/>
                  <a:gd name="connsiteY43" fmla="*/ 38710 h 125110"/>
                  <a:gd name="connsiteX44" fmla="*/ 51540 w 102822"/>
                  <a:gd name="connsiteY44" fmla="*/ 39243 h 125110"/>
                  <a:gd name="connsiteX45" fmla="*/ 52292 w 102822"/>
                  <a:gd name="connsiteY45" fmla="*/ 40786 h 125110"/>
                  <a:gd name="connsiteX46" fmla="*/ 50616 w 102822"/>
                  <a:gd name="connsiteY46" fmla="*/ 41977 h 125110"/>
                  <a:gd name="connsiteX47" fmla="*/ 50406 w 102822"/>
                  <a:gd name="connsiteY47" fmla="*/ 43024 h 125110"/>
                  <a:gd name="connsiteX48" fmla="*/ 47492 w 102822"/>
                  <a:gd name="connsiteY48" fmla="*/ 44672 h 125110"/>
                  <a:gd name="connsiteX49" fmla="*/ 46491 w 102822"/>
                  <a:gd name="connsiteY49" fmla="*/ 43672 h 125110"/>
                  <a:gd name="connsiteX50" fmla="*/ 44596 w 102822"/>
                  <a:gd name="connsiteY50" fmla="*/ 44339 h 125110"/>
                  <a:gd name="connsiteX51" fmla="*/ 44987 w 102822"/>
                  <a:gd name="connsiteY51" fmla="*/ 46634 h 125110"/>
                  <a:gd name="connsiteX52" fmla="*/ 46244 w 102822"/>
                  <a:gd name="connsiteY52" fmla="*/ 49359 h 125110"/>
                  <a:gd name="connsiteX53" fmla="*/ 45396 w 102822"/>
                  <a:gd name="connsiteY53" fmla="*/ 52159 h 125110"/>
                  <a:gd name="connsiteX54" fmla="*/ 46501 w 102822"/>
                  <a:gd name="connsiteY54" fmla="*/ 52597 h 125110"/>
                  <a:gd name="connsiteX55" fmla="*/ 44482 w 102822"/>
                  <a:gd name="connsiteY55" fmla="*/ 55159 h 125110"/>
                  <a:gd name="connsiteX56" fmla="*/ 43291 w 102822"/>
                  <a:gd name="connsiteY56" fmla="*/ 55436 h 125110"/>
                  <a:gd name="connsiteX57" fmla="*/ 45053 w 102822"/>
                  <a:gd name="connsiteY57" fmla="*/ 57131 h 125110"/>
                  <a:gd name="connsiteX58" fmla="*/ 47739 w 102822"/>
                  <a:gd name="connsiteY58" fmla="*/ 57407 h 125110"/>
                  <a:gd name="connsiteX59" fmla="*/ 47463 w 102822"/>
                  <a:gd name="connsiteY59" fmla="*/ 55093 h 125110"/>
                  <a:gd name="connsiteX60" fmla="*/ 55588 w 102822"/>
                  <a:gd name="connsiteY60" fmla="*/ 49492 h 125110"/>
                  <a:gd name="connsiteX61" fmla="*/ 56407 w 102822"/>
                  <a:gd name="connsiteY61" fmla="*/ 47653 h 125110"/>
                  <a:gd name="connsiteX62" fmla="*/ 57331 w 102822"/>
                  <a:gd name="connsiteY62" fmla="*/ 47558 h 125110"/>
                  <a:gd name="connsiteX63" fmla="*/ 58969 w 102822"/>
                  <a:gd name="connsiteY63" fmla="*/ 45911 h 125110"/>
                  <a:gd name="connsiteX64" fmla="*/ 61446 w 102822"/>
                  <a:gd name="connsiteY64" fmla="*/ 45158 h 125110"/>
                  <a:gd name="connsiteX65" fmla="*/ 61446 w 102822"/>
                  <a:gd name="connsiteY65" fmla="*/ 44034 h 125110"/>
                  <a:gd name="connsiteX66" fmla="*/ 59950 w 102822"/>
                  <a:gd name="connsiteY66" fmla="*/ 42891 h 125110"/>
                  <a:gd name="connsiteX67" fmla="*/ 60045 w 102822"/>
                  <a:gd name="connsiteY67" fmla="*/ 38243 h 125110"/>
                  <a:gd name="connsiteX68" fmla="*/ 61951 w 102822"/>
                  <a:gd name="connsiteY68" fmla="*/ 34909 h 125110"/>
                  <a:gd name="connsiteX69" fmla="*/ 61331 w 102822"/>
                  <a:gd name="connsiteY69" fmla="*/ 34147 h 125110"/>
                  <a:gd name="connsiteX70" fmla="*/ 59007 w 102822"/>
                  <a:gd name="connsiteY70" fmla="*/ 35338 h 125110"/>
                  <a:gd name="connsiteX71" fmla="*/ 56731 w 102822"/>
                  <a:gd name="connsiteY71" fmla="*/ 34490 h 125110"/>
                  <a:gd name="connsiteX72" fmla="*/ 55188 w 102822"/>
                  <a:gd name="connsiteY72" fmla="*/ 34585 h 125110"/>
                  <a:gd name="connsiteX73" fmla="*/ 53645 w 102822"/>
                  <a:gd name="connsiteY73" fmla="*/ 32880 h 125110"/>
                  <a:gd name="connsiteX74" fmla="*/ 54931 w 102822"/>
                  <a:gd name="connsiteY74" fmla="*/ 31595 h 125110"/>
                  <a:gd name="connsiteX75" fmla="*/ 54931 w 102822"/>
                  <a:gd name="connsiteY75" fmla="*/ 27413 h 125110"/>
                  <a:gd name="connsiteX76" fmla="*/ 53673 w 102822"/>
                  <a:gd name="connsiteY76" fmla="*/ 23651 h 125110"/>
                  <a:gd name="connsiteX77" fmla="*/ 102822 w 102822"/>
                  <a:gd name="connsiteY77" fmla="*/ 15373 h 125110"/>
                  <a:gd name="connsiteX78" fmla="*/ 99098 w 102822"/>
                  <a:gd name="connsiteY78" fmla="*/ 14564 h 125110"/>
                  <a:gd name="connsiteX79" fmla="*/ 96698 w 102822"/>
                  <a:gd name="connsiteY79" fmla="*/ 13373 h 125110"/>
                  <a:gd name="connsiteX80" fmla="*/ 95202 w 102822"/>
                  <a:gd name="connsiteY80" fmla="*/ 11221 h 125110"/>
                  <a:gd name="connsiteX81" fmla="*/ 92631 w 102822"/>
                  <a:gd name="connsiteY81" fmla="*/ 8277 h 125110"/>
                  <a:gd name="connsiteX82" fmla="*/ 85877 w 102822"/>
                  <a:gd name="connsiteY82" fmla="*/ 8582 h 125110"/>
                  <a:gd name="connsiteX83" fmla="*/ 80258 w 102822"/>
                  <a:gd name="connsiteY83" fmla="*/ 9430 h 125110"/>
                  <a:gd name="connsiteX84" fmla="*/ 72476 w 102822"/>
                  <a:gd name="connsiteY84" fmla="*/ 9792 h 125110"/>
                  <a:gd name="connsiteX85" fmla="*/ 67437 w 102822"/>
                  <a:gd name="connsiteY85" fmla="*/ 11221 h 125110"/>
                  <a:gd name="connsiteX86" fmla="*/ 58312 w 102822"/>
                  <a:gd name="connsiteY86" fmla="*/ 15983 h 125110"/>
                  <a:gd name="connsiteX87" fmla="*/ 56016 w 102822"/>
                  <a:gd name="connsiteY87" fmla="*/ 18412 h 125110"/>
                  <a:gd name="connsiteX88" fmla="*/ 53673 w 102822"/>
                  <a:gd name="connsiteY88" fmla="*/ 23641 h 125110"/>
                  <a:gd name="connsiteX89" fmla="*/ 54931 w 102822"/>
                  <a:gd name="connsiteY89" fmla="*/ 27404 h 125110"/>
                  <a:gd name="connsiteX90" fmla="*/ 54931 w 102822"/>
                  <a:gd name="connsiteY90" fmla="*/ 31585 h 125110"/>
                  <a:gd name="connsiteX91" fmla="*/ 53645 w 102822"/>
                  <a:gd name="connsiteY91" fmla="*/ 32871 h 125110"/>
                  <a:gd name="connsiteX92" fmla="*/ 55188 w 102822"/>
                  <a:gd name="connsiteY92" fmla="*/ 34576 h 125110"/>
                  <a:gd name="connsiteX93" fmla="*/ 56731 w 102822"/>
                  <a:gd name="connsiteY93" fmla="*/ 34480 h 125110"/>
                  <a:gd name="connsiteX94" fmla="*/ 59007 w 102822"/>
                  <a:gd name="connsiteY94" fmla="*/ 35328 h 125110"/>
                  <a:gd name="connsiteX95" fmla="*/ 61331 w 102822"/>
                  <a:gd name="connsiteY95" fmla="*/ 34138 h 125110"/>
                  <a:gd name="connsiteX96" fmla="*/ 61951 w 102822"/>
                  <a:gd name="connsiteY96" fmla="*/ 34900 h 125110"/>
                  <a:gd name="connsiteX97" fmla="*/ 60045 w 102822"/>
                  <a:gd name="connsiteY97" fmla="*/ 38233 h 125110"/>
                  <a:gd name="connsiteX98" fmla="*/ 59950 w 102822"/>
                  <a:gd name="connsiteY98" fmla="*/ 42882 h 125110"/>
                  <a:gd name="connsiteX99" fmla="*/ 61446 w 102822"/>
                  <a:gd name="connsiteY99" fmla="*/ 44025 h 125110"/>
                  <a:gd name="connsiteX100" fmla="*/ 61446 w 102822"/>
                  <a:gd name="connsiteY100" fmla="*/ 45148 h 125110"/>
                  <a:gd name="connsiteX101" fmla="*/ 58969 w 102822"/>
                  <a:gd name="connsiteY101" fmla="*/ 45901 h 125110"/>
                  <a:gd name="connsiteX102" fmla="*/ 57331 w 102822"/>
                  <a:gd name="connsiteY102" fmla="*/ 47549 h 125110"/>
                  <a:gd name="connsiteX103" fmla="*/ 56407 w 102822"/>
                  <a:gd name="connsiteY103" fmla="*/ 47644 h 125110"/>
                  <a:gd name="connsiteX104" fmla="*/ 55588 w 102822"/>
                  <a:gd name="connsiteY104" fmla="*/ 49482 h 125110"/>
                  <a:gd name="connsiteX105" fmla="*/ 47463 w 102822"/>
                  <a:gd name="connsiteY105" fmla="*/ 55083 h 125110"/>
                  <a:gd name="connsiteX106" fmla="*/ 47739 w 102822"/>
                  <a:gd name="connsiteY106" fmla="*/ 57398 h 125110"/>
                  <a:gd name="connsiteX107" fmla="*/ 45053 w 102822"/>
                  <a:gd name="connsiteY107" fmla="*/ 57122 h 125110"/>
                  <a:gd name="connsiteX108" fmla="*/ 43291 w 102822"/>
                  <a:gd name="connsiteY108" fmla="*/ 55426 h 125110"/>
                  <a:gd name="connsiteX109" fmla="*/ 44482 w 102822"/>
                  <a:gd name="connsiteY109" fmla="*/ 55150 h 125110"/>
                  <a:gd name="connsiteX110" fmla="*/ 46501 w 102822"/>
                  <a:gd name="connsiteY110" fmla="*/ 52587 h 125110"/>
                  <a:gd name="connsiteX111" fmla="*/ 45396 w 102822"/>
                  <a:gd name="connsiteY111" fmla="*/ 52149 h 125110"/>
                  <a:gd name="connsiteX112" fmla="*/ 46244 w 102822"/>
                  <a:gd name="connsiteY112" fmla="*/ 49349 h 125110"/>
                  <a:gd name="connsiteX113" fmla="*/ 44987 w 102822"/>
                  <a:gd name="connsiteY113" fmla="*/ 46625 h 125110"/>
                  <a:gd name="connsiteX114" fmla="*/ 44596 w 102822"/>
                  <a:gd name="connsiteY114" fmla="*/ 44329 h 125110"/>
                  <a:gd name="connsiteX115" fmla="*/ 46491 w 102822"/>
                  <a:gd name="connsiteY115" fmla="*/ 43663 h 125110"/>
                  <a:gd name="connsiteX116" fmla="*/ 47492 w 102822"/>
                  <a:gd name="connsiteY116" fmla="*/ 44663 h 125110"/>
                  <a:gd name="connsiteX117" fmla="*/ 50406 w 102822"/>
                  <a:gd name="connsiteY117" fmla="*/ 43015 h 125110"/>
                  <a:gd name="connsiteX118" fmla="*/ 50616 w 102822"/>
                  <a:gd name="connsiteY118" fmla="*/ 41967 h 125110"/>
                  <a:gd name="connsiteX119" fmla="*/ 52292 w 102822"/>
                  <a:gd name="connsiteY119" fmla="*/ 40777 h 125110"/>
                  <a:gd name="connsiteX120" fmla="*/ 51540 w 102822"/>
                  <a:gd name="connsiteY120" fmla="*/ 39234 h 125110"/>
                  <a:gd name="connsiteX121" fmla="*/ 49263 w 102822"/>
                  <a:gd name="connsiteY121" fmla="*/ 38700 h 125110"/>
                  <a:gd name="connsiteX122" fmla="*/ 47844 w 102822"/>
                  <a:gd name="connsiteY122" fmla="*/ 39148 h 125110"/>
                  <a:gd name="connsiteX123" fmla="*/ 46892 w 102822"/>
                  <a:gd name="connsiteY123" fmla="*/ 37824 h 125110"/>
                  <a:gd name="connsiteX124" fmla="*/ 47149 w 102822"/>
                  <a:gd name="connsiteY124" fmla="*/ 34738 h 125110"/>
                  <a:gd name="connsiteX125" fmla="*/ 44987 w 102822"/>
                  <a:gd name="connsiteY125" fmla="*/ 30023 h 125110"/>
                  <a:gd name="connsiteX126" fmla="*/ 41081 w 102822"/>
                  <a:gd name="connsiteY126" fmla="*/ 31975 h 125110"/>
                  <a:gd name="connsiteX127" fmla="*/ 39776 w 102822"/>
                  <a:gd name="connsiteY127" fmla="*/ 31090 h 125110"/>
                  <a:gd name="connsiteX128" fmla="*/ 37900 w 102822"/>
                  <a:gd name="connsiteY128" fmla="*/ 30509 h 125110"/>
                  <a:gd name="connsiteX129" fmla="*/ 36404 w 102822"/>
                  <a:gd name="connsiteY129" fmla="*/ 33566 h 125110"/>
                  <a:gd name="connsiteX130" fmla="*/ 35481 w 102822"/>
                  <a:gd name="connsiteY130" fmla="*/ 36319 h 125110"/>
                  <a:gd name="connsiteX131" fmla="*/ 32375 w 102822"/>
                  <a:gd name="connsiteY131" fmla="*/ 52445 h 125110"/>
                  <a:gd name="connsiteX132" fmla="*/ 30261 w 102822"/>
                  <a:gd name="connsiteY132" fmla="*/ 58274 h 125110"/>
                  <a:gd name="connsiteX133" fmla="*/ 27413 w 102822"/>
                  <a:gd name="connsiteY133" fmla="*/ 63170 h 125110"/>
                  <a:gd name="connsiteX134" fmla="*/ 22936 w 102822"/>
                  <a:gd name="connsiteY134" fmla="*/ 69152 h 125110"/>
                  <a:gd name="connsiteX135" fmla="*/ 20879 w 102822"/>
                  <a:gd name="connsiteY135" fmla="*/ 71190 h 125110"/>
                  <a:gd name="connsiteX136" fmla="*/ 19621 w 102822"/>
                  <a:gd name="connsiteY136" fmla="*/ 71961 h 125110"/>
                  <a:gd name="connsiteX137" fmla="*/ 18050 w 102822"/>
                  <a:gd name="connsiteY137" fmla="*/ 74838 h 125110"/>
                  <a:gd name="connsiteX138" fmla="*/ 16793 w 102822"/>
                  <a:gd name="connsiteY138" fmla="*/ 78286 h 125110"/>
                  <a:gd name="connsiteX139" fmla="*/ 15935 w 102822"/>
                  <a:gd name="connsiteY139" fmla="*/ 79896 h 125110"/>
                  <a:gd name="connsiteX140" fmla="*/ 20955 w 102822"/>
                  <a:gd name="connsiteY140" fmla="*/ 85820 h 125110"/>
                  <a:gd name="connsiteX141" fmla="*/ 21584 w 102822"/>
                  <a:gd name="connsiteY141" fmla="*/ 87516 h 125110"/>
                  <a:gd name="connsiteX142" fmla="*/ 22241 w 102822"/>
                  <a:gd name="connsiteY142" fmla="*/ 88506 h 125110"/>
                  <a:gd name="connsiteX143" fmla="*/ 17488 w 102822"/>
                  <a:gd name="connsiteY143" fmla="*/ 89125 h 125110"/>
                  <a:gd name="connsiteX144" fmla="*/ 19507 w 102822"/>
                  <a:gd name="connsiteY144" fmla="*/ 91040 h 125110"/>
                  <a:gd name="connsiteX145" fmla="*/ 22050 w 102822"/>
                  <a:gd name="connsiteY145" fmla="*/ 92412 h 125110"/>
                  <a:gd name="connsiteX146" fmla="*/ 23755 w 102822"/>
                  <a:gd name="connsiteY146" fmla="*/ 93069 h 125110"/>
                  <a:gd name="connsiteX147" fmla="*/ 24689 w 102822"/>
                  <a:gd name="connsiteY147" fmla="*/ 94450 h 125110"/>
                  <a:gd name="connsiteX148" fmla="*/ 22860 w 102822"/>
                  <a:gd name="connsiteY148" fmla="*/ 95088 h 125110"/>
                  <a:gd name="connsiteX149" fmla="*/ 21136 w 102822"/>
                  <a:gd name="connsiteY149" fmla="*/ 95126 h 125110"/>
                  <a:gd name="connsiteX150" fmla="*/ 14316 w 102822"/>
                  <a:gd name="connsiteY150" fmla="*/ 90049 h 125110"/>
                  <a:gd name="connsiteX151" fmla="*/ 10525 w 102822"/>
                  <a:gd name="connsiteY151" fmla="*/ 89116 h 125110"/>
                  <a:gd name="connsiteX152" fmla="*/ 5305 w 102822"/>
                  <a:gd name="connsiteY152" fmla="*/ 89411 h 125110"/>
                  <a:gd name="connsiteX153" fmla="*/ 3991 w 102822"/>
                  <a:gd name="connsiteY153" fmla="*/ 89945 h 125110"/>
                  <a:gd name="connsiteX154" fmla="*/ 2639 w 102822"/>
                  <a:gd name="connsiteY154" fmla="*/ 91488 h 125110"/>
                  <a:gd name="connsiteX155" fmla="*/ 4553 w 102822"/>
                  <a:gd name="connsiteY155" fmla="*/ 93831 h 125110"/>
                  <a:gd name="connsiteX156" fmla="*/ 6325 w 102822"/>
                  <a:gd name="connsiteY156" fmla="*/ 95212 h 125110"/>
                  <a:gd name="connsiteX157" fmla="*/ 9172 w 102822"/>
                  <a:gd name="connsiteY157" fmla="*/ 95393 h 125110"/>
                  <a:gd name="connsiteX158" fmla="*/ 12602 w 102822"/>
                  <a:gd name="connsiteY158" fmla="*/ 97126 h 125110"/>
                  <a:gd name="connsiteX159" fmla="*/ 17536 w 102822"/>
                  <a:gd name="connsiteY159" fmla="*/ 95679 h 125110"/>
                  <a:gd name="connsiteX160" fmla="*/ 21079 w 102822"/>
                  <a:gd name="connsiteY160" fmla="*/ 97460 h 125110"/>
                  <a:gd name="connsiteX161" fmla="*/ 23413 w 102822"/>
                  <a:gd name="connsiteY161" fmla="*/ 98098 h 125110"/>
                  <a:gd name="connsiteX162" fmla="*/ 25508 w 102822"/>
                  <a:gd name="connsiteY162" fmla="*/ 99165 h 125110"/>
                  <a:gd name="connsiteX163" fmla="*/ 27356 w 102822"/>
                  <a:gd name="connsiteY163" fmla="*/ 99393 h 125110"/>
                  <a:gd name="connsiteX164" fmla="*/ 28165 w 102822"/>
                  <a:gd name="connsiteY164" fmla="*/ 98917 h 125110"/>
                  <a:gd name="connsiteX165" fmla="*/ 27651 w 102822"/>
                  <a:gd name="connsiteY165" fmla="*/ 96336 h 125110"/>
                  <a:gd name="connsiteX166" fmla="*/ 29156 w 102822"/>
                  <a:gd name="connsiteY166" fmla="*/ 94955 h 125110"/>
                  <a:gd name="connsiteX167" fmla="*/ 30823 w 102822"/>
                  <a:gd name="connsiteY167" fmla="*/ 94317 h 125110"/>
                  <a:gd name="connsiteX168" fmla="*/ 31575 w 102822"/>
                  <a:gd name="connsiteY168" fmla="*/ 95441 h 125110"/>
                  <a:gd name="connsiteX169" fmla="*/ 33109 w 102822"/>
                  <a:gd name="connsiteY169" fmla="*/ 96584 h 125110"/>
                  <a:gd name="connsiteX170" fmla="*/ 34309 w 102822"/>
                  <a:gd name="connsiteY170" fmla="*/ 96593 h 125110"/>
                  <a:gd name="connsiteX171" fmla="*/ 37567 w 102822"/>
                  <a:gd name="connsiteY171" fmla="*/ 93621 h 125110"/>
                  <a:gd name="connsiteX172" fmla="*/ 38328 w 102822"/>
                  <a:gd name="connsiteY172" fmla="*/ 94212 h 125110"/>
                  <a:gd name="connsiteX173" fmla="*/ 39033 w 102822"/>
                  <a:gd name="connsiteY173" fmla="*/ 95269 h 125110"/>
                  <a:gd name="connsiteX174" fmla="*/ 39186 w 102822"/>
                  <a:gd name="connsiteY174" fmla="*/ 96117 h 125110"/>
                  <a:gd name="connsiteX175" fmla="*/ 39310 w 102822"/>
                  <a:gd name="connsiteY175" fmla="*/ 97012 h 125110"/>
                  <a:gd name="connsiteX176" fmla="*/ 40043 w 102822"/>
                  <a:gd name="connsiteY176" fmla="*/ 97384 h 125110"/>
                  <a:gd name="connsiteX177" fmla="*/ 42605 w 102822"/>
                  <a:gd name="connsiteY177" fmla="*/ 97193 h 125110"/>
                  <a:gd name="connsiteX178" fmla="*/ 43910 w 102822"/>
                  <a:gd name="connsiteY178" fmla="*/ 95583 h 125110"/>
                  <a:gd name="connsiteX179" fmla="*/ 44930 w 102822"/>
                  <a:gd name="connsiteY179" fmla="*/ 94574 h 125110"/>
                  <a:gd name="connsiteX180" fmla="*/ 45691 w 102822"/>
                  <a:gd name="connsiteY180" fmla="*/ 95260 h 125110"/>
                  <a:gd name="connsiteX181" fmla="*/ 46063 w 102822"/>
                  <a:gd name="connsiteY181" fmla="*/ 97241 h 125110"/>
                  <a:gd name="connsiteX182" fmla="*/ 46768 w 102822"/>
                  <a:gd name="connsiteY182" fmla="*/ 99822 h 125110"/>
                  <a:gd name="connsiteX183" fmla="*/ 49825 w 102822"/>
                  <a:gd name="connsiteY183" fmla="*/ 102699 h 125110"/>
                  <a:gd name="connsiteX184" fmla="*/ 52406 w 102822"/>
                  <a:gd name="connsiteY184" fmla="*/ 103518 h 125110"/>
                  <a:gd name="connsiteX185" fmla="*/ 55578 w 102822"/>
                  <a:gd name="connsiteY185" fmla="*/ 102956 h 125110"/>
                  <a:gd name="connsiteX186" fmla="*/ 56836 w 102822"/>
                  <a:gd name="connsiteY186" fmla="*/ 102441 h 125110"/>
                  <a:gd name="connsiteX187" fmla="*/ 57683 w 102822"/>
                  <a:gd name="connsiteY187" fmla="*/ 102870 h 125110"/>
                  <a:gd name="connsiteX188" fmla="*/ 58531 w 102822"/>
                  <a:gd name="connsiteY188" fmla="*/ 104394 h 125110"/>
                  <a:gd name="connsiteX189" fmla="*/ 60360 w 102822"/>
                  <a:gd name="connsiteY189" fmla="*/ 106137 h 125110"/>
                  <a:gd name="connsiteX190" fmla="*/ 64198 w 102822"/>
                  <a:gd name="connsiteY190" fmla="*/ 107366 h 125110"/>
                  <a:gd name="connsiteX191" fmla="*/ 65379 w 102822"/>
                  <a:gd name="connsiteY191" fmla="*/ 108061 h 125110"/>
                  <a:gd name="connsiteX192" fmla="*/ 66199 w 102822"/>
                  <a:gd name="connsiteY192" fmla="*/ 109233 h 125110"/>
                  <a:gd name="connsiteX193" fmla="*/ 65961 w 102822"/>
                  <a:gd name="connsiteY193" fmla="*/ 110900 h 125110"/>
                  <a:gd name="connsiteX194" fmla="*/ 64132 w 102822"/>
                  <a:gd name="connsiteY194" fmla="*/ 115043 h 125110"/>
                  <a:gd name="connsiteX195" fmla="*/ 63894 w 102822"/>
                  <a:gd name="connsiteY195" fmla="*/ 116262 h 125110"/>
                  <a:gd name="connsiteX196" fmla="*/ 64141 w 102822"/>
                  <a:gd name="connsiteY196" fmla="*/ 116672 h 125110"/>
                  <a:gd name="connsiteX197" fmla="*/ 63779 w 102822"/>
                  <a:gd name="connsiteY197" fmla="*/ 117434 h 125110"/>
                  <a:gd name="connsiteX198" fmla="*/ 61398 w 102822"/>
                  <a:gd name="connsiteY198" fmla="*/ 120205 h 125110"/>
                  <a:gd name="connsiteX199" fmla="*/ 61189 w 102822"/>
                  <a:gd name="connsiteY199" fmla="*/ 121187 h 125110"/>
                  <a:gd name="connsiteX200" fmla="*/ 61979 w 102822"/>
                  <a:gd name="connsiteY200" fmla="*/ 122777 h 125110"/>
                  <a:gd name="connsiteX201" fmla="*/ 62636 w 102822"/>
                  <a:gd name="connsiteY201" fmla="*/ 124092 h 125110"/>
                  <a:gd name="connsiteX202" fmla="*/ 62636 w 102822"/>
                  <a:gd name="connsiteY202" fmla="*/ 124092 h 125110"/>
                  <a:gd name="connsiteX203" fmla="*/ 66304 w 102822"/>
                  <a:gd name="connsiteY203" fmla="*/ 122644 h 125110"/>
                  <a:gd name="connsiteX204" fmla="*/ 67951 w 102822"/>
                  <a:gd name="connsiteY204" fmla="*/ 125025 h 125110"/>
                  <a:gd name="connsiteX205" fmla="*/ 70666 w 102822"/>
                  <a:gd name="connsiteY205" fmla="*/ 125111 h 125110"/>
                  <a:gd name="connsiteX206" fmla="*/ 72123 w 102822"/>
                  <a:gd name="connsiteY206" fmla="*/ 118586 h 125110"/>
                  <a:gd name="connsiteX207" fmla="*/ 71009 w 102822"/>
                  <a:gd name="connsiteY207" fmla="*/ 116681 h 125110"/>
                  <a:gd name="connsiteX208" fmla="*/ 69628 w 102822"/>
                  <a:gd name="connsiteY208" fmla="*/ 115710 h 125110"/>
                  <a:gd name="connsiteX209" fmla="*/ 68018 w 102822"/>
                  <a:gd name="connsiteY209" fmla="*/ 115233 h 125110"/>
                  <a:gd name="connsiteX210" fmla="*/ 67275 w 102822"/>
                  <a:gd name="connsiteY210" fmla="*/ 114328 h 125110"/>
                  <a:gd name="connsiteX211" fmla="*/ 67018 w 102822"/>
                  <a:gd name="connsiteY211" fmla="*/ 113290 h 125110"/>
                  <a:gd name="connsiteX212" fmla="*/ 67304 w 102822"/>
                  <a:gd name="connsiteY212" fmla="*/ 112652 h 125110"/>
                  <a:gd name="connsiteX213" fmla="*/ 69199 w 102822"/>
                  <a:gd name="connsiteY213" fmla="*/ 112843 h 125110"/>
                  <a:gd name="connsiteX214" fmla="*/ 69790 w 102822"/>
                  <a:gd name="connsiteY214" fmla="*/ 112166 h 125110"/>
                  <a:gd name="connsiteX215" fmla="*/ 74304 w 102822"/>
                  <a:gd name="connsiteY215" fmla="*/ 108318 h 125110"/>
                  <a:gd name="connsiteX216" fmla="*/ 74495 w 102822"/>
                  <a:gd name="connsiteY216" fmla="*/ 107575 h 125110"/>
                  <a:gd name="connsiteX217" fmla="*/ 73866 w 102822"/>
                  <a:gd name="connsiteY217" fmla="*/ 107156 h 125110"/>
                  <a:gd name="connsiteX218" fmla="*/ 73047 w 102822"/>
                  <a:gd name="connsiteY218" fmla="*/ 106937 h 125110"/>
                  <a:gd name="connsiteX219" fmla="*/ 72838 w 102822"/>
                  <a:gd name="connsiteY219" fmla="*/ 106128 h 125110"/>
                  <a:gd name="connsiteX220" fmla="*/ 72866 w 102822"/>
                  <a:gd name="connsiteY220" fmla="*/ 105061 h 125110"/>
                  <a:gd name="connsiteX221" fmla="*/ 75276 w 102822"/>
                  <a:gd name="connsiteY221" fmla="*/ 99489 h 125110"/>
                  <a:gd name="connsiteX222" fmla="*/ 75990 w 102822"/>
                  <a:gd name="connsiteY222" fmla="*/ 97107 h 125110"/>
                  <a:gd name="connsiteX223" fmla="*/ 76152 w 102822"/>
                  <a:gd name="connsiteY223" fmla="*/ 95422 h 125110"/>
                  <a:gd name="connsiteX224" fmla="*/ 76000 w 102822"/>
                  <a:gd name="connsiteY224" fmla="*/ 93755 h 125110"/>
                  <a:gd name="connsiteX225" fmla="*/ 74609 w 102822"/>
                  <a:gd name="connsiteY225" fmla="*/ 91135 h 125110"/>
                  <a:gd name="connsiteX226" fmla="*/ 73266 w 102822"/>
                  <a:gd name="connsiteY226" fmla="*/ 89040 h 125110"/>
                  <a:gd name="connsiteX227" fmla="*/ 73218 w 102822"/>
                  <a:gd name="connsiteY227" fmla="*/ 87373 h 125110"/>
                  <a:gd name="connsiteX228" fmla="*/ 72237 w 102822"/>
                  <a:gd name="connsiteY228" fmla="*/ 86496 h 125110"/>
                  <a:gd name="connsiteX229" fmla="*/ 69456 w 102822"/>
                  <a:gd name="connsiteY229" fmla="*/ 82010 h 125110"/>
                  <a:gd name="connsiteX230" fmla="*/ 69456 w 102822"/>
                  <a:gd name="connsiteY230" fmla="*/ 80277 h 125110"/>
                  <a:gd name="connsiteX231" fmla="*/ 71028 w 102822"/>
                  <a:gd name="connsiteY231" fmla="*/ 78924 h 125110"/>
                  <a:gd name="connsiteX232" fmla="*/ 73228 w 102822"/>
                  <a:gd name="connsiteY232" fmla="*/ 78067 h 125110"/>
                  <a:gd name="connsiteX233" fmla="*/ 73961 w 102822"/>
                  <a:gd name="connsiteY233" fmla="*/ 77353 h 125110"/>
                  <a:gd name="connsiteX234" fmla="*/ 75276 w 102822"/>
                  <a:gd name="connsiteY234" fmla="*/ 76905 h 125110"/>
                  <a:gd name="connsiteX235" fmla="*/ 78772 w 102822"/>
                  <a:gd name="connsiteY235" fmla="*/ 78200 h 125110"/>
                  <a:gd name="connsiteX236" fmla="*/ 80334 w 102822"/>
                  <a:gd name="connsiteY236" fmla="*/ 79324 h 125110"/>
                  <a:gd name="connsiteX237" fmla="*/ 80772 w 102822"/>
                  <a:gd name="connsiteY237" fmla="*/ 79096 h 125110"/>
                  <a:gd name="connsiteX238" fmla="*/ 82182 w 102822"/>
                  <a:gd name="connsiteY238" fmla="*/ 77876 h 125110"/>
                  <a:gd name="connsiteX239" fmla="*/ 84658 w 102822"/>
                  <a:gd name="connsiteY239" fmla="*/ 78067 h 125110"/>
                  <a:gd name="connsiteX240" fmla="*/ 90649 w 102822"/>
                  <a:gd name="connsiteY240" fmla="*/ 75610 h 125110"/>
                  <a:gd name="connsiteX241" fmla="*/ 91545 w 102822"/>
                  <a:gd name="connsiteY241" fmla="*/ 74428 h 125110"/>
                  <a:gd name="connsiteX242" fmla="*/ 92212 w 102822"/>
                  <a:gd name="connsiteY242" fmla="*/ 73171 h 125110"/>
                  <a:gd name="connsiteX243" fmla="*/ 92268 w 102822"/>
                  <a:gd name="connsiteY243" fmla="*/ 72619 h 125110"/>
                  <a:gd name="connsiteX244" fmla="*/ 89945 w 102822"/>
                  <a:gd name="connsiteY244" fmla="*/ 70190 h 125110"/>
                  <a:gd name="connsiteX245" fmla="*/ 89878 w 102822"/>
                  <a:gd name="connsiteY245" fmla="*/ 69294 h 125110"/>
                  <a:gd name="connsiteX246" fmla="*/ 90183 w 102822"/>
                  <a:gd name="connsiteY246" fmla="*/ 68285 h 125110"/>
                  <a:gd name="connsiteX247" fmla="*/ 90840 w 102822"/>
                  <a:gd name="connsiteY247" fmla="*/ 67485 h 125110"/>
                  <a:gd name="connsiteX248" fmla="*/ 92212 w 102822"/>
                  <a:gd name="connsiteY248" fmla="*/ 66942 h 125110"/>
                  <a:gd name="connsiteX249" fmla="*/ 93669 w 102822"/>
                  <a:gd name="connsiteY249" fmla="*/ 65875 h 125110"/>
                  <a:gd name="connsiteX250" fmla="*/ 96936 w 102822"/>
                  <a:gd name="connsiteY250" fmla="*/ 62846 h 125110"/>
                  <a:gd name="connsiteX251" fmla="*/ 98069 w 102822"/>
                  <a:gd name="connsiteY251" fmla="*/ 60217 h 125110"/>
                  <a:gd name="connsiteX252" fmla="*/ 98422 w 102822"/>
                  <a:gd name="connsiteY252" fmla="*/ 57360 h 125110"/>
                  <a:gd name="connsiteX253" fmla="*/ 98488 w 102822"/>
                  <a:gd name="connsiteY253" fmla="*/ 55226 h 125110"/>
                  <a:gd name="connsiteX254" fmla="*/ 97593 w 102822"/>
                  <a:gd name="connsiteY254" fmla="*/ 53530 h 125110"/>
                  <a:gd name="connsiteX255" fmla="*/ 96688 w 102822"/>
                  <a:gd name="connsiteY255" fmla="*/ 52435 h 125110"/>
                  <a:gd name="connsiteX256" fmla="*/ 95460 w 102822"/>
                  <a:gd name="connsiteY256" fmla="*/ 52607 h 125110"/>
                  <a:gd name="connsiteX257" fmla="*/ 93069 w 102822"/>
                  <a:gd name="connsiteY257" fmla="*/ 52521 h 125110"/>
                  <a:gd name="connsiteX258" fmla="*/ 90831 w 102822"/>
                  <a:gd name="connsiteY258" fmla="*/ 51568 h 125110"/>
                  <a:gd name="connsiteX259" fmla="*/ 89602 w 102822"/>
                  <a:gd name="connsiteY259" fmla="*/ 50025 h 125110"/>
                  <a:gd name="connsiteX260" fmla="*/ 89297 w 102822"/>
                  <a:gd name="connsiteY260" fmla="*/ 48673 h 125110"/>
                  <a:gd name="connsiteX261" fmla="*/ 89859 w 102822"/>
                  <a:gd name="connsiteY261" fmla="*/ 47816 h 125110"/>
                  <a:gd name="connsiteX262" fmla="*/ 90030 w 102822"/>
                  <a:gd name="connsiteY262" fmla="*/ 46768 h 125110"/>
                  <a:gd name="connsiteX263" fmla="*/ 89668 w 102822"/>
                  <a:gd name="connsiteY263" fmla="*/ 45711 h 125110"/>
                  <a:gd name="connsiteX264" fmla="*/ 89811 w 102822"/>
                  <a:gd name="connsiteY264" fmla="*/ 44825 h 125110"/>
                  <a:gd name="connsiteX265" fmla="*/ 90821 w 102822"/>
                  <a:gd name="connsiteY265" fmla="*/ 44110 h 125110"/>
                  <a:gd name="connsiteX266" fmla="*/ 97898 w 102822"/>
                  <a:gd name="connsiteY266" fmla="*/ 44129 h 125110"/>
                  <a:gd name="connsiteX267" fmla="*/ 98431 w 102822"/>
                  <a:gd name="connsiteY267" fmla="*/ 43348 h 125110"/>
                  <a:gd name="connsiteX268" fmla="*/ 98908 w 102822"/>
                  <a:gd name="connsiteY268" fmla="*/ 39234 h 125110"/>
                  <a:gd name="connsiteX269" fmla="*/ 100679 w 102822"/>
                  <a:gd name="connsiteY269" fmla="*/ 32956 h 125110"/>
                  <a:gd name="connsiteX270" fmla="*/ 102346 w 102822"/>
                  <a:gd name="connsiteY270" fmla="*/ 29451 h 125110"/>
                  <a:gd name="connsiteX271" fmla="*/ 102622 w 102822"/>
                  <a:gd name="connsiteY271" fmla="*/ 27975 h 125110"/>
                  <a:gd name="connsiteX272" fmla="*/ 102594 w 102822"/>
                  <a:gd name="connsiteY272" fmla="*/ 19641 h 125110"/>
                  <a:gd name="connsiteX273" fmla="*/ 102822 w 102822"/>
                  <a:gd name="connsiteY273" fmla="*/ 15373 h 125110"/>
                  <a:gd name="connsiteX274" fmla="*/ 10182 w 102822"/>
                  <a:gd name="connsiteY274" fmla="*/ 85611 h 125110"/>
                  <a:gd name="connsiteX275" fmla="*/ 12516 w 102822"/>
                  <a:gd name="connsiteY275" fmla="*/ 84934 h 125110"/>
                  <a:gd name="connsiteX276" fmla="*/ 16050 w 102822"/>
                  <a:gd name="connsiteY276" fmla="*/ 87811 h 125110"/>
                  <a:gd name="connsiteX277" fmla="*/ 19364 w 102822"/>
                  <a:gd name="connsiteY277" fmla="*/ 86878 h 125110"/>
                  <a:gd name="connsiteX278" fmla="*/ 19164 w 102822"/>
                  <a:gd name="connsiteY278" fmla="*/ 86078 h 125110"/>
                  <a:gd name="connsiteX279" fmla="*/ 18602 w 102822"/>
                  <a:gd name="connsiteY279" fmla="*/ 85325 h 125110"/>
                  <a:gd name="connsiteX280" fmla="*/ 15992 w 102822"/>
                  <a:gd name="connsiteY280" fmla="*/ 82972 h 125110"/>
                  <a:gd name="connsiteX281" fmla="*/ 11716 w 102822"/>
                  <a:gd name="connsiteY281" fmla="*/ 82677 h 125110"/>
                  <a:gd name="connsiteX282" fmla="*/ 9296 w 102822"/>
                  <a:gd name="connsiteY282" fmla="*/ 83401 h 125110"/>
                  <a:gd name="connsiteX283" fmla="*/ 9306 w 102822"/>
                  <a:gd name="connsiteY283" fmla="*/ 84249 h 125110"/>
                  <a:gd name="connsiteX284" fmla="*/ 10182 w 102822"/>
                  <a:gd name="connsiteY284" fmla="*/ 85611 h 125110"/>
                  <a:gd name="connsiteX285" fmla="*/ 17650 w 102822"/>
                  <a:gd name="connsiteY285" fmla="*/ 97717 h 125110"/>
                  <a:gd name="connsiteX286" fmla="*/ 14240 w 102822"/>
                  <a:gd name="connsiteY286" fmla="*/ 99489 h 125110"/>
                  <a:gd name="connsiteX287" fmla="*/ 9782 w 102822"/>
                  <a:gd name="connsiteY287" fmla="*/ 98870 h 125110"/>
                  <a:gd name="connsiteX288" fmla="*/ 6391 w 102822"/>
                  <a:gd name="connsiteY288" fmla="*/ 97574 h 125110"/>
                  <a:gd name="connsiteX289" fmla="*/ 2019 w 102822"/>
                  <a:gd name="connsiteY289" fmla="*/ 97822 h 125110"/>
                  <a:gd name="connsiteX290" fmla="*/ 0 w 102822"/>
                  <a:gd name="connsiteY290" fmla="*/ 98498 h 125110"/>
                  <a:gd name="connsiteX291" fmla="*/ 800 w 102822"/>
                  <a:gd name="connsiteY291" fmla="*/ 102194 h 125110"/>
                  <a:gd name="connsiteX292" fmla="*/ 1410 w 102822"/>
                  <a:gd name="connsiteY292" fmla="*/ 103365 h 125110"/>
                  <a:gd name="connsiteX293" fmla="*/ 2200 w 102822"/>
                  <a:gd name="connsiteY293" fmla="*/ 104127 h 125110"/>
                  <a:gd name="connsiteX294" fmla="*/ 3248 w 102822"/>
                  <a:gd name="connsiteY294" fmla="*/ 104280 h 125110"/>
                  <a:gd name="connsiteX295" fmla="*/ 4458 w 102822"/>
                  <a:gd name="connsiteY295" fmla="*/ 103365 h 125110"/>
                  <a:gd name="connsiteX296" fmla="*/ 6144 w 102822"/>
                  <a:gd name="connsiteY296" fmla="*/ 102403 h 125110"/>
                  <a:gd name="connsiteX297" fmla="*/ 8858 w 102822"/>
                  <a:gd name="connsiteY297" fmla="*/ 102851 h 125110"/>
                  <a:gd name="connsiteX298" fmla="*/ 10830 w 102822"/>
                  <a:gd name="connsiteY298" fmla="*/ 103737 h 125110"/>
                  <a:gd name="connsiteX299" fmla="*/ 11535 w 102822"/>
                  <a:gd name="connsiteY299" fmla="*/ 104661 h 125110"/>
                  <a:gd name="connsiteX300" fmla="*/ 12840 w 102822"/>
                  <a:gd name="connsiteY300" fmla="*/ 105537 h 125110"/>
                  <a:gd name="connsiteX301" fmla="*/ 14745 w 102822"/>
                  <a:gd name="connsiteY301" fmla="*/ 105747 h 125110"/>
                  <a:gd name="connsiteX302" fmla="*/ 18431 w 102822"/>
                  <a:gd name="connsiteY302" fmla="*/ 104070 h 125110"/>
                  <a:gd name="connsiteX303" fmla="*/ 21974 w 102822"/>
                  <a:gd name="connsiteY303" fmla="*/ 101508 h 125110"/>
                  <a:gd name="connsiteX304" fmla="*/ 23012 w 102822"/>
                  <a:gd name="connsiteY304" fmla="*/ 99727 h 125110"/>
                  <a:gd name="connsiteX305" fmla="*/ 23403 w 102822"/>
                  <a:gd name="connsiteY305" fmla="*/ 98117 h 125110"/>
                  <a:gd name="connsiteX306" fmla="*/ 20336 w 102822"/>
                  <a:gd name="connsiteY306" fmla="*/ 99222 h 125110"/>
                  <a:gd name="connsiteX307" fmla="*/ 17650 w 102822"/>
                  <a:gd name="connsiteY307" fmla="*/ 97717 h 12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02822" h="125110">
                    <a:moveTo>
                      <a:pt x="50302" y="11106"/>
                    </a:moveTo>
                    <a:lnTo>
                      <a:pt x="49168" y="10487"/>
                    </a:lnTo>
                    <a:lnTo>
                      <a:pt x="55178" y="8706"/>
                    </a:lnTo>
                    <a:lnTo>
                      <a:pt x="58979" y="8163"/>
                    </a:lnTo>
                    <a:lnTo>
                      <a:pt x="59655" y="8401"/>
                    </a:lnTo>
                    <a:lnTo>
                      <a:pt x="52787" y="10744"/>
                    </a:lnTo>
                    <a:lnTo>
                      <a:pt x="50302" y="11106"/>
                    </a:lnTo>
                    <a:close/>
                    <a:moveTo>
                      <a:pt x="63646" y="8211"/>
                    </a:moveTo>
                    <a:lnTo>
                      <a:pt x="68923" y="7477"/>
                    </a:lnTo>
                    <a:lnTo>
                      <a:pt x="68894" y="7201"/>
                    </a:lnTo>
                    <a:lnTo>
                      <a:pt x="67504" y="6753"/>
                    </a:lnTo>
                    <a:lnTo>
                      <a:pt x="63008" y="6830"/>
                    </a:lnTo>
                    <a:lnTo>
                      <a:pt x="61569" y="7144"/>
                    </a:lnTo>
                    <a:lnTo>
                      <a:pt x="61865" y="7668"/>
                    </a:lnTo>
                    <a:lnTo>
                      <a:pt x="63646" y="8211"/>
                    </a:lnTo>
                    <a:close/>
                    <a:moveTo>
                      <a:pt x="46987" y="14221"/>
                    </a:moveTo>
                    <a:lnTo>
                      <a:pt x="44806" y="14126"/>
                    </a:lnTo>
                    <a:lnTo>
                      <a:pt x="41624" y="16974"/>
                    </a:lnTo>
                    <a:lnTo>
                      <a:pt x="42043" y="17497"/>
                    </a:lnTo>
                    <a:lnTo>
                      <a:pt x="46987" y="14221"/>
                    </a:lnTo>
                    <a:close/>
                    <a:moveTo>
                      <a:pt x="79724" y="5153"/>
                    </a:moveTo>
                    <a:lnTo>
                      <a:pt x="78591" y="4962"/>
                    </a:lnTo>
                    <a:lnTo>
                      <a:pt x="75295" y="5915"/>
                    </a:lnTo>
                    <a:lnTo>
                      <a:pt x="75066" y="6353"/>
                    </a:lnTo>
                    <a:lnTo>
                      <a:pt x="75981" y="6677"/>
                    </a:lnTo>
                    <a:lnTo>
                      <a:pt x="79724" y="5153"/>
                    </a:lnTo>
                    <a:close/>
                    <a:moveTo>
                      <a:pt x="92221" y="0"/>
                    </a:moveTo>
                    <a:lnTo>
                      <a:pt x="90983" y="0"/>
                    </a:lnTo>
                    <a:lnTo>
                      <a:pt x="88687" y="895"/>
                    </a:lnTo>
                    <a:lnTo>
                      <a:pt x="87973" y="2086"/>
                    </a:lnTo>
                    <a:lnTo>
                      <a:pt x="90449" y="1934"/>
                    </a:lnTo>
                    <a:lnTo>
                      <a:pt x="92221" y="0"/>
                    </a:lnTo>
                    <a:close/>
                    <a:moveTo>
                      <a:pt x="38395" y="27927"/>
                    </a:moveTo>
                    <a:lnTo>
                      <a:pt x="41043" y="24784"/>
                    </a:lnTo>
                    <a:lnTo>
                      <a:pt x="41043" y="19783"/>
                    </a:lnTo>
                    <a:lnTo>
                      <a:pt x="37129" y="23870"/>
                    </a:lnTo>
                    <a:lnTo>
                      <a:pt x="36309" y="26327"/>
                    </a:lnTo>
                    <a:lnTo>
                      <a:pt x="36776" y="27061"/>
                    </a:lnTo>
                    <a:lnTo>
                      <a:pt x="38395" y="27927"/>
                    </a:lnTo>
                    <a:close/>
                    <a:moveTo>
                      <a:pt x="44987" y="30032"/>
                    </a:moveTo>
                    <a:lnTo>
                      <a:pt x="47149" y="34747"/>
                    </a:lnTo>
                    <a:lnTo>
                      <a:pt x="46892" y="37833"/>
                    </a:lnTo>
                    <a:lnTo>
                      <a:pt x="47844" y="39157"/>
                    </a:lnTo>
                    <a:lnTo>
                      <a:pt x="49263" y="38710"/>
                    </a:lnTo>
                    <a:lnTo>
                      <a:pt x="51540" y="39243"/>
                    </a:lnTo>
                    <a:lnTo>
                      <a:pt x="52292" y="40786"/>
                    </a:lnTo>
                    <a:lnTo>
                      <a:pt x="50616" y="41977"/>
                    </a:lnTo>
                    <a:lnTo>
                      <a:pt x="50406" y="43024"/>
                    </a:lnTo>
                    <a:lnTo>
                      <a:pt x="47492" y="44672"/>
                    </a:lnTo>
                    <a:lnTo>
                      <a:pt x="46491" y="43672"/>
                    </a:lnTo>
                    <a:lnTo>
                      <a:pt x="44596" y="44339"/>
                    </a:lnTo>
                    <a:lnTo>
                      <a:pt x="44987" y="46634"/>
                    </a:lnTo>
                    <a:lnTo>
                      <a:pt x="46244" y="49359"/>
                    </a:lnTo>
                    <a:lnTo>
                      <a:pt x="45396" y="52159"/>
                    </a:lnTo>
                    <a:lnTo>
                      <a:pt x="46501" y="52597"/>
                    </a:lnTo>
                    <a:lnTo>
                      <a:pt x="44482" y="55159"/>
                    </a:lnTo>
                    <a:lnTo>
                      <a:pt x="43291" y="55436"/>
                    </a:lnTo>
                    <a:lnTo>
                      <a:pt x="45053" y="57131"/>
                    </a:lnTo>
                    <a:lnTo>
                      <a:pt x="47739" y="57407"/>
                    </a:lnTo>
                    <a:lnTo>
                      <a:pt x="47463" y="55093"/>
                    </a:lnTo>
                    <a:lnTo>
                      <a:pt x="55588" y="49492"/>
                    </a:lnTo>
                    <a:lnTo>
                      <a:pt x="56407" y="47653"/>
                    </a:lnTo>
                    <a:lnTo>
                      <a:pt x="57331" y="47558"/>
                    </a:lnTo>
                    <a:lnTo>
                      <a:pt x="58969" y="45911"/>
                    </a:lnTo>
                    <a:lnTo>
                      <a:pt x="61446" y="45158"/>
                    </a:lnTo>
                    <a:lnTo>
                      <a:pt x="61446" y="44034"/>
                    </a:lnTo>
                    <a:lnTo>
                      <a:pt x="59950" y="42891"/>
                    </a:lnTo>
                    <a:lnTo>
                      <a:pt x="60045" y="38243"/>
                    </a:lnTo>
                    <a:lnTo>
                      <a:pt x="61951" y="34909"/>
                    </a:lnTo>
                    <a:lnTo>
                      <a:pt x="61331" y="34147"/>
                    </a:lnTo>
                    <a:lnTo>
                      <a:pt x="59007" y="35338"/>
                    </a:lnTo>
                    <a:lnTo>
                      <a:pt x="56731" y="34490"/>
                    </a:lnTo>
                    <a:lnTo>
                      <a:pt x="55188" y="34585"/>
                    </a:lnTo>
                    <a:lnTo>
                      <a:pt x="53645" y="32880"/>
                    </a:lnTo>
                    <a:lnTo>
                      <a:pt x="54931" y="31595"/>
                    </a:lnTo>
                    <a:lnTo>
                      <a:pt x="54931" y="27413"/>
                    </a:lnTo>
                    <a:lnTo>
                      <a:pt x="53673" y="23651"/>
                    </a:lnTo>
                    <a:close/>
                    <a:moveTo>
                      <a:pt x="102822" y="15373"/>
                    </a:moveTo>
                    <a:lnTo>
                      <a:pt x="99098" y="14564"/>
                    </a:lnTo>
                    <a:lnTo>
                      <a:pt x="96698" y="13373"/>
                    </a:lnTo>
                    <a:lnTo>
                      <a:pt x="95202" y="11221"/>
                    </a:lnTo>
                    <a:lnTo>
                      <a:pt x="92631" y="8277"/>
                    </a:lnTo>
                    <a:lnTo>
                      <a:pt x="85877" y="8582"/>
                    </a:lnTo>
                    <a:lnTo>
                      <a:pt x="80258" y="9430"/>
                    </a:lnTo>
                    <a:lnTo>
                      <a:pt x="72476" y="9792"/>
                    </a:lnTo>
                    <a:lnTo>
                      <a:pt x="67437" y="11221"/>
                    </a:lnTo>
                    <a:lnTo>
                      <a:pt x="58312" y="15983"/>
                    </a:lnTo>
                    <a:lnTo>
                      <a:pt x="56016" y="18412"/>
                    </a:lnTo>
                    <a:lnTo>
                      <a:pt x="53673" y="23641"/>
                    </a:lnTo>
                    <a:lnTo>
                      <a:pt x="54931" y="27404"/>
                    </a:lnTo>
                    <a:lnTo>
                      <a:pt x="54931" y="31585"/>
                    </a:lnTo>
                    <a:lnTo>
                      <a:pt x="53645" y="32871"/>
                    </a:lnTo>
                    <a:lnTo>
                      <a:pt x="55188" y="34576"/>
                    </a:lnTo>
                    <a:lnTo>
                      <a:pt x="56731" y="34480"/>
                    </a:lnTo>
                    <a:lnTo>
                      <a:pt x="59007" y="35328"/>
                    </a:lnTo>
                    <a:lnTo>
                      <a:pt x="61331" y="34138"/>
                    </a:lnTo>
                    <a:lnTo>
                      <a:pt x="61951" y="34900"/>
                    </a:lnTo>
                    <a:lnTo>
                      <a:pt x="60045" y="38233"/>
                    </a:lnTo>
                    <a:lnTo>
                      <a:pt x="59950" y="42882"/>
                    </a:lnTo>
                    <a:lnTo>
                      <a:pt x="61446" y="44025"/>
                    </a:lnTo>
                    <a:lnTo>
                      <a:pt x="61446" y="45148"/>
                    </a:lnTo>
                    <a:lnTo>
                      <a:pt x="58969" y="45901"/>
                    </a:lnTo>
                    <a:lnTo>
                      <a:pt x="57331" y="47549"/>
                    </a:lnTo>
                    <a:lnTo>
                      <a:pt x="56407" y="47644"/>
                    </a:lnTo>
                    <a:lnTo>
                      <a:pt x="55588" y="49482"/>
                    </a:lnTo>
                    <a:lnTo>
                      <a:pt x="47463" y="55083"/>
                    </a:lnTo>
                    <a:lnTo>
                      <a:pt x="47739" y="57398"/>
                    </a:lnTo>
                    <a:lnTo>
                      <a:pt x="45053" y="57122"/>
                    </a:lnTo>
                    <a:lnTo>
                      <a:pt x="43291" y="55426"/>
                    </a:lnTo>
                    <a:lnTo>
                      <a:pt x="44482" y="55150"/>
                    </a:lnTo>
                    <a:lnTo>
                      <a:pt x="46501" y="52587"/>
                    </a:lnTo>
                    <a:lnTo>
                      <a:pt x="45396" y="52149"/>
                    </a:lnTo>
                    <a:lnTo>
                      <a:pt x="46244" y="49349"/>
                    </a:lnTo>
                    <a:lnTo>
                      <a:pt x="44987" y="46625"/>
                    </a:lnTo>
                    <a:lnTo>
                      <a:pt x="44596" y="44329"/>
                    </a:lnTo>
                    <a:lnTo>
                      <a:pt x="46491" y="43663"/>
                    </a:lnTo>
                    <a:lnTo>
                      <a:pt x="47492" y="44663"/>
                    </a:lnTo>
                    <a:lnTo>
                      <a:pt x="50406" y="43015"/>
                    </a:lnTo>
                    <a:lnTo>
                      <a:pt x="50616" y="41967"/>
                    </a:lnTo>
                    <a:lnTo>
                      <a:pt x="52292" y="40777"/>
                    </a:lnTo>
                    <a:lnTo>
                      <a:pt x="51540" y="39234"/>
                    </a:lnTo>
                    <a:lnTo>
                      <a:pt x="49263" y="38700"/>
                    </a:lnTo>
                    <a:lnTo>
                      <a:pt x="47844" y="39148"/>
                    </a:lnTo>
                    <a:lnTo>
                      <a:pt x="46892" y="37824"/>
                    </a:lnTo>
                    <a:lnTo>
                      <a:pt x="47149" y="34738"/>
                    </a:lnTo>
                    <a:lnTo>
                      <a:pt x="44987" y="30023"/>
                    </a:lnTo>
                    <a:lnTo>
                      <a:pt x="41081" y="31975"/>
                    </a:lnTo>
                    <a:lnTo>
                      <a:pt x="39776" y="31090"/>
                    </a:lnTo>
                    <a:lnTo>
                      <a:pt x="37900" y="30509"/>
                    </a:lnTo>
                    <a:lnTo>
                      <a:pt x="36404" y="33566"/>
                    </a:lnTo>
                    <a:lnTo>
                      <a:pt x="35481" y="36319"/>
                    </a:lnTo>
                    <a:lnTo>
                      <a:pt x="32375" y="52445"/>
                    </a:lnTo>
                    <a:lnTo>
                      <a:pt x="30261" y="58274"/>
                    </a:lnTo>
                    <a:lnTo>
                      <a:pt x="27413" y="63170"/>
                    </a:lnTo>
                    <a:lnTo>
                      <a:pt x="22936" y="69152"/>
                    </a:lnTo>
                    <a:lnTo>
                      <a:pt x="20879" y="71190"/>
                    </a:lnTo>
                    <a:lnTo>
                      <a:pt x="19621" y="71961"/>
                    </a:lnTo>
                    <a:lnTo>
                      <a:pt x="18050" y="74838"/>
                    </a:lnTo>
                    <a:lnTo>
                      <a:pt x="16793" y="78286"/>
                    </a:lnTo>
                    <a:lnTo>
                      <a:pt x="15935" y="79896"/>
                    </a:lnTo>
                    <a:lnTo>
                      <a:pt x="20955" y="85820"/>
                    </a:lnTo>
                    <a:lnTo>
                      <a:pt x="21584" y="87516"/>
                    </a:lnTo>
                    <a:lnTo>
                      <a:pt x="22241" y="88506"/>
                    </a:lnTo>
                    <a:lnTo>
                      <a:pt x="17488" y="89125"/>
                    </a:lnTo>
                    <a:lnTo>
                      <a:pt x="19507" y="91040"/>
                    </a:lnTo>
                    <a:lnTo>
                      <a:pt x="22050" y="92412"/>
                    </a:lnTo>
                    <a:lnTo>
                      <a:pt x="23755" y="93069"/>
                    </a:lnTo>
                    <a:lnTo>
                      <a:pt x="24689" y="94450"/>
                    </a:lnTo>
                    <a:lnTo>
                      <a:pt x="22860" y="95088"/>
                    </a:lnTo>
                    <a:lnTo>
                      <a:pt x="21136" y="95126"/>
                    </a:lnTo>
                    <a:lnTo>
                      <a:pt x="14316" y="90049"/>
                    </a:lnTo>
                    <a:lnTo>
                      <a:pt x="10525" y="89116"/>
                    </a:lnTo>
                    <a:lnTo>
                      <a:pt x="5305" y="89411"/>
                    </a:lnTo>
                    <a:lnTo>
                      <a:pt x="3991" y="89945"/>
                    </a:lnTo>
                    <a:lnTo>
                      <a:pt x="2639" y="91488"/>
                    </a:lnTo>
                    <a:lnTo>
                      <a:pt x="4553" y="93831"/>
                    </a:lnTo>
                    <a:lnTo>
                      <a:pt x="6325" y="95212"/>
                    </a:lnTo>
                    <a:lnTo>
                      <a:pt x="9172" y="95393"/>
                    </a:lnTo>
                    <a:lnTo>
                      <a:pt x="12602" y="97126"/>
                    </a:lnTo>
                    <a:lnTo>
                      <a:pt x="17536" y="95679"/>
                    </a:lnTo>
                    <a:lnTo>
                      <a:pt x="21079" y="97460"/>
                    </a:lnTo>
                    <a:lnTo>
                      <a:pt x="23413" y="98098"/>
                    </a:lnTo>
                    <a:lnTo>
                      <a:pt x="25508" y="99165"/>
                    </a:lnTo>
                    <a:lnTo>
                      <a:pt x="27356" y="99393"/>
                    </a:lnTo>
                    <a:lnTo>
                      <a:pt x="28165" y="98917"/>
                    </a:lnTo>
                    <a:lnTo>
                      <a:pt x="27651" y="96336"/>
                    </a:lnTo>
                    <a:lnTo>
                      <a:pt x="29156" y="94955"/>
                    </a:lnTo>
                    <a:lnTo>
                      <a:pt x="30823" y="94317"/>
                    </a:lnTo>
                    <a:lnTo>
                      <a:pt x="31575" y="95441"/>
                    </a:lnTo>
                    <a:lnTo>
                      <a:pt x="33109" y="96584"/>
                    </a:lnTo>
                    <a:lnTo>
                      <a:pt x="34309" y="96593"/>
                    </a:lnTo>
                    <a:lnTo>
                      <a:pt x="37567" y="93621"/>
                    </a:lnTo>
                    <a:lnTo>
                      <a:pt x="38328" y="94212"/>
                    </a:lnTo>
                    <a:lnTo>
                      <a:pt x="39033" y="95269"/>
                    </a:lnTo>
                    <a:lnTo>
                      <a:pt x="39186" y="96117"/>
                    </a:lnTo>
                    <a:lnTo>
                      <a:pt x="39310" y="97012"/>
                    </a:lnTo>
                    <a:lnTo>
                      <a:pt x="40043" y="97384"/>
                    </a:lnTo>
                    <a:lnTo>
                      <a:pt x="42605" y="97193"/>
                    </a:lnTo>
                    <a:lnTo>
                      <a:pt x="43910" y="95583"/>
                    </a:lnTo>
                    <a:lnTo>
                      <a:pt x="44930" y="94574"/>
                    </a:lnTo>
                    <a:lnTo>
                      <a:pt x="45691" y="95260"/>
                    </a:lnTo>
                    <a:lnTo>
                      <a:pt x="46063" y="97241"/>
                    </a:lnTo>
                    <a:lnTo>
                      <a:pt x="46768" y="99822"/>
                    </a:lnTo>
                    <a:lnTo>
                      <a:pt x="49825" y="102699"/>
                    </a:lnTo>
                    <a:lnTo>
                      <a:pt x="52406" y="103518"/>
                    </a:lnTo>
                    <a:lnTo>
                      <a:pt x="55578" y="102956"/>
                    </a:lnTo>
                    <a:lnTo>
                      <a:pt x="56836" y="102441"/>
                    </a:lnTo>
                    <a:lnTo>
                      <a:pt x="57683" y="102870"/>
                    </a:lnTo>
                    <a:lnTo>
                      <a:pt x="58531" y="104394"/>
                    </a:lnTo>
                    <a:lnTo>
                      <a:pt x="60360" y="106137"/>
                    </a:lnTo>
                    <a:lnTo>
                      <a:pt x="64198" y="107366"/>
                    </a:lnTo>
                    <a:lnTo>
                      <a:pt x="65379" y="108061"/>
                    </a:lnTo>
                    <a:lnTo>
                      <a:pt x="66199" y="109233"/>
                    </a:lnTo>
                    <a:lnTo>
                      <a:pt x="65961" y="110900"/>
                    </a:lnTo>
                    <a:lnTo>
                      <a:pt x="64132" y="115043"/>
                    </a:lnTo>
                    <a:lnTo>
                      <a:pt x="63894" y="116262"/>
                    </a:lnTo>
                    <a:lnTo>
                      <a:pt x="64141" y="116672"/>
                    </a:lnTo>
                    <a:lnTo>
                      <a:pt x="63779" y="117434"/>
                    </a:lnTo>
                    <a:lnTo>
                      <a:pt x="61398" y="120205"/>
                    </a:lnTo>
                    <a:lnTo>
                      <a:pt x="61189" y="121187"/>
                    </a:lnTo>
                    <a:lnTo>
                      <a:pt x="61979" y="122777"/>
                    </a:lnTo>
                    <a:lnTo>
                      <a:pt x="62636" y="124092"/>
                    </a:lnTo>
                    <a:lnTo>
                      <a:pt x="62636" y="124092"/>
                    </a:lnTo>
                    <a:lnTo>
                      <a:pt x="66304" y="122644"/>
                    </a:lnTo>
                    <a:lnTo>
                      <a:pt x="67951" y="125025"/>
                    </a:lnTo>
                    <a:lnTo>
                      <a:pt x="70666" y="125111"/>
                    </a:lnTo>
                    <a:lnTo>
                      <a:pt x="72123" y="118586"/>
                    </a:lnTo>
                    <a:lnTo>
                      <a:pt x="71009" y="116681"/>
                    </a:lnTo>
                    <a:lnTo>
                      <a:pt x="69628" y="115710"/>
                    </a:lnTo>
                    <a:lnTo>
                      <a:pt x="68018" y="115233"/>
                    </a:lnTo>
                    <a:lnTo>
                      <a:pt x="67275" y="114328"/>
                    </a:lnTo>
                    <a:lnTo>
                      <a:pt x="67018" y="113290"/>
                    </a:lnTo>
                    <a:lnTo>
                      <a:pt x="67304" y="112652"/>
                    </a:lnTo>
                    <a:lnTo>
                      <a:pt x="69199" y="112843"/>
                    </a:lnTo>
                    <a:lnTo>
                      <a:pt x="69790" y="112166"/>
                    </a:lnTo>
                    <a:lnTo>
                      <a:pt x="74304" y="108318"/>
                    </a:lnTo>
                    <a:lnTo>
                      <a:pt x="74495" y="107575"/>
                    </a:lnTo>
                    <a:lnTo>
                      <a:pt x="73866" y="107156"/>
                    </a:lnTo>
                    <a:lnTo>
                      <a:pt x="73047" y="106937"/>
                    </a:lnTo>
                    <a:lnTo>
                      <a:pt x="72838" y="106128"/>
                    </a:lnTo>
                    <a:lnTo>
                      <a:pt x="72866" y="105061"/>
                    </a:lnTo>
                    <a:lnTo>
                      <a:pt x="75276" y="99489"/>
                    </a:lnTo>
                    <a:lnTo>
                      <a:pt x="75990" y="97107"/>
                    </a:lnTo>
                    <a:lnTo>
                      <a:pt x="76152" y="95422"/>
                    </a:lnTo>
                    <a:lnTo>
                      <a:pt x="76000" y="93755"/>
                    </a:lnTo>
                    <a:lnTo>
                      <a:pt x="74609" y="91135"/>
                    </a:lnTo>
                    <a:lnTo>
                      <a:pt x="73266" y="89040"/>
                    </a:lnTo>
                    <a:lnTo>
                      <a:pt x="73218" y="87373"/>
                    </a:lnTo>
                    <a:lnTo>
                      <a:pt x="72237" y="86496"/>
                    </a:lnTo>
                    <a:lnTo>
                      <a:pt x="69456" y="82010"/>
                    </a:lnTo>
                    <a:lnTo>
                      <a:pt x="69456" y="80277"/>
                    </a:lnTo>
                    <a:lnTo>
                      <a:pt x="71028" y="78924"/>
                    </a:lnTo>
                    <a:lnTo>
                      <a:pt x="73228" y="78067"/>
                    </a:lnTo>
                    <a:lnTo>
                      <a:pt x="73961" y="77353"/>
                    </a:lnTo>
                    <a:lnTo>
                      <a:pt x="75276" y="76905"/>
                    </a:lnTo>
                    <a:lnTo>
                      <a:pt x="78772" y="78200"/>
                    </a:lnTo>
                    <a:lnTo>
                      <a:pt x="80334" y="79324"/>
                    </a:lnTo>
                    <a:lnTo>
                      <a:pt x="80772" y="79096"/>
                    </a:lnTo>
                    <a:lnTo>
                      <a:pt x="82182" y="77876"/>
                    </a:lnTo>
                    <a:lnTo>
                      <a:pt x="84658" y="78067"/>
                    </a:lnTo>
                    <a:lnTo>
                      <a:pt x="90649" y="75610"/>
                    </a:lnTo>
                    <a:lnTo>
                      <a:pt x="91545" y="74428"/>
                    </a:lnTo>
                    <a:lnTo>
                      <a:pt x="92212" y="73171"/>
                    </a:lnTo>
                    <a:lnTo>
                      <a:pt x="92268" y="72619"/>
                    </a:lnTo>
                    <a:lnTo>
                      <a:pt x="89945" y="70190"/>
                    </a:lnTo>
                    <a:lnTo>
                      <a:pt x="89878" y="69294"/>
                    </a:lnTo>
                    <a:lnTo>
                      <a:pt x="90183" y="68285"/>
                    </a:lnTo>
                    <a:lnTo>
                      <a:pt x="90840" y="67485"/>
                    </a:lnTo>
                    <a:lnTo>
                      <a:pt x="92212" y="66942"/>
                    </a:lnTo>
                    <a:lnTo>
                      <a:pt x="93669" y="65875"/>
                    </a:lnTo>
                    <a:lnTo>
                      <a:pt x="96936" y="62846"/>
                    </a:lnTo>
                    <a:lnTo>
                      <a:pt x="98069" y="60217"/>
                    </a:lnTo>
                    <a:lnTo>
                      <a:pt x="98422" y="57360"/>
                    </a:lnTo>
                    <a:lnTo>
                      <a:pt x="98488" y="55226"/>
                    </a:lnTo>
                    <a:lnTo>
                      <a:pt x="97593" y="53530"/>
                    </a:lnTo>
                    <a:lnTo>
                      <a:pt x="96688" y="52435"/>
                    </a:lnTo>
                    <a:lnTo>
                      <a:pt x="95460" y="52607"/>
                    </a:lnTo>
                    <a:lnTo>
                      <a:pt x="93069" y="52521"/>
                    </a:lnTo>
                    <a:lnTo>
                      <a:pt x="90831" y="51568"/>
                    </a:lnTo>
                    <a:lnTo>
                      <a:pt x="89602" y="50025"/>
                    </a:lnTo>
                    <a:lnTo>
                      <a:pt x="89297" y="48673"/>
                    </a:lnTo>
                    <a:lnTo>
                      <a:pt x="89859" y="47816"/>
                    </a:lnTo>
                    <a:lnTo>
                      <a:pt x="90030" y="46768"/>
                    </a:lnTo>
                    <a:lnTo>
                      <a:pt x="89668" y="45711"/>
                    </a:lnTo>
                    <a:lnTo>
                      <a:pt x="89811" y="44825"/>
                    </a:lnTo>
                    <a:lnTo>
                      <a:pt x="90821" y="44110"/>
                    </a:lnTo>
                    <a:lnTo>
                      <a:pt x="97898" y="44129"/>
                    </a:lnTo>
                    <a:lnTo>
                      <a:pt x="98431" y="43348"/>
                    </a:lnTo>
                    <a:lnTo>
                      <a:pt x="98908" y="39234"/>
                    </a:lnTo>
                    <a:lnTo>
                      <a:pt x="100679" y="32956"/>
                    </a:lnTo>
                    <a:lnTo>
                      <a:pt x="102346" y="29451"/>
                    </a:lnTo>
                    <a:lnTo>
                      <a:pt x="102622" y="27975"/>
                    </a:lnTo>
                    <a:lnTo>
                      <a:pt x="102594" y="19641"/>
                    </a:lnTo>
                    <a:lnTo>
                      <a:pt x="102822" y="15373"/>
                    </a:lnTo>
                    <a:close/>
                    <a:moveTo>
                      <a:pt x="10182" y="85611"/>
                    </a:moveTo>
                    <a:lnTo>
                      <a:pt x="12516" y="84934"/>
                    </a:lnTo>
                    <a:lnTo>
                      <a:pt x="16050" y="87811"/>
                    </a:lnTo>
                    <a:lnTo>
                      <a:pt x="19364" y="86878"/>
                    </a:lnTo>
                    <a:lnTo>
                      <a:pt x="19164" y="86078"/>
                    </a:lnTo>
                    <a:lnTo>
                      <a:pt x="18602" y="85325"/>
                    </a:lnTo>
                    <a:lnTo>
                      <a:pt x="15992" y="82972"/>
                    </a:lnTo>
                    <a:lnTo>
                      <a:pt x="11716" y="82677"/>
                    </a:lnTo>
                    <a:lnTo>
                      <a:pt x="9296" y="83401"/>
                    </a:lnTo>
                    <a:lnTo>
                      <a:pt x="9306" y="84249"/>
                    </a:lnTo>
                    <a:lnTo>
                      <a:pt x="10182" y="85611"/>
                    </a:lnTo>
                    <a:close/>
                    <a:moveTo>
                      <a:pt x="17650" y="97717"/>
                    </a:moveTo>
                    <a:lnTo>
                      <a:pt x="14240" y="99489"/>
                    </a:lnTo>
                    <a:lnTo>
                      <a:pt x="9782" y="98870"/>
                    </a:lnTo>
                    <a:lnTo>
                      <a:pt x="6391" y="97574"/>
                    </a:lnTo>
                    <a:lnTo>
                      <a:pt x="2019" y="97822"/>
                    </a:lnTo>
                    <a:lnTo>
                      <a:pt x="0" y="98498"/>
                    </a:lnTo>
                    <a:lnTo>
                      <a:pt x="800" y="102194"/>
                    </a:lnTo>
                    <a:lnTo>
                      <a:pt x="1410" y="103365"/>
                    </a:lnTo>
                    <a:lnTo>
                      <a:pt x="2200" y="104127"/>
                    </a:lnTo>
                    <a:lnTo>
                      <a:pt x="3248" y="104280"/>
                    </a:lnTo>
                    <a:lnTo>
                      <a:pt x="4458" y="103365"/>
                    </a:lnTo>
                    <a:lnTo>
                      <a:pt x="6144" y="102403"/>
                    </a:lnTo>
                    <a:lnTo>
                      <a:pt x="8858" y="102851"/>
                    </a:lnTo>
                    <a:lnTo>
                      <a:pt x="10830" y="103737"/>
                    </a:lnTo>
                    <a:lnTo>
                      <a:pt x="11535" y="104661"/>
                    </a:lnTo>
                    <a:lnTo>
                      <a:pt x="12840" y="105537"/>
                    </a:lnTo>
                    <a:lnTo>
                      <a:pt x="14745" y="105747"/>
                    </a:lnTo>
                    <a:lnTo>
                      <a:pt x="18431" y="104070"/>
                    </a:lnTo>
                    <a:lnTo>
                      <a:pt x="21974" y="101508"/>
                    </a:lnTo>
                    <a:lnTo>
                      <a:pt x="23012" y="99727"/>
                    </a:lnTo>
                    <a:lnTo>
                      <a:pt x="23403" y="98117"/>
                    </a:lnTo>
                    <a:lnTo>
                      <a:pt x="20336" y="99222"/>
                    </a:lnTo>
                    <a:lnTo>
                      <a:pt x="17650" y="97717"/>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7" name="Freeform: Shape 191">
                <a:extLst>
                  <a:ext uri="{FF2B5EF4-FFF2-40B4-BE49-F238E27FC236}">
                    <a16:creationId xmlns:a16="http://schemas.microsoft.com/office/drawing/2014/main" id="{89F9DBCF-F324-FF7C-8380-9E2E494F04E9}"/>
                  </a:ext>
                </a:extLst>
              </p:cNvPr>
              <p:cNvSpPr/>
              <p:nvPr/>
            </p:nvSpPr>
            <p:spPr>
              <a:xfrm>
                <a:off x="14471457" y="2141957"/>
                <a:ext cx="2955493" cy="3526289"/>
              </a:xfrm>
              <a:custGeom>
                <a:avLst/>
                <a:gdLst>
                  <a:gd name="connsiteX0" fmla="*/ 555689 w 699392"/>
                  <a:gd name="connsiteY0" fmla="*/ 0 h 834466"/>
                  <a:gd name="connsiteX1" fmla="*/ 562833 w 699392"/>
                  <a:gd name="connsiteY1" fmla="*/ 3162 h 834466"/>
                  <a:gd name="connsiteX2" fmla="*/ 565271 w 699392"/>
                  <a:gd name="connsiteY2" fmla="*/ 3096 h 834466"/>
                  <a:gd name="connsiteX3" fmla="*/ 568823 w 699392"/>
                  <a:gd name="connsiteY3" fmla="*/ 8992 h 834466"/>
                  <a:gd name="connsiteX4" fmla="*/ 570672 w 699392"/>
                  <a:gd name="connsiteY4" fmla="*/ 8468 h 834466"/>
                  <a:gd name="connsiteX5" fmla="*/ 570319 w 699392"/>
                  <a:gd name="connsiteY5" fmla="*/ 12049 h 834466"/>
                  <a:gd name="connsiteX6" fmla="*/ 566738 w 699392"/>
                  <a:gd name="connsiteY6" fmla="*/ 13754 h 834466"/>
                  <a:gd name="connsiteX7" fmla="*/ 561165 w 699392"/>
                  <a:gd name="connsiteY7" fmla="*/ 14783 h 834466"/>
                  <a:gd name="connsiteX8" fmla="*/ 560337 w 699392"/>
                  <a:gd name="connsiteY8" fmla="*/ 15497 h 834466"/>
                  <a:gd name="connsiteX9" fmla="*/ 555574 w 699392"/>
                  <a:gd name="connsiteY9" fmla="*/ 14926 h 834466"/>
                  <a:gd name="connsiteX10" fmla="*/ 552898 w 699392"/>
                  <a:gd name="connsiteY10" fmla="*/ 10106 h 834466"/>
                  <a:gd name="connsiteX11" fmla="*/ 548431 w 699392"/>
                  <a:gd name="connsiteY11" fmla="*/ 8915 h 834466"/>
                  <a:gd name="connsiteX12" fmla="*/ 548440 w 699392"/>
                  <a:gd name="connsiteY12" fmla="*/ 7363 h 834466"/>
                  <a:gd name="connsiteX13" fmla="*/ 551336 w 699392"/>
                  <a:gd name="connsiteY13" fmla="*/ 3705 h 834466"/>
                  <a:gd name="connsiteX14" fmla="*/ 555689 w 699392"/>
                  <a:gd name="connsiteY14" fmla="*/ 0 h 834466"/>
                  <a:gd name="connsiteX15" fmla="*/ 696926 w 699392"/>
                  <a:gd name="connsiteY15" fmla="*/ 108566 h 834466"/>
                  <a:gd name="connsiteX16" fmla="*/ 698382 w 699392"/>
                  <a:gd name="connsiteY16" fmla="*/ 118710 h 834466"/>
                  <a:gd name="connsiteX17" fmla="*/ 698335 w 699392"/>
                  <a:gd name="connsiteY17" fmla="*/ 122234 h 834466"/>
                  <a:gd name="connsiteX18" fmla="*/ 697649 w 699392"/>
                  <a:gd name="connsiteY18" fmla="*/ 125644 h 834466"/>
                  <a:gd name="connsiteX19" fmla="*/ 696687 w 699392"/>
                  <a:gd name="connsiteY19" fmla="*/ 127387 h 834466"/>
                  <a:gd name="connsiteX20" fmla="*/ 694773 w 699392"/>
                  <a:gd name="connsiteY20" fmla="*/ 128149 h 834466"/>
                  <a:gd name="connsiteX21" fmla="*/ 690134 w 699392"/>
                  <a:gd name="connsiteY21" fmla="*/ 127845 h 834466"/>
                  <a:gd name="connsiteX22" fmla="*/ 683838 w 699392"/>
                  <a:gd name="connsiteY22" fmla="*/ 123854 h 834466"/>
                  <a:gd name="connsiteX23" fmla="*/ 679771 w 699392"/>
                  <a:gd name="connsiteY23" fmla="*/ 120091 h 834466"/>
                  <a:gd name="connsiteX24" fmla="*/ 678504 w 699392"/>
                  <a:gd name="connsiteY24" fmla="*/ 119929 h 834466"/>
                  <a:gd name="connsiteX25" fmla="*/ 677952 w 699392"/>
                  <a:gd name="connsiteY25" fmla="*/ 120386 h 834466"/>
                  <a:gd name="connsiteX26" fmla="*/ 678942 w 699392"/>
                  <a:gd name="connsiteY26" fmla="*/ 124158 h 834466"/>
                  <a:gd name="connsiteX27" fmla="*/ 678675 w 699392"/>
                  <a:gd name="connsiteY27" fmla="*/ 127054 h 834466"/>
                  <a:gd name="connsiteX28" fmla="*/ 678066 w 699392"/>
                  <a:gd name="connsiteY28" fmla="*/ 130197 h 834466"/>
                  <a:gd name="connsiteX29" fmla="*/ 677209 w 699392"/>
                  <a:gd name="connsiteY29" fmla="*/ 133045 h 834466"/>
                  <a:gd name="connsiteX30" fmla="*/ 676018 w 699392"/>
                  <a:gd name="connsiteY30" fmla="*/ 135426 h 834466"/>
                  <a:gd name="connsiteX31" fmla="*/ 673522 w 699392"/>
                  <a:gd name="connsiteY31" fmla="*/ 138493 h 834466"/>
                  <a:gd name="connsiteX32" fmla="*/ 669207 w 699392"/>
                  <a:gd name="connsiteY32" fmla="*/ 140913 h 834466"/>
                  <a:gd name="connsiteX33" fmla="*/ 657330 w 699392"/>
                  <a:gd name="connsiteY33" fmla="*/ 145628 h 834466"/>
                  <a:gd name="connsiteX34" fmla="*/ 656387 w 699392"/>
                  <a:gd name="connsiteY34" fmla="*/ 147704 h 834466"/>
                  <a:gd name="connsiteX35" fmla="*/ 652558 w 699392"/>
                  <a:gd name="connsiteY35" fmla="*/ 160753 h 834466"/>
                  <a:gd name="connsiteX36" fmla="*/ 651520 w 699392"/>
                  <a:gd name="connsiteY36" fmla="*/ 162658 h 834466"/>
                  <a:gd name="connsiteX37" fmla="*/ 650120 w 699392"/>
                  <a:gd name="connsiteY37" fmla="*/ 164268 h 834466"/>
                  <a:gd name="connsiteX38" fmla="*/ 646033 w 699392"/>
                  <a:gd name="connsiteY38" fmla="*/ 166354 h 834466"/>
                  <a:gd name="connsiteX39" fmla="*/ 644052 w 699392"/>
                  <a:gd name="connsiteY39" fmla="*/ 163478 h 834466"/>
                  <a:gd name="connsiteX40" fmla="*/ 642471 w 699392"/>
                  <a:gd name="connsiteY40" fmla="*/ 159106 h 834466"/>
                  <a:gd name="connsiteX41" fmla="*/ 642833 w 699392"/>
                  <a:gd name="connsiteY41" fmla="*/ 154762 h 834466"/>
                  <a:gd name="connsiteX42" fmla="*/ 647605 w 699392"/>
                  <a:gd name="connsiteY42" fmla="*/ 146399 h 834466"/>
                  <a:gd name="connsiteX43" fmla="*/ 652072 w 699392"/>
                  <a:gd name="connsiteY43" fmla="*/ 140446 h 834466"/>
                  <a:gd name="connsiteX44" fmla="*/ 653329 w 699392"/>
                  <a:gd name="connsiteY44" fmla="*/ 138379 h 834466"/>
                  <a:gd name="connsiteX45" fmla="*/ 655863 w 699392"/>
                  <a:gd name="connsiteY45" fmla="*/ 132369 h 834466"/>
                  <a:gd name="connsiteX46" fmla="*/ 650739 w 699392"/>
                  <a:gd name="connsiteY46" fmla="*/ 117186 h 834466"/>
                  <a:gd name="connsiteX47" fmla="*/ 641614 w 699392"/>
                  <a:gd name="connsiteY47" fmla="*/ 112566 h 834466"/>
                  <a:gd name="connsiteX48" fmla="*/ 631222 w 699392"/>
                  <a:gd name="connsiteY48" fmla="*/ 105508 h 834466"/>
                  <a:gd name="connsiteX49" fmla="*/ 627412 w 699392"/>
                  <a:gd name="connsiteY49" fmla="*/ 101737 h 834466"/>
                  <a:gd name="connsiteX50" fmla="*/ 621478 w 699392"/>
                  <a:gd name="connsiteY50" fmla="*/ 93936 h 834466"/>
                  <a:gd name="connsiteX51" fmla="*/ 617277 w 699392"/>
                  <a:gd name="connsiteY51" fmla="*/ 86906 h 834466"/>
                  <a:gd name="connsiteX52" fmla="*/ 613486 w 699392"/>
                  <a:gd name="connsiteY52" fmla="*/ 86658 h 834466"/>
                  <a:gd name="connsiteX53" fmla="*/ 609315 w 699392"/>
                  <a:gd name="connsiteY53" fmla="*/ 88430 h 834466"/>
                  <a:gd name="connsiteX54" fmla="*/ 602799 w 699392"/>
                  <a:gd name="connsiteY54" fmla="*/ 94850 h 834466"/>
                  <a:gd name="connsiteX55" fmla="*/ 598999 w 699392"/>
                  <a:gd name="connsiteY55" fmla="*/ 98069 h 834466"/>
                  <a:gd name="connsiteX56" fmla="*/ 596903 w 699392"/>
                  <a:gd name="connsiteY56" fmla="*/ 99022 h 834466"/>
                  <a:gd name="connsiteX57" fmla="*/ 596399 w 699392"/>
                  <a:gd name="connsiteY57" fmla="*/ 99165 h 834466"/>
                  <a:gd name="connsiteX58" fmla="*/ 591731 w 699392"/>
                  <a:gd name="connsiteY58" fmla="*/ 97346 h 834466"/>
                  <a:gd name="connsiteX59" fmla="*/ 586550 w 699392"/>
                  <a:gd name="connsiteY59" fmla="*/ 96964 h 834466"/>
                  <a:gd name="connsiteX60" fmla="*/ 582378 w 699392"/>
                  <a:gd name="connsiteY60" fmla="*/ 97488 h 834466"/>
                  <a:gd name="connsiteX61" fmla="*/ 580806 w 699392"/>
                  <a:gd name="connsiteY61" fmla="*/ 98365 h 834466"/>
                  <a:gd name="connsiteX62" fmla="*/ 574996 w 699392"/>
                  <a:gd name="connsiteY62" fmla="*/ 108690 h 834466"/>
                  <a:gd name="connsiteX63" fmla="*/ 570929 w 699392"/>
                  <a:gd name="connsiteY63" fmla="*/ 113871 h 834466"/>
                  <a:gd name="connsiteX64" fmla="*/ 568690 w 699392"/>
                  <a:gd name="connsiteY64" fmla="*/ 115653 h 834466"/>
                  <a:gd name="connsiteX65" fmla="*/ 567061 w 699392"/>
                  <a:gd name="connsiteY65" fmla="*/ 118643 h 834466"/>
                  <a:gd name="connsiteX66" fmla="*/ 565728 w 699392"/>
                  <a:gd name="connsiteY66" fmla="*/ 123558 h 834466"/>
                  <a:gd name="connsiteX67" fmla="*/ 562746 w 699392"/>
                  <a:gd name="connsiteY67" fmla="*/ 140475 h 834466"/>
                  <a:gd name="connsiteX68" fmla="*/ 560527 w 699392"/>
                  <a:gd name="connsiteY68" fmla="*/ 146818 h 834466"/>
                  <a:gd name="connsiteX69" fmla="*/ 560032 w 699392"/>
                  <a:gd name="connsiteY69" fmla="*/ 150685 h 834466"/>
                  <a:gd name="connsiteX70" fmla="*/ 560556 w 699392"/>
                  <a:gd name="connsiteY70" fmla="*/ 162344 h 834466"/>
                  <a:gd name="connsiteX71" fmla="*/ 560022 w 699392"/>
                  <a:gd name="connsiteY71" fmla="*/ 168764 h 834466"/>
                  <a:gd name="connsiteX72" fmla="*/ 557308 w 699392"/>
                  <a:gd name="connsiteY72" fmla="*/ 174041 h 834466"/>
                  <a:gd name="connsiteX73" fmla="*/ 555393 w 699392"/>
                  <a:gd name="connsiteY73" fmla="*/ 176412 h 834466"/>
                  <a:gd name="connsiteX74" fmla="*/ 552869 w 699392"/>
                  <a:gd name="connsiteY74" fmla="*/ 176898 h 834466"/>
                  <a:gd name="connsiteX75" fmla="*/ 549564 w 699392"/>
                  <a:gd name="connsiteY75" fmla="*/ 178241 h 834466"/>
                  <a:gd name="connsiteX76" fmla="*/ 546678 w 699392"/>
                  <a:gd name="connsiteY76" fmla="*/ 181280 h 834466"/>
                  <a:gd name="connsiteX77" fmla="*/ 544639 w 699392"/>
                  <a:gd name="connsiteY77" fmla="*/ 185423 h 834466"/>
                  <a:gd name="connsiteX78" fmla="*/ 542344 w 699392"/>
                  <a:gd name="connsiteY78" fmla="*/ 194672 h 834466"/>
                  <a:gd name="connsiteX79" fmla="*/ 538458 w 699392"/>
                  <a:gd name="connsiteY79" fmla="*/ 198063 h 834466"/>
                  <a:gd name="connsiteX80" fmla="*/ 534743 w 699392"/>
                  <a:gd name="connsiteY80" fmla="*/ 197091 h 834466"/>
                  <a:gd name="connsiteX81" fmla="*/ 532095 w 699392"/>
                  <a:gd name="connsiteY81" fmla="*/ 193700 h 834466"/>
                  <a:gd name="connsiteX82" fmla="*/ 526409 w 699392"/>
                  <a:gd name="connsiteY82" fmla="*/ 191071 h 834466"/>
                  <a:gd name="connsiteX83" fmla="*/ 522170 w 699392"/>
                  <a:gd name="connsiteY83" fmla="*/ 189395 h 834466"/>
                  <a:gd name="connsiteX84" fmla="*/ 517417 w 699392"/>
                  <a:gd name="connsiteY84" fmla="*/ 185757 h 834466"/>
                  <a:gd name="connsiteX85" fmla="*/ 513226 w 699392"/>
                  <a:gd name="connsiteY85" fmla="*/ 182985 h 834466"/>
                  <a:gd name="connsiteX86" fmla="*/ 509397 w 699392"/>
                  <a:gd name="connsiteY86" fmla="*/ 182432 h 834466"/>
                  <a:gd name="connsiteX87" fmla="*/ 507216 w 699392"/>
                  <a:gd name="connsiteY87" fmla="*/ 185947 h 834466"/>
                  <a:gd name="connsiteX88" fmla="*/ 505463 w 699392"/>
                  <a:gd name="connsiteY88" fmla="*/ 189224 h 834466"/>
                  <a:gd name="connsiteX89" fmla="*/ 498929 w 699392"/>
                  <a:gd name="connsiteY89" fmla="*/ 191881 h 834466"/>
                  <a:gd name="connsiteX90" fmla="*/ 495224 w 699392"/>
                  <a:gd name="connsiteY90" fmla="*/ 193986 h 834466"/>
                  <a:gd name="connsiteX91" fmla="*/ 490424 w 699392"/>
                  <a:gd name="connsiteY91" fmla="*/ 194453 h 834466"/>
                  <a:gd name="connsiteX92" fmla="*/ 488480 w 699392"/>
                  <a:gd name="connsiteY92" fmla="*/ 192119 h 834466"/>
                  <a:gd name="connsiteX93" fmla="*/ 481508 w 699392"/>
                  <a:gd name="connsiteY93" fmla="*/ 190576 h 834466"/>
                  <a:gd name="connsiteX94" fmla="*/ 473212 w 699392"/>
                  <a:gd name="connsiteY94" fmla="*/ 188747 h 834466"/>
                  <a:gd name="connsiteX95" fmla="*/ 470811 w 699392"/>
                  <a:gd name="connsiteY95" fmla="*/ 188766 h 834466"/>
                  <a:gd name="connsiteX96" fmla="*/ 470059 w 699392"/>
                  <a:gd name="connsiteY96" fmla="*/ 184585 h 834466"/>
                  <a:gd name="connsiteX97" fmla="*/ 467849 w 699392"/>
                  <a:gd name="connsiteY97" fmla="*/ 178727 h 834466"/>
                  <a:gd name="connsiteX98" fmla="*/ 461953 w 699392"/>
                  <a:gd name="connsiteY98" fmla="*/ 168554 h 834466"/>
                  <a:gd name="connsiteX99" fmla="*/ 459543 w 699392"/>
                  <a:gd name="connsiteY99" fmla="*/ 164954 h 834466"/>
                  <a:gd name="connsiteX100" fmla="*/ 455000 w 699392"/>
                  <a:gd name="connsiteY100" fmla="*/ 156467 h 834466"/>
                  <a:gd name="connsiteX101" fmla="*/ 449713 w 699392"/>
                  <a:gd name="connsiteY101" fmla="*/ 147723 h 834466"/>
                  <a:gd name="connsiteX102" fmla="*/ 448961 w 699392"/>
                  <a:gd name="connsiteY102" fmla="*/ 147504 h 834466"/>
                  <a:gd name="connsiteX103" fmla="*/ 445418 w 699392"/>
                  <a:gd name="connsiteY103" fmla="*/ 147209 h 834466"/>
                  <a:gd name="connsiteX104" fmla="*/ 440227 w 699392"/>
                  <a:gd name="connsiteY104" fmla="*/ 147495 h 834466"/>
                  <a:gd name="connsiteX105" fmla="*/ 436931 w 699392"/>
                  <a:gd name="connsiteY105" fmla="*/ 149485 h 834466"/>
                  <a:gd name="connsiteX106" fmla="*/ 434854 w 699392"/>
                  <a:gd name="connsiteY106" fmla="*/ 151981 h 834466"/>
                  <a:gd name="connsiteX107" fmla="*/ 434493 w 699392"/>
                  <a:gd name="connsiteY107" fmla="*/ 154057 h 834466"/>
                  <a:gd name="connsiteX108" fmla="*/ 436502 w 699392"/>
                  <a:gd name="connsiteY108" fmla="*/ 161982 h 834466"/>
                  <a:gd name="connsiteX109" fmla="*/ 435883 w 699392"/>
                  <a:gd name="connsiteY109" fmla="*/ 163954 h 834466"/>
                  <a:gd name="connsiteX110" fmla="*/ 434845 w 699392"/>
                  <a:gd name="connsiteY110" fmla="*/ 164906 h 834466"/>
                  <a:gd name="connsiteX111" fmla="*/ 430130 w 699392"/>
                  <a:gd name="connsiteY111" fmla="*/ 162687 h 834466"/>
                  <a:gd name="connsiteX112" fmla="*/ 424425 w 699392"/>
                  <a:gd name="connsiteY112" fmla="*/ 162839 h 834466"/>
                  <a:gd name="connsiteX113" fmla="*/ 422986 w 699392"/>
                  <a:gd name="connsiteY113" fmla="*/ 165278 h 834466"/>
                  <a:gd name="connsiteX114" fmla="*/ 419510 w 699392"/>
                  <a:gd name="connsiteY114" fmla="*/ 165545 h 834466"/>
                  <a:gd name="connsiteX115" fmla="*/ 409480 w 699392"/>
                  <a:gd name="connsiteY115" fmla="*/ 166468 h 834466"/>
                  <a:gd name="connsiteX116" fmla="*/ 413909 w 699392"/>
                  <a:gd name="connsiteY116" fmla="*/ 172907 h 834466"/>
                  <a:gd name="connsiteX117" fmla="*/ 415376 w 699392"/>
                  <a:gd name="connsiteY117" fmla="*/ 175489 h 834466"/>
                  <a:gd name="connsiteX118" fmla="*/ 415671 w 699392"/>
                  <a:gd name="connsiteY118" fmla="*/ 179260 h 834466"/>
                  <a:gd name="connsiteX119" fmla="*/ 414900 w 699392"/>
                  <a:gd name="connsiteY119" fmla="*/ 186252 h 834466"/>
                  <a:gd name="connsiteX120" fmla="*/ 412775 w 699392"/>
                  <a:gd name="connsiteY120" fmla="*/ 192205 h 834466"/>
                  <a:gd name="connsiteX121" fmla="*/ 410299 w 699392"/>
                  <a:gd name="connsiteY121" fmla="*/ 197034 h 834466"/>
                  <a:gd name="connsiteX122" fmla="*/ 405527 w 699392"/>
                  <a:gd name="connsiteY122" fmla="*/ 201806 h 834466"/>
                  <a:gd name="connsiteX123" fmla="*/ 412775 w 699392"/>
                  <a:gd name="connsiteY123" fmla="*/ 206512 h 834466"/>
                  <a:gd name="connsiteX124" fmla="*/ 407851 w 699392"/>
                  <a:gd name="connsiteY124" fmla="*/ 212846 h 834466"/>
                  <a:gd name="connsiteX125" fmla="*/ 405546 w 699392"/>
                  <a:gd name="connsiteY125" fmla="*/ 215303 h 834466"/>
                  <a:gd name="connsiteX126" fmla="*/ 402879 w 699392"/>
                  <a:gd name="connsiteY126" fmla="*/ 214884 h 834466"/>
                  <a:gd name="connsiteX127" fmla="*/ 398107 w 699392"/>
                  <a:gd name="connsiteY127" fmla="*/ 212703 h 834466"/>
                  <a:gd name="connsiteX128" fmla="*/ 386553 w 699392"/>
                  <a:gd name="connsiteY128" fmla="*/ 207407 h 834466"/>
                  <a:gd name="connsiteX129" fmla="*/ 381038 w 699392"/>
                  <a:gd name="connsiteY129" fmla="*/ 205416 h 834466"/>
                  <a:gd name="connsiteX130" fmla="*/ 376104 w 699392"/>
                  <a:gd name="connsiteY130" fmla="*/ 204807 h 834466"/>
                  <a:gd name="connsiteX131" fmla="*/ 373475 w 699392"/>
                  <a:gd name="connsiteY131" fmla="*/ 204883 h 834466"/>
                  <a:gd name="connsiteX132" fmla="*/ 363017 w 699392"/>
                  <a:gd name="connsiteY132" fmla="*/ 200330 h 834466"/>
                  <a:gd name="connsiteX133" fmla="*/ 360998 w 699392"/>
                  <a:gd name="connsiteY133" fmla="*/ 200835 h 834466"/>
                  <a:gd name="connsiteX134" fmla="*/ 357244 w 699392"/>
                  <a:gd name="connsiteY134" fmla="*/ 202806 h 834466"/>
                  <a:gd name="connsiteX135" fmla="*/ 356826 w 699392"/>
                  <a:gd name="connsiteY135" fmla="*/ 207226 h 834466"/>
                  <a:gd name="connsiteX136" fmla="*/ 357064 w 699392"/>
                  <a:gd name="connsiteY136" fmla="*/ 218170 h 834466"/>
                  <a:gd name="connsiteX137" fmla="*/ 357616 w 699392"/>
                  <a:gd name="connsiteY137" fmla="*/ 226552 h 834466"/>
                  <a:gd name="connsiteX138" fmla="*/ 356235 w 699392"/>
                  <a:gd name="connsiteY138" fmla="*/ 231372 h 834466"/>
                  <a:gd name="connsiteX139" fmla="*/ 354854 w 699392"/>
                  <a:gd name="connsiteY139" fmla="*/ 234639 h 834466"/>
                  <a:gd name="connsiteX140" fmla="*/ 350672 w 699392"/>
                  <a:gd name="connsiteY140" fmla="*/ 243411 h 834466"/>
                  <a:gd name="connsiteX141" fmla="*/ 341262 w 699392"/>
                  <a:gd name="connsiteY141" fmla="*/ 237449 h 834466"/>
                  <a:gd name="connsiteX142" fmla="*/ 334842 w 699392"/>
                  <a:gd name="connsiteY142" fmla="*/ 233486 h 834466"/>
                  <a:gd name="connsiteX143" fmla="*/ 330718 w 699392"/>
                  <a:gd name="connsiteY143" fmla="*/ 238754 h 834466"/>
                  <a:gd name="connsiteX144" fmla="*/ 320383 w 699392"/>
                  <a:gd name="connsiteY144" fmla="*/ 248374 h 834466"/>
                  <a:gd name="connsiteX145" fmla="*/ 315087 w 699392"/>
                  <a:gd name="connsiteY145" fmla="*/ 267195 h 834466"/>
                  <a:gd name="connsiteX146" fmla="*/ 314783 w 699392"/>
                  <a:gd name="connsiteY146" fmla="*/ 267805 h 834466"/>
                  <a:gd name="connsiteX147" fmla="*/ 311648 w 699392"/>
                  <a:gd name="connsiteY147" fmla="*/ 272558 h 834466"/>
                  <a:gd name="connsiteX148" fmla="*/ 307639 w 699392"/>
                  <a:gd name="connsiteY148" fmla="*/ 274739 h 834466"/>
                  <a:gd name="connsiteX149" fmla="*/ 304600 w 699392"/>
                  <a:gd name="connsiteY149" fmla="*/ 275815 h 834466"/>
                  <a:gd name="connsiteX150" fmla="*/ 302829 w 699392"/>
                  <a:gd name="connsiteY150" fmla="*/ 281349 h 834466"/>
                  <a:gd name="connsiteX151" fmla="*/ 306953 w 699392"/>
                  <a:gd name="connsiteY151" fmla="*/ 289246 h 834466"/>
                  <a:gd name="connsiteX152" fmla="*/ 309067 w 699392"/>
                  <a:gd name="connsiteY152" fmla="*/ 293399 h 834466"/>
                  <a:gd name="connsiteX153" fmla="*/ 311039 w 699392"/>
                  <a:gd name="connsiteY153" fmla="*/ 300085 h 834466"/>
                  <a:gd name="connsiteX154" fmla="*/ 310677 w 699392"/>
                  <a:gd name="connsiteY154" fmla="*/ 304324 h 834466"/>
                  <a:gd name="connsiteX155" fmla="*/ 310220 w 699392"/>
                  <a:gd name="connsiteY155" fmla="*/ 306953 h 834466"/>
                  <a:gd name="connsiteX156" fmla="*/ 305791 w 699392"/>
                  <a:gd name="connsiteY156" fmla="*/ 312325 h 834466"/>
                  <a:gd name="connsiteX157" fmla="*/ 296342 w 699392"/>
                  <a:gd name="connsiteY157" fmla="*/ 326431 h 834466"/>
                  <a:gd name="connsiteX158" fmla="*/ 287598 w 699392"/>
                  <a:gd name="connsiteY158" fmla="*/ 341043 h 834466"/>
                  <a:gd name="connsiteX159" fmla="*/ 284016 w 699392"/>
                  <a:gd name="connsiteY159" fmla="*/ 345215 h 834466"/>
                  <a:gd name="connsiteX160" fmla="*/ 285636 w 699392"/>
                  <a:gd name="connsiteY160" fmla="*/ 357483 h 834466"/>
                  <a:gd name="connsiteX161" fmla="*/ 282730 w 699392"/>
                  <a:gd name="connsiteY161" fmla="*/ 361064 h 834466"/>
                  <a:gd name="connsiteX162" fmla="*/ 276806 w 699392"/>
                  <a:gd name="connsiteY162" fmla="*/ 365103 h 834466"/>
                  <a:gd name="connsiteX163" fmla="*/ 273777 w 699392"/>
                  <a:gd name="connsiteY163" fmla="*/ 366655 h 834466"/>
                  <a:gd name="connsiteX164" fmla="*/ 270520 w 699392"/>
                  <a:gd name="connsiteY164" fmla="*/ 367570 h 834466"/>
                  <a:gd name="connsiteX165" fmla="*/ 260499 w 699392"/>
                  <a:gd name="connsiteY165" fmla="*/ 369180 h 834466"/>
                  <a:gd name="connsiteX166" fmla="*/ 262281 w 699392"/>
                  <a:gd name="connsiteY166" fmla="*/ 382134 h 834466"/>
                  <a:gd name="connsiteX167" fmla="*/ 262957 w 699392"/>
                  <a:gd name="connsiteY167" fmla="*/ 387839 h 834466"/>
                  <a:gd name="connsiteX168" fmla="*/ 262947 w 699392"/>
                  <a:gd name="connsiteY168" fmla="*/ 391211 h 834466"/>
                  <a:gd name="connsiteX169" fmla="*/ 261909 w 699392"/>
                  <a:gd name="connsiteY169" fmla="*/ 394497 h 834466"/>
                  <a:gd name="connsiteX170" fmla="*/ 260671 w 699392"/>
                  <a:gd name="connsiteY170" fmla="*/ 400755 h 834466"/>
                  <a:gd name="connsiteX171" fmla="*/ 258804 w 699392"/>
                  <a:gd name="connsiteY171" fmla="*/ 422948 h 834466"/>
                  <a:gd name="connsiteX172" fmla="*/ 257375 w 699392"/>
                  <a:gd name="connsiteY172" fmla="*/ 425320 h 834466"/>
                  <a:gd name="connsiteX173" fmla="*/ 255404 w 699392"/>
                  <a:gd name="connsiteY173" fmla="*/ 431273 h 834466"/>
                  <a:gd name="connsiteX174" fmla="*/ 249060 w 699392"/>
                  <a:gd name="connsiteY174" fmla="*/ 445494 h 834466"/>
                  <a:gd name="connsiteX175" fmla="*/ 243973 w 699392"/>
                  <a:gd name="connsiteY175" fmla="*/ 454885 h 834466"/>
                  <a:gd name="connsiteX176" fmla="*/ 236630 w 699392"/>
                  <a:gd name="connsiteY176" fmla="*/ 468325 h 834466"/>
                  <a:gd name="connsiteX177" fmla="*/ 242602 w 699392"/>
                  <a:gd name="connsiteY177" fmla="*/ 472545 h 834466"/>
                  <a:gd name="connsiteX178" fmla="*/ 248050 w 699392"/>
                  <a:gd name="connsiteY178" fmla="*/ 475621 h 834466"/>
                  <a:gd name="connsiteX179" fmla="*/ 249184 w 699392"/>
                  <a:gd name="connsiteY179" fmla="*/ 480336 h 834466"/>
                  <a:gd name="connsiteX180" fmla="*/ 249936 w 699392"/>
                  <a:gd name="connsiteY180" fmla="*/ 488185 h 834466"/>
                  <a:gd name="connsiteX181" fmla="*/ 249755 w 699392"/>
                  <a:gd name="connsiteY181" fmla="*/ 493509 h 834466"/>
                  <a:gd name="connsiteX182" fmla="*/ 247669 w 699392"/>
                  <a:gd name="connsiteY182" fmla="*/ 498281 h 834466"/>
                  <a:gd name="connsiteX183" fmla="*/ 246050 w 699392"/>
                  <a:gd name="connsiteY183" fmla="*/ 501625 h 834466"/>
                  <a:gd name="connsiteX184" fmla="*/ 244916 w 699392"/>
                  <a:gd name="connsiteY184" fmla="*/ 503253 h 834466"/>
                  <a:gd name="connsiteX185" fmla="*/ 237173 w 699392"/>
                  <a:gd name="connsiteY185" fmla="*/ 501634 h 834466"/>
                  <a:gd name="connsiteX186" fmla="*/ 227248 w 699392"/>
                  <a:gd name="connsiteY186" fmla="*/ 499548 h 834466"/>
                  <a:gd name="connsiteX187" fmla="*/ 224676 w 699392"/>
                  <a:gd name="connsiteY187" fmla="*/ 499529 h 834466"/>
                  <a:gd name="connsiteX188" fmla="*/ 218904 w 699392"/>
                  <a:gd name="connsiteY188" fmla="*/ 501034 h 834466"/>
                  <a:gd name="connsiteX189" fmla="*/ 213693 w 699392"/>
                  <a:gd name="connsiteY189" fmla="*/ 504111 h 834466"/>
                  <a:gd name="connsiteX190" fmla="*/ 210950 w 699392"/>
                  <a:gd name="connsiteY190" fmla="*/ 506701 h 834466"/>
                  <a:gd name="connsiteX191" fmla="*/ 210217 w 699392"/>
                  <a:gd name="connsiteY191" fmla="*/ 507730 h 834466"/>
                  <a:gd name="connsiteX192" fmla="*/ 206750 w 699392"/>
                  <a:gd name="connsiteY192" fmla="*/ 513617 h 834466"/>
                  <a:gd name="connsiteX193" fmla="*/ 200578 w 699392"/>
                  <a:gd name="connsiteY193" fmla="*/ 524018 h 834466"/>
                  <a:gd name="connsiteX194" fmla="*/ 197196 w 699392"/>
                  <a:gd name="connsiteY194" fmla="*/ 528542 h 834466"/>
                  <a:gd name="connsiteX195" fmla="*/ 198187 w 699392"/>
                  <a:gd name="connsiteY195" fmla="*/ 534762 h 834466"/>
                  <a:gd name="connsiteX196" fmla="*/ 192510 w 699392"/>
                  <a:gd name="connsiteY196" fmla="*/ 546716 h 834466"/>
                  <a:gd name="connsiteX197" fmla="*/ 196225 w 699392"/>
                  <a:gd name="connsiteY197" fmla="*/ 558698 h 834466"/>
                  <a:gd name="connsiteX198" fmla="*/ 196387 w 699392"/>
                  <a:gd name="connsiteY198" fmla="*/ 559098 h 834466"/>
                  <a:gd name="connsiteX199" fmla="*/ 198358 w 699392"/>
                  <a:gd name="connsiteY199" fmla="*/ 563918 h 834466"/>
                  <a:gd name="connsiteX200" fmla="*/ 196301 w 699392"/>
                  <a:gd name="connsiteY200" fmla="*/ 567023 h 834466"/>
                  <a:gd name="connsiteX201" fmla="*/ 195434 w 699392"/>
                  <a:gd name="connsiteY201" fmla="*/ 568690 h 834466"/>
                  <a:gd name="connsiteX202" fmla="*/ 195729 w 699392"/>
                  <a:gd name="connsiteY202" fmla="*/ 574167 h 834466"/>
                  <a:gd name="connsiteX203" fmla="*/ 196272 w 699392"/>
                  <a:gd name="connsiteY203" fmla="*/ 580273 h 834466"/>
                  <a:gd name="connsiteX204" fmla="*/ 195796 w 699392"/>
                  <a:gd name="connsiteY204" fmla="*/ 583844 h 834466"/>
                  <a:gd name="connsiteX205" fmla="*/ 195596 w 699392"/>
                  <a:gd name="connsiteY205" fmla="*/ 587797 h 834466"/>
                  <a:gd name="connsiteX206" fmla="*/ 200644 w 699392"/>
                  <a:gd name="connsiteY206" fmla="*/ 605466 h 834466"/>
                  <a:gd name="connsiteX207" fmla="*/ 200587 w 699392"/>
                  <a:gd name="connsiteY207" fmla="*/ 609581 h 834466"/>
                  <a:gd name="connsiteX208" fmla="*/ 200340 w 699392"/>
                  <a:gd name="connsiteY208" fmla="*/ 612229 h 834466"/>
                  <a:gd name="connsiteX209" fmla="*/ 198777 w 699392"/>
                  <a:gd name="connsiteY209" fmla="*/ 623097 h 834466"/>
                  <a:gd name="connsiteX210" fmla="*/ 196682 w 699392"/>
                  <a:gd name="connsiteY210" fmla="*/ 637585 h 834466"/>
                  <a:gd name="connsiteX211" fmla="*/ 200340 w 699392"/>
                  <a:gd name="connsiteY211" fmla="*/ 641366 h 834466"/>
                  <a:gd name="connsiteX212" fmla="*/ 205540 w 699392"/>
                  <a:gd name="connsiteY212" fmla="*/ 645881 h 834466"/>
                  <a:gd name="connsiteX213" fmla="*/ 208464 w 699392"/>
                  <a:gd name="connsiteY213" fmla="*/ 647662 h 834466"/>
                  <a:gd name="connsiteX214" fmla="*/ 212779 w 699392"/>
                  <a:gd name="connsiteY214" fmla="*/ 653015 h 834466"/>
                  <a:gd name="connsiteX215" fmla="*/ 216075 w 699392"/>
                  <a:gd name="connsiteY215" fmla="*/ 658225 h 834466"/>
                  <a:gd name="connsiteX216" fmla="*/ 215617 w 699392"/>
                  <a:gd name="connsiteY216" fmla="*/ 661673 h 834466"/>
                  <a:gd name="connsiteX217" fmla="*/ 214665 w 699392"/>
                  <a:gd name="connsiteY217" fmla="*/ 665474 h 834466"/>
                  <a:gd name="connsiteX218" fmla="*/ 213284 w 699392"/>
                  <a:gd name="connsiteY218" fmla="*/ 668122 h 834466"/>
                  <a:gd name="connsiteX219" fmla="*/ 211979 w 699392"/>
                  <a:gd name="connsiteY219" fmla="*/ 671751 h 834466"/>
                  <a:gd name="connsiteX220" fmla="*/ 211398 w 699392"/>
                  <a:gd name="connsiteY220" fmla="*/ 674427 h 834466"/>
                  <a:gd name="connsiteX221" fmla="*/ 210788 w 699392"/>
                  <a:gd name="connsiteY221" fmla="*/ 675142 h 834466"/>
                  <a:gd name="connsiteX222" fmla="*/ 205026 w 699392"/>
                  <a:gd name="connsiteY222" fmla="*/ 675437 h 834466"/>
                  <a:gd name="connsiteX223" fmla="*/ 201987 w 699392"/>
                  <a:gd name="connsiteY223" fmla="*/ 676447 h 834466"/>
                  <a:gd name="connsiteX224" fmla="*/ 200396 w 699392"/>
                  <a:gd name="connsiteY224" fmla="*/ 677580 h 834466"/>
                  <a:gd name="connsiteX225" fmla="*/ 200939 w 699392"/>
                  <a:gd name="connsiteY225" fmla="*/ 683657 h 834466"/>
                  <a:gd name="connsiteX226" fmla="*/ 204435 w 699392"/>
                  <a:gd name="connsiteY226" fmla="*/ 694735 h 834466"/>
                  <a:gd name="connsiteX227" fmla="*/ 207340 w 699392"/>
                  <a:gd name="connsiteY227" fmla="*/ 702564 h 834466"/>
                  <a:gd name="connsiteX228" fmla="*/ 208274 w 699392"/>
                  <a:gd name="connsiteY228" fmla="*/ 707708 h 834466"/>
                  <a:gd name="connsiteX229" fmla="*/ 207321 w 699392"/>
                  <a:gd name="connsiteY229" fmla="*/ 712908 h 834466"/>
                  <a:gd name="connsiteX230" fmla="*/ 206331 w 699392"/>
                  <a:gd name="connsiteY230" fmla="*/ 715566 h 834466"/>
                  <a:gd name="connsiteX231" fmla="*/ 206302 w 699392"/>
                  <a:gd name="connsiteY231" fmla="*/ 719138 h 834466"/>
                  <a:gd name="connsiteX232" fmla="*/ 205540 w 699392"/>
                  <a:gd name="connsiteY232" fmla="*/ 726224 h 834466"/>
                  <a:gd name="connsiteX233" fmla="*/ 203292 w 699392"/>
                  <a:gd name="connsiteY233" fmla="*/ 729796 h 834466"/>
                  <a:gd name="connsiteX234" fmla="*/ 200349 w 699392"/>
                  <a:gd name="connsiteY234" fmla="*/ 733682 h 834466"/>
                  <a:gd name="connsiteX235" fmla="*/ 197072 w 699392"/>
                  <a:gd name="connsiteY235" fmla="*/ 736578 h 834466"/>
                  <a:gd name="connsiteX236" fmla="*/ 194472 w 699392"/>
                  <a:gd name="connsiteY236" fmla="*/ 737387 h 834466"/>
                  <a:gd name="connsiteX237" fmla="*/ 192243 w 699392"/>
                  <a:gd name="connsiteY237" fmla="*/ 737721 h 834466"/>
                  <a:gd name="connsiteX238" fmla="*/ 190738 w 699392"/>
                  <a:gd name="connsiteY238" fmla="*/ 739188 h 834466"/>
                  <a:gd name="connsiteX239" fmla="*/ 189376 w 699392"/>
                  <a:gd name="connsiteY239" fmla="*/ 743502 h 834466"/>
                  <a:gd name="connsiteX240" fmla="*/ 188119 w 699392"/>
                  <a:gd name="connsiteY240" fmla="*/ 748017 h 834466"/>
                  <a:gd name="connsiteX241" fmla="*/ 184013 w 699392"/>
                  <a:gd name="connsiteY241" fmla="*/ 753561 h 834466"/>
                  <a:gd name="connsiteX242" fmla="*/ 184128 w 699392"/>
                  <a:gd name="connsiteY242" fmla="*/ 755485 h 834466"/>
                  <a:gd name="connsiteX243" fmla="*/ 185690 w 699392"/>
                  <a:gd name="connsiteY243" fmla="*/ 762019 h 834466"/>
                  <a:gd name="connsiteX244" fmla="*/ 187157 w 699392"/>
                  <a:gd name="connsiteY244" fmla="*/ 769430 h 834466"/>
                  <a:gd name="connsiteX245" fmla="*/ 185919 w 699392"/>
                  <a:gd name="connsiteY245" fmla="*/ 776335 h 834466"/>
                  <a:gd name="connsiteX246" fmla="*/ 184861 w 699392"/>
                  <a:gd name="connsiteY246" fmla="*/ 783546 h 834466"/>
                  <a:gd name="connsiteX247" fmla="*/ 183004 w 699392"/>
                  <a:gd name="connsiteY247" fmla="*/ 788337 h 834466"/>
                  <a:gd name="connsiteX248" fmla="*/ 180356 w 699392"/>
                  <a:gd name="connsiteY248" fmla="*/ 790051 h 834466"/>
                  <a:gd name="connsiteX249" fmla="*/ 178413 w 699392"/>
                  <a:gd name="connsiteY249" fmla="*/ 789194 h 834466"/>
                  <a:gd name="connsiteX250" fmla="*/ 176213 w 699392"/>
                  <a:gd name="connsiteY250" fmla="*/ 782622 h 834466"/>
                  <a:gd name="connsiteX251" fmla="*/ 176098 w 699392"/>
                  <a:gd name="connsiteY251" fmla="*/ 781069 h 834466"/>
                  <a:gd name="connsiteX252" fmla="*/ 175555 w 699392"/>
                  <a:gd name="connsiteY252" fmla="*/ 779050 h 834466"/>
                  <a:gd name="connsiteX253" fmla="*/ 169307 w 699392"/>
                  <a:gd name="connsiteY253" fmla="*/ 777040 h 834466"/>
                  <a:gd name="connsiteX254" fmla="*/ 168202 w 699392"/>
                  <a:gd name="connsiteY254" fmla="*/ 777107 h 834466"/>
                  <a:gd name="connsiteX255" fmla="*/ 165745 w 699392"/>
                  <a:gd name="connsiteY255" fmla="*/ 775925 h 834466"/>
                  <a:gd name="connsiteX256" fmla="*/ 164306 w 699392"/>
                  <a:gd name="connsiteY256" fmla="*/ 775592 h 834466"/>
                  <a:gd name="connsiteX257" fmla="*/ 161354 w 699392"/>
                  <a:gd name="connsiteY257" fmla="*/ 774916 h 834466"/>
                  <a:gd name="connsiteX258" fmla="*/ 158896 w 699392"/>
                  <a:gd name="connsiteY258" fmla="*/ 769068 h 834466"/>
                  <a:gd name="connsiteX259" fmla="*/ 156296 w 699392"/>
                  <a:gd name="connsiteY259" fmla="*/ 764191 h 834466"/>
                  <a:gd name="connsiteX260" fmla="*/ 155915 w 699392"/>
                  <a:gd name="connsiteY260" fmla="*/ 762152 h 834466"/>
                  <a:gd name="connsiteX261" fmla="*/ 156010 w 699392"/>
                  <a:gd name="connsiteY261" fmla="*/ 752980 h 834466"/>
                  <a:gd name="connsiteX262" fmla="*/ 155210 w 699392"/>
                  <a:gd name="connsiteY262" fmla="*/ 748884 h 834466"/>
                  <a:gd name="connsiteX263" fmla="*/ 154962 w 699392"/>
                  <a:gd name="connsiteY263" fmla="*/ 744407 h 834466"/>
                  <a:gd name="connsiteX264" fmla="*/ 153324 w 699392"/>
                  <a:gd name="connsiteY264" fmla="*/ 748046 h 834466"/>
                  <a:gd name="connsiteX265" fmla="*/ 154277 w 699392"/>
                  <a:gd name="connsiteY265" fmla="*/ 753789 h 834466"/>
                  <a:gd name="connsiteX266" fmla="*/ 152257 w 699392"/>
                  <a:gd name="connsiteY266" fmla="*/ 756190 h 834466"/>
                  <a:gd name="connsiteX267" fmla="*/ 149695 w 699392"/>
                  <a:gd name="connsiteY267" fmla="*/ 757361 h 834466"/>
                  <a:gd name="connsiteX268" fmla="*/ 149933 w 699392"/>
                  <a:gd name="connsiteY268" fmla="*/ 760705 h 834466"/>
                  <a:gd name="connsiteX269" fmla="*/ 150981 w 699392"/>
                  <a:gd name="connsiteY269" fmla="*/ 761343 h 834466"/>
                  <a:gd name="connsiteX270" fmla="*/ 151200 w 699392"/>
                  <a:gd name="connsiteY270" fmla="*/ 764800 h 834466"/>
                  <a:gd name="connsiteX271" fmla="*/ 150581 w 699392"/>
                  <a:gd name="connsiteY271" fmla="*/ 769925 h 834466"/>
                  <a:gd name="connsiteX272" fmla="*/ 145552 w 699392"/>
                  <a:gd name="connsiteY272" fmla="*/ 781250 h 834466"/>
                  <a:gd name="connsiteX273" fmla="*/ 144542 w 699392"/>
                  <a:gd name="connsiteY273" fmla="*/ 782460 h 834466"/>
                  <a:gd name="connsiteX274" fmla="*/ 143847 w 699392"/>
                  <a:gd name="connsiteY274" fmla="*/ 783984 h 834466"/>
                  <a:gd name="connsiteX275" fmla="*/ 141275 w 699392"/>
                  <a:gd name="connsiteY275" fmla="*/ 782974 h 834466"/>
                  <a:gd name="connsiteX276" fmla="*/ 137970 w 699392"/>
                  <a:gd name="connsiteY276" fmla="*/ 786117 h 834466"/>
                  <a:gd name="connsiteX277" fmla="*/ 134836 w 699392"/>
                  <a:gd name="connsiteY277" fmla="*/ 786622 h 834466"/>
                  <a:gd name="connsiteX278" fmla="*/ 133703 w 699392"/>
                  <a:gd name="connsiteY278" fmla="*/ 783069 h 834466"/>
                  <a:gd name="connsiteX279" fmla="*/ 129292 w 699392"/>
                  <a:gd name="connsiteY279" fmla="*/ 778354 h 834466"/>
                  <a:gd name="connsiteX280" fmla="*/ 127216 w 699392"/>
                  <a:gd name="connsiteY280" fmla="*/ 778621 h 834466"/>
                  <a:gd name="connsiteX281" fmla="*/ 129083 w 699392"/>
                  <a:gd name="connsiteY281" fmla="*/ 780945 h 834466"/>
                  <a:gd name="connsiteX282" fmla="*/ 130931 w 699392"/>
                  <a:gd name="connsiteY282" fmla="*/ 783965 h 834466"/>
                  <a:gd name="connsiteX283" fmla="*/ 129883 w 699392"/>
                  <a:gd name="connsiteY283" fmla="*/ 785955 h 834466"/>
                  <a:gd name="connsiteX284" fmla="*/ 128854 w 699392"/>
                  <a:gd name="connsiteY284" fmla="*/ 787260 h 834466"/>
                  <a:gd name="connsiteX285" fmla="*/ 127054 w 699392"/>
                  <a:gd name="connsiteY285" fmla="*/ 787937 h 834466"/>
                  <a:gd name="connsiteX286" fmla="*/ 120606 w 699392"/>
                  <a:gd name="connsiteY286" fmla="*/ 791870 h 834466"/>
                  <a:gd name="connsiteX287" fmla="*/ 122901 w 699392"/>
                  <a:gd name="connsiteY287" fmla="*/ 794509 h 834466"/>
                  <a:gd name="connsiteX288" fmla="*/ 120948 w 699392"/>
                  <a:gd name="connsiteY288" fmla="*/ 797500 h 834466"/>
                  <a:gd name="connsiteX289" fmla="*/ 118701 w 699392"/>
                  <a:gd name="connsiteY289" fmla="*/ 797938 h 834466"/>
                  <a:gd name="connsiteX290" fmla="*/ 117500 w 699392"/>
                  <a:gd name="connsiteY290" fmla="*/ 799328 h 834466"/>
                  <a:gd name="connsiteX291" fmla="*/ 117082 w 699392"/>
                  <a:gd name="connsiteY291" fmla="*/ 801214 h 834466"/>
                  <a:gd name="connsiteX292" fmla="*/ 110404 w 699392"/>
                  <a:gd name="connsiteY292" fmla="*/ 806596 h 834466"/>
                  <a:gd name="connsiteX293" fmla="*/ 99527 w 699392"/>
                  <a:gd name="connsiteY293" fmla="*/ 820322 h 834466"/>
                  <a:gd name="connsiteX294" fmla="*/ 93936 w 699392"/>
                  <a:gd name="connsiteY294" fmla="*/ 824189 h 834466"/>
                  <a:gd name="connsiteX295" fmla="*/ 90030 w 699392"/>
                  <a:gd name="connsiteY295" fmla="*/ 828189 h 834466"/>
                  <a:gd name="connsiteX296" fmla="*/ 86592 w 699392"/>
                  <a:gd name="connsiteY296" fmla="*/ 828094 h 834466"/>
                  <a:gd name="connsiteX297" fmla="*/ 82267 w 699392"/>
                  <a:gd name="connsiteY297" fmla="*/ 831494 h 834466"/>
                  <a:gd name="connsiteX298" fmla="*/ 71314 w 699392"/>
                  <a:gd name="connsiteY298" fmla="*/ 834466 h 834466"/>
                  <a:gd name="connsiteX299" fmla="*/ 64046 w 699392"/>
                  <a:gd name="connsiteY299" fmla="*/ 833123 h 834466"/>
                  <a:gd name="connsiteX300" fmla="*/ 58988 w 699392"/>
                  <a:gd name="connsiteY300" fmla="*/ 834304 h 834466"/>
                  <a:gd name="connsiteX301" fmla="*/ 56274 w 699392"/>
                  <a:gd name="connsiteY301" fmla="*/ 831971 h 834466"/>
                  <a:gd name="connsiteX302" fmla="*/ 55921 w 699392"/>
                  <a:gd name="connsiteY302" fmla="*/ 830370 h 834466"/>
                  <a:gd name="connsiteX303" fmla="*/ 56055 w 699392"/>
                  <a:gd name="connsiteY303" fmla="*/ 829437 h 834466"/>
                  <a:gd name="connsiteX304" fmla="*/ 56502 w 699392"/>
                  <a:gd name="connsiteY304" fmla="*/ 828313 h 834466"/>
                  <a:gd name="connsiteX305" fmla="*/ 55559 w 699392"/>
                  <a:gd name="connsiteY305" fmla="*/ 827942 h 834466"/>
                  <a:gd name="connsiteX306" fmla="*/ 53578 w 699392"/>
                  <a:gd name="connsiteY306" fmla="*/ 827751 h 834466"/>
                  <a:gd name="connsiteX307" fmla="*/ 52731 w 699392"/>
                  <a:gd name="connsiteY307" fmla="*/ 828875 h 834466"/>
                  <a:gd name="connsiteX308" fmla="*/ 52616 w 699392"/>
                  <a:gd name="connsiteY308" fmla="*/ 831437 h 834466"/>
                  <a:gd name="connsiteX309" fmla="*/ 51673 w 699392"/>
                  <a:gd name="connsiteY309" fmla="*/ 832104 h 834466"/>
                  <a:gd name="connsiteX310" fmla="*/ 47901 w 699392"/>
                  <a:gd name="connsiteY310" fmla="*/ 830637 h 834466"/>
                  <a:gd name="connsiteX311" fmla="*/ 46949 w 699392"/>
                  <a:gd name="connsiteY311" fmla="*/ 829323 h 834466"/>
                  <a:gd name="connsiteX312" fmla="*/ 48301 w 699392"/>
                  <a:gd name="connsiteY312" fmla="*/ 826646 h 834466"/>
                  <a:gd name="connsiteX313" fmla="*/ 50625 w 699392"/>
                  <a:gd name="connsiteY313" fmla="*/ 824236 h 834466"/>
                  <a:gd name="connsiteX314" fmla="*/ 50206 w 699392"/>
                  <a:gd name="connsiteY314" fmla="*/ 823741 h 834466"/>
                  <a:gd name="connsiteX315" fmla="*/ 49759 w 699392"/>
                  <a:gd name="connsiteY315" fmla="*/ 822274 h 834466"/>
                  <a:gd name="connsiteX316" fmla="*/ 48625 w 699392"/>
                  <a:gd name="connsiteY316" fmla="*/ 822084 h 834466"/>
                  <a:gd name="connsiteX317" fmla="*/ 45253 w 699392"/>
                  <a:gd name="connsiteY317" fmla="*/ 822446 h 834466"/>
                  <a:gd name="connsiteX318" fmla="*/ 42510 w 699392"/>
                  <a:gd name="connsiteY318" fmla="*/ 822008 h 834466"/>
                  <a:gd name="connsiteX319" fmla="*/ 33576 w 699392"/>
                  <a:gd name="connsiteY319" fmla="*/ 816569 h 834466"/>
                  <a:gd name="connsiteX320" fmla="*/ 31490 w 699392"/>
                  <a:gd name="connsiteY320" fmla="*/ 813654 h 834466"/>
                  <a:gd name="connsiteX321" fmla="*/ 24279 w 699392"/>
                  <a:gd name="connsiteY321" fmla="*/ 808996 h 834466"/>
                  <a:gd name="connsiteX322" fmla="*/ 21050 w 699392"/>
                  <a:gd name="connsiteY322" fmla="*/ 804043 h 834466"/>
                  <a:gd name="connsiteX323" fmla="*/ 19212 w 699392"/>
                  <a:gd name="connsiteY323" fmla="*/ 798595 h 834466"/>
                  <a:gd name="connsiteX324" fmla="*/ 19355 w 699392"/>
                  <a:gd name="connsiteY324" fmla="*/ 793642 h 834466"/>
                  <a:gd name="connsiteX325" fmla="*/ 20241 w 699392"/>
                  <a:gd name="connsiteY325" fmla="*/ 785765 h 834466"/>
                  <a:gd name="connsiteX326" fmla="*/ 21755 w 699392"/>
                  <a:gd name="connsiteY326" fmla="*/ 783812 h 834466"/>
                  <a:gd name="connsiteX327" fmla="*/ 28223 w 699392"/>
                  <a:gd name="connsiteY327" fmla="*/ 786584 h 834466"/>
                  <a:gd name="connsiteX328" fmla="*/ 34766 w 699392"/>
                  <a:gd name="connsiteY328" fmla="*/ 791194 h 834466"/>
                  <a:gd name="connsiteX329" fmla="*/ 35786 w 699392"/>
                  <a:gd name="connsiteY329" fmla="*/ 790966 h 834466"/>
                  <a:gd name="connsiteX330" fmla="*/ 37843 w 699392"/>
                  <a:gd name="connsiteY330" fmla="*/ 787346 h 834466"/>
                  <a:gd name="connsiteX331" fmla="*/ 41824 w 699392"/>
                  <a:gd name="connsiteY331" fmla="*/ 784431 h 834466"/>
                  <a:gd name="connsiteX332" fmla="*/ 40691 w 699392"/>
                  <a:gd name="connsiteY332" fmla="*/ 783631 h 834466"/>
                  <a:gd name="connsiteX333" fmla="*/ 34766 w 699392"/>
                  <a:gd name="connsiteY333" fmla="*/ 786975 h 834466"/>
                  <a:gd name="connsiteX334" fmla="*/ 32566 w 699392"/>
                  <a:gd name="connsiteY334" fmla="*/ 785127 h 834466"/>
                  <a:gd name="connsiteX335" fmla="*/ 29146 w 699392"/>
                  <a:gd name="connsiteY335" fmla="*/ 781355 h 834466"/>
                  <a:gd name="connsiteX336" fmla="*/ 29146 w 699392"/>
                  <a:gd name="connsiteY336" fmla="*/ 779402 h 834466"/>
                  <a:gd name="connsiteX337" fmla="*/ 30737 w 699392"/>
                  <a:gd name="connsiteY337" fmla="*/ 777450 h 834466"/>
                  <a:gd name="connsiteX338" fmla="*/ 31271 w 699392"/>
                  <a:gd name="connsiteY338" fmla="*/ 774811 h 834466"/>
                  <a:gd name="connsiteX339" fmla="*/ 30442 w 699392"/>
                  <a:gd name="connsiteY339" fmla="*/ 772316 h 834466"/>
                  <a:gd name="connsiteX340" fmla="*/ 30832 w 699392"/>
                  <a:gd name="connsiteY340" fmla="*/ 768915 h 834466"/>
                  <a:gd name="connsiteX341" fmla="*/ 33471 w 699392"/>
                  <a:gd name="connsiteY341" fmla="*/ 765305 h 834466"/>
                  <a:gd name="connsiteX342" fmla="*/ 37433 w 699392"/>
                  <a:gd name="connsiteY342" fmla="*/ 761638 h 834466"/>
                  <a:gd name="connsiteX343" fmla="*/ 40291 w 699392"/>
                  <a:gd name="connsiteY343" fmla="*/ 758085 h 834466"/>
                  <a:gd name="connsiteX344" fmla="*/ 43224 w 699392"/>
                  <a:gd name="connsiteY344" fmla="*/ 755904 h 834466"/>
                  <a:gd name="connsiteX345" fmla="*/ 42920 w 699392"/>
                  <a:gd name="connsiteY345" fmla="*/ 755171 h 834466"/>
                  <a:gd name="connsiteX346" fmla="*/ 39567 w 699392"/>
                  <a:gd name="connsiteY346" fmla="*/ 756561 h 834466"/>
                  <a:gd name="connsiteX347" fmla="*/ 36357 w 699392"/>
                  <a:gd name="connsiteY347" fmla="*/ 758923 h 834466"/>
                  <a:gd name="connsiteX348" fmla="*/ 32585 w 699392"/>
                  <a:gd name="connsiteY348" fmla="*/ 762876 h 834466"/>
                  <a:gd name="connsiteX349" fmla="*/ 27985 w 699392"/>
                  <a:gd name="connsiteY349" fmla="*/ 766067 h 834466"/>
                  <a:gd name="connsiteX350" fmla="*/ 24584 w 699392"/>
                  <a:gd name="connsiteY350" fmla="*/ 767305 h 834466"/>
                  <a:gd name="connsiteX351" fmla="*/ 22965 w 699392"/>
                  <a:gd name="connsiteY351" fmla="*/ 768334 h 834466"/>
                  <a:gd name="connsiteX352" fmla="*/ 20469 w 699392"/>
                  <a:gd name="connsiteY352" fmla="*/ 769325 h 834466"/>
                  <a:gd name="connsiteX353" fmla="*/ 17888 w 699392"/>
                  <a:gd name="connsiteY353" fmla="*/ 773887 h 834466"/>
                  <a:gd name="connsiteX354" fmla="*/ 15069 w 699392"/>
                  <a:gd name="connsiteY354" fmla="*/ 775840 h 834466"/>
                  <a:gd name="connsiteX355" fmla="*/ 10020 w 699392"/>
                  <a:gd name="connsiteY355" fmla="*/ 776040 h 834466"/>
                  <a:gd name="connsiteX356" fmla="*/ 8906 w 699392"/>
                  <a:gd name="connsiteY356" fmla="*/ 772706 h 834466"/>
                  <a:gd name="connsiteX357" fmla="*/ 10335 w 699392"/>
                  <a:gd name="connsiteY357" fmla="*/ 760819 h 834466"/>
                  <a:gd name="connsiteX358" fmla="*/ 11859 w 699392"/>
                  <a:gd name="connsiteY358" fmla="*/ 754999 h 834466"/>
                  <a:gd name="connsiteX359" fmla="*/ 13535 w 699392"/>
                  <a:gd name="connsiteY359" fmla="*/ 750875 h 834466"/>
                  <a:gd name="connsiteX360" fmla="*/ 16164 w 699392"/>
                  <a:gd name="connsiteY360" fmla="*/ 750180 h 834466"/>
                  <a:gd name="connsiteX361" fmla="*/ 18012 w 699392"/>
                  <a:gd name="connsiteY361" fmla="*/ 747151 h 834466"/>
                  <a:gd name="connsiteX362" fmla="*/ 19545 w 699392"/>
                  <a:gd name="connsiteY362" fmla="*/ 747151 h 834466"/>
                  <a:gd name="connsiteX363" fmla="*/ 20879 w 699392"/>
                  <a:gd name="connsiteY363" fmla="*/ 748551 h 834466"/>
                  <a:gd name="connsiteX364" fmla="*/ 26032 w 699392"/>
                  <a:gd name="connsiteY364" fmla="*/ 749903 h 834466"/>
                  <a:gd name="connsiteX365" fmla="*/ 28575 w 699392"/>
                  <a:gd name="connsiteY365" fmla="*/ 746046 h 834466"/>
                  <a:gd name="connsiteX366" fmla="*/ 31880 w 699392"/>
                  <a:gd name="connsiteY366" fmla="*/ 745474 h 834466"/>
                  <a:gd name="connsiteX367" fmla="*/ 37910 w 699392"/>
                  <a:gd name="connsiteY367" fmla="*/ 741569 h 834466"/>
                  <a:gd name="connsiteX368" fmla="*/ 37786 w 699392"/>
                  <a:gd name="connsiteY368" fmla="*/ 740855 h 834466"/>
                  <a:gd name="connsiteX369" fmla="*/ 33709 w 699392"/>
                  <a:gd name="connsiteY369" fmla="*/ 741712 h 834466"/>
                  <a:gd name="connsiteX370" fmla="*/ 31233 w 699392"/>
                  <a:gd name="connsiteY370" fmla="*/ 741836 h 834466"/>
                  <a:gd name="connsiteX371" fmla="*/ 27689 w 699392"/>
                  <a:gd name="connsiteY371" fmla="*/ 742817 h 834466"/>
                  <a:gd name="connsiteX372" fmla="*/ 25803 w 699392"/>
                  <a:gd name="connsiteY372" fmla="*/ 742112 h 834466"/>
                  <a:gd name="connsiteX373" fmla="*/ 24917 w 699392"/>
                  <a:gd name="connsiteY373" fmla="*/ 739188 h 834466"/>
                  <a:gd name="connsiteX374" fmla="*/ 26337 w 699392"/>
                  <a:gd name="connsiteY374" fmla="*/ 736540 h 834466"/>
                  <a:gd name="connsiteX375" fmla="*/ 32023 w 699392"/>
                  <a:gd name="connsiteY375" fmla="*/ 730206 h 834466"/>
                  <a:gd name="connsiteX376" fmla="*/ 33995 w 699392"/>
                  <a:gd name="connsiteY376" fmla="*/ 727424 h 834466"/>
                  <a:gd name="connsiteX377" fmla="*/ 35109 w 699392"/>
                  <a:gd name="connsiteY377" fmla="*/ 724824 h 834466"/>
                  <a:gd name="connsiteX378" fmla="*/ 34928 w 699392"/>
                  <a:gd name="connsiteY378" fmla="*/ 723052 h 834466"/>
                  <a:gd name="connsiteX379" fmla="*/ 35881 w 699392"/>
                  <a:gd name="connsiteY379" fmla="*/ 719376 h 834466"/>
                  <a:gd name="connsiteX380" fmla="*/ 41443 w 699392"/>
                  <a:gd name="connsiteY380" fmla="*/ 712946 h 834466"/>
                  <a:gd name="connsiteX381" fmla="*/ 45977 w 699392"/>
                  <a:gd name="connsiteY381" fmla="*/ 709993 h 834466"/>
                  <a:gd name="connsiteX382" fmla="*/ 47463 w 699392"/>
                  <a:gd name="connsiteY382" fmla="*/ 712527 h 834466"/>
                  <a:gd name="connsiteX383" fmla="*/ 46196 w 699392"/>
                  <a:gd name="connsiteY383" fmla="*/ 720442 h 834466"/>
                  <a:gd name="connsiteX384" fmla="*/ 46206 w 699392"/>
                  <a:gd name="connsiteY384" fmla="*/ 723700 h 834466"/>
                  <a:gd name="connsiteX385" fmla="*/ 49787 w 699392"/>
                  <a:gd name="connsiteY385" fmla="*/ 712175 h 834466"/>
                  <a:gd name="connsiteX386" fmla="*/ 51368 w 699392"/>
                  <a:gd name="connsiteY386" fmla="*/ 709422 h 834466"/>
                  <a:gd name="connsiteX387" fmla="*/ 53159 w 699392"/>
                  <a:gd name="connsiteY387" fmla="*/ 707479 h 834466"/>
                  <a:gd name="connsiteX388" fmla="*/ 57503 w 699392"/>
                  <a:gd name="connsiteY388" fmla="*/ 706174 h 834466"/>
                  <a:gd name="connsiteX389" fmla="*/ 58731 w 699392"/>
                  <a:gd name="connsiteY389" fmla="*/ 704345 h 834466"/>
                  <a:gd name="connsiteX390" fmla="*/ 53664 w 699392"/>
                  <a:gd name="connsiteY390" fmla="*/ 704945 h 834466"/>
                  <a:gd name="connsiteX391" fmla="*/ 41386 w 699392"/>
                  <a:gd name="connsiteY391" fmla="*/ 709365 h 834466"/>
                  <a:gd name="connsiteX392" fmla="*/ 36214 w 699392"/>
                  <a:gd name="connsiteY392" fmla="*/ 713299 h 834466"/>
                  <a:gd name="connsiteX393" fmla="*/ 34833 w 699392"/>
                  <a:gd name="connsiteY393" fmla="*/ 716318 h 834466"/>
                  <a:gd name="connsiteX394" fmla="*/ 31242 w 699392"/>
                  <a:gd name="connsiteY394" fmla="*/ 720871 h 834466"/>
                  <a:gd name="connsiteX395" fmla="*/ 29556 w 699392"/>
                  <a:gd name="connsiteY395" fmla="*/ 723814 h 834466"/>
                  <a:gd name="connsiteX396" fmla="*/ 28813 w 699392"/>
                  <a:gd name="connsiteY396" fmla="*/ 728139 h 834466"/>
                  <a:gd name="connsiteX397" fmla="*/ 26794 w 699392"/>
                  <a:gd name="connsiteY397" fmla="*/ 730482 h 834466"/>
                  <a:gd name="connsiteX398" fmla="*/ 24060 w 699392"/>
                  <a:gd name="connsiteY398" fmla="*/ 731349 h 834466"/>
                  <a:gd name="connsiteX399" fmla="*/ 20269 w 699392"/>
                  <a:gd name="connsiteY399" fmla="*/ 736797 h 834466"/>
                  <a:gd name="connsiteX400" fmla="*/ 18593 w 699392"/>
                  <a:gd name="connsiteY400" fmla="*/ 741169 h 834466"/>
                  <a:gd name="connsiteX401" fmla="*/ 14821 w 699392"/>
                  <a:gd name="connsiteY401" fmla="*/ 744636 h 834466"/>
                  <a:gd name="connsiteX402" fmla="*/ 12430 w 699392"/>
                  <a:gd name="connsiteY402" fmla="*/ 747303 h 834466"/>
                  <a:gd name="connsiteX403" fmla="*/ 11640 w 699392"/>
                  <a:gd name="connsiteY403" fmla="*/ 748255 h 834466"/>
                  <a:gd name="connsiteX404" fmla="*/ 10344 w 699392"/>
                  <a:gd name="connsiteY404" fmla="*/ 750865 h 834466"/>
                  <a:gd name="connsiteX405" fmla="*/ 9268 w 699392"/>
                  <a:gd name="connsiteY405" fmla="*/ 751056 h 834466"/>
                  <a:gd name="connsiteX406" fmla="*/ 8334 w 699392"/>
                  <a:gd name="connsiteY406" fmla="*/ 749522 h 834466"/>
                  <a:gd name="connsiteX407" fmla="*/ 8172 w 699392"/>
                  <a:gd name="connsiteY407" fmla="*/ 746150 h 834466"/>
                  <a:gd name="connsiteX408" fmla="*/ 8554 w 699392"/>
                  <a:gd name="connsiteY408" fmla="*/ 740740 h 834466"/>
                  <a:gd name="connsiteX409" fmla="*/ 10373 w 699392"/>
                  <a:gd name="connsiteY409" fmla="*/ 736835 h 834466"/>
                  <a:gd name="connsiteX410" fmla="*/ 11239 w 699392"/>
                  <a:gd name="connsiteY410" fmla="*/ 733015 h 834466"/>
                  <a:gd name="connsiteX411" fmla="*/ 10040 w 699392"/>
                  <a:gd name="connsiteY411" fmla="*/ 729444 h 834466"/>
                  <a:gd name="connsiteX412" fmla="*/ 10878 w 699392"/>
                  <a:gd name="connsiteY412" fmla="*/ 727177 h 834466"/>
                  <a:gd name="connsiteX413" fmla="*/ 12468 w 699392"/>
                  <a:gd name="connsiteY413" fmla="*/ 727262 h 834466"/>
                  <a:gd name="connsiteX414" fmla="*/ 15440 w 699392"/>
                  <a:gd name="connsiteY414" fmla="*/ 728291 h 834466"/>
                  <a:gd name="connsiteX415" fmla="*/ 18593 w 699392"/>
                  <a:gd name="connsiteY415" fmla="*/ 728129 h 834466"/>
                  <a:gd name="connsiteX416" fmla="*/ 23784 w 699392"/>
                  <a:gd name="connsiteY416" fmla="*/ 725300 h 834466"/>
                  <a:gd name="connsiteX417" fmla="*/ 22955 w 699392"/>
                  <a:gd name="connsiteY417" fmla="*/ 723643 h 834466"/>
                  <a:gd name="connsiteX418" fmla="*/ 20717 w 699392"/>
                  <a:gd name="connsiteY418" fmla="*/ 723405 h 834466"/>
                  <a:gd name="connsiteX419" fmla="*/ 16536 w 699392"/>
                  <a:gd name="connsiteY419" fmla="*/ 723643 h 834466"/>
                  <a:gd name="connsiteX420" fmla="*/ 13021 w 699392"/>
                  <a:gd name="connsiteY420" fmla="*/ 720871 h 834466"/>
                  <a:gd name="connsiteX421" fmla="*/ 10287 w 699392"/>
                  <a:gd name="connsiteY421" fmla="*/ 715347 h 834466"/>
                  <a:gd name="connsiteX422" fmla="*/ 9049 w 699392"/>
                  <a:gd name="connsiteY422" fmla="*/ 707936 h 834466"/>
                  <a:gd name="connsiteX423" fmla="*/ 9878 w 699392"/>
                  <a:gd name="connsiteY423" fmla="*/ 705812 h 834466"/>
                  <a:gd name="connsiteX424" fmla="*/ 19993 w 699392"/>
                  <a:gd name="connsiteY424" fmla="*/ 698230 h 834466"/>
                  <a:gd name="connsiteX425" fmla="*/ 22717 w 699392"/>
                  <a:gd name="connsiteY425" fmla="*/ 694773 h 834466"/>
                  <a:gd name="connsiteX426" fmla="*/ 21136 w 699392"/>
                  <a:gd name="connsiteY426" fmla="*/ 694430 h 834466"/>
                  <a:gd name="connsiteX427" fmla="*/ 17336 w 699392"/>
                  <a:gd name="connsiteY427" fmla="*/ 698621 h 834466"/>
                  <a:gd name="connsiteX428" fmla="*/ 11906 w 699392"/>
                  <a:gd name="connsiteY428" fmla="*/ 701211 h 834466"/>
                  <a:gd name="connsiteX429" fmla="*/ 8477 w 699392"/>
                  <a:gd name="connsiteY429" fmla="*/ 697601 h 834466"/>
                  <a:gd name="connsiteX430" fmla="*/ 6696 w 699392"/>
                  <a:gd name="connsiteY430" fmla="*/ 693706 h 834466"/>
                  <a:gd name="connsiteX431" fmla="*/ 5667 w 699392"/>
                  <a:gd name="connsiteY431" fmla="*/ 685448 h 834466"/>
                  <a:gd name="connsiteX432" fmla="*/ 6039 w 699392"/>
                  <a:gd name="connsiteY432" fmla="*/ 681190 h 834466"/>
                  <a:gd name="connsiteX433" fmla="*/ 5610 w 699392"/>
                  <a:gd name="connsiteY433" fmla="*/ 675580 h 834466"/>
                  <a:gd name="connsiteX434" fmla="*/ 7934 w 699392"/>
                  <a:gd name="connsiteY434" fmla="*/ 673751 h 834466"/>
                  <a:gd name="connsiteX435" fmla="*/ 10525 w 699392"/>
                  <a:gd name="connsiteY435" fmla="*/ 674723 h 834466"/>
                  <a:gd name="connsiteX436" fmla="*/ 13087 w 699392"/>
                  <a:gd name="connsiteY436" fmla="*/ 675084 h 834466"/>
                  <a:gd name="connsiteX437" fmla="*/ 18888 w 699392"/>
                  <a:gd name="connsiteY437" fmla="*/ 674589 h 834466"/>
                  <a:gd name="connsiteX438" fmla="*/ 31690 w 699392"/>
                  <a:gd name="connsiteY438" fmla="*/ 671208 h 834466"/>
                  <a:gd name="connsiteX439" fmla="*/ 39938 w 699392"/>
                  <a:gd name="connsiteY439" fmla="*/ 673218 h 834466"/>
                  <a:gd name="connsiteX440" fmla="*/ 43291 w 699392"/>
                  <a:gd name="connsiteY440" fmla="*/ 673037 h 834466"/>
                  <a:gd name="connsiteX441" fmla="*/ 48425 w 699392"/>
                  <a:gd name="connsiteY441" fmla="*/ 670122 h 834466"/>
                  <a:gd name="connsiteX442" fmla="*/ 52911 w 699392"/>
                  <a:gd name="connsiteY442" fmla="*/ 669827 h 834466"/>
                  <a:gd name="connsiteX443" fmla="*/ 56274 w 699392"/>
                  <a:gd name="connsiteY443" fmla="*/ 672046 h 834466"/>
                  <a:gd name="connsiteX444" fmla="*/ 58112 w 699392"/>
                  <a:gd name="connsiteY444" fmla="*/ 674599 h 834466"/>
                  <a:gd name="connsiteX445" fmla="*/ 58341 w 699392"/>
                  <a:gd name="connsiteY445" fmla="*/ 677999 h 834466"/>
                  <a:gd name="connsiteX446" fmla="*/ 59893 w 699392"/>
                  <a:gd name="connsiteY446" fmla="*/ 680266 h 834466"/>
                  <a:gd name="connsiteX447" fmla="*/ 60941 w 699392"/>
                  <a:gd name="connsiteY447" fmla="*/ 679523 h 834466"/>
                  <a:gd name="connsiteX448" fmla="*/ 60103 w 699392"/>
                  <a:gd name="connsiteY448" fmla="*/ 676827 h 834466"/>
                  <a:gd name="connsiteX449" fmla="*/ 59932 w 699392"/>
                  <a:gd name="connsiteY449" fmla="*/ 672646 h 834466"/>
                  <a:gd name="connsiteX450" fmla="*/ 73428 w 699392"/>
                  <a:gd name="connsiteY450" fmla="*/ 667893 h 834466"/>
                  <a:gd name="connsiteX451" fmla="*/ 75019 w 699392"/>
                  <a:gd name="connsiteY451" fmla="*/ 666045 h 834466"/>
                  <a:gd name="connsiteX452" fmla="*/ 69657 w 699392"/>
                  <a:gd name="connsiteY452" fmla="*/ 665397 h 834466"/>
                  <a:gd name="connsiteX453" fmla="*/ 68123 w 699392"/>
                  <a:gd name="connsiteY453" fmla="*/ 661045 h 834466"/>
                  <a:gd name="connsiteX454" fmla="*/ 70952 w 699392"/>
                  <a:gd name="connsiteY454" fmla="*/ 654434 h 834466"/>
                  <a:gd name="connsiteX455" fmla="*/ 70685 w 699392"/>
                  <a:gd name="connsiteY455" fmla="*/ 653577 h 834466"/>
                  <a:gd name="connsiteX456" fmla="*/ 67704 w 699392"/>
                  <a:gd name="connsiteY456" fmla="*/ 657073 h 834466"/>
                  <a:gd name="connsiteX457" fmla="*/ 66237 w 699392"/>
                  <a:gd name="connsiteY457" fmla="*/ 661968 h 834466"/>
                  <a:gd name="connsiteX458" fmla="*/ 66828 w 699392"/>
                  <a:gd name="connsiteY458" fmla="*/ 665874 h 834466"/>
                  <a:gd name="connsiteX459" fmla="*/ 66237 w 699392"/>
                  <a:gd name="connsiteY459" fmla="*/ 667683 h 834466"/>
                  <a:gd name="connsiteX460" fmla="*/ 63494 w 699392"/>
                  <a:gd name="connsiteY460" fmla="*/ 668512 h 834466"/>
                  <a:gd name="connsiteX461" fmla="*/ 57322 w 699392"/>
                  <a:gd name="connsiteY461" fmla="*/ 668817 h 834466"/>
                  <a:gd name="connsiteX462" fmla="*/ 53359 w 699392"/>
                  <a:gd name="connsiteY462" fmla="*/ 667160 h 834466"/>
                  <a:gd name="connsiteX463" fmla="*/ 49692 w 699392"/>
                  <a:gd name="connsiteY463" fmla="*/ 666264 h 834466"/>
                  <a:gd name="connsiteX464" fmla="*/ 48444 w 699392"/>
                  <a:gd name="connsiteY464" fmla="*/ 665016 h 834466"/>
                  <a:gd name="connsiteX465" fmla="*/ 48863 w 699392"/>
                  <a:gd name="connsiteY465" fmla="*/ 662226 h 834466"/>
                  <a:gd name="connsiteX466" fmla="*/ 48168 w 699392"/>
                  <a:gd name="connsiteY466" fmla="*/ 661645 h 834466"/>
                  <a:gd name="connsiteX467" fmla="*/ 46644 w 699392"/>
                  <a:gd name="connsiteY467" fmla="*/ 664150 h 834466"/>
                  <a:gd name="connsiteX468" fmla="*/ 45291 w 699392"/>
                  <a:gd name="connsiteY468" fmla="*/ 669131 h 834466"/>
                  <a:gd name="connsiteX469" fmla="*/ 42377 w 699392"/>
                  <a:gd name="connsiteY469" fmla="*/ 670284 h 834466"/>
                  <a:gd name="connsiteX470" fmla="*/ 34328 w 699392"/>
                  <a:gd name="connsiteY470" fmla="*/ 668436 h 834466"/>
                  <a:gd name="connsiteX471" fmla="*/ 22679 w 699392"/>
                  <a:gd name="connsiteY471" fmla="*/ 669522 h 834466"/>
                  <a:gd name="connsiteX472" fmla="*/ 17450 w 699392"/>
                  <a:gd name="connsiteY472" fmla="*/ 672017 h 834466"/>
                  <a:gd name="connsiteX473" fmla="*/ 14069 w 699392"/>
                  <a:gd name="connsiteY473" fmla="*/ 671693 h 834466"/>
                  <a:gd name="connsiteX474" fmla="*/ 8239 w 699392"/>
                  <a:gd name="connsiteY474" fmla="*/ 667312 h 834466"/>
                  <a:gd name="connsiteX475" fmla="*/ 5972 w 699392"/>
                  <a:gd name="connsiteY475" fmla="*/ 663816 h 834466"/>
                  <a:gd name="connsiteX476" fmla="*/ 5124 w 699392"/>
                  <a:gd name="connsiteY476" fmla="*/ 656749 h 834466"/>
                  <a:gd name="connsiteX477" fmla="*/ 5467 w 699392"/>
                  <a:gd name="connsiteY477" fmla="*/ 653634 h 834466"/>
                  <a:gd name="connsiteX478" fmla="*/ 10001 w 699392"/>
                  <a:gd name="connsiteY478" fmla="*/ 652320 h 834466"/>
                  <a:gd name="connsiteX479" fmla="*/ 12297 w 699392"/>
                  <a:gd name="connsiteY479" fmla="*/ 652405 h 834466"/>
                  <a:gd name="connsiteX480" fmla="*/ 14449 w 699392"/>
                  <a:gd name="connsiteY480" fmla="*/ 650729 h 834466"/>
                  <a:gd name="connsiteX481" fmla="*/ 12545 w 699392"/>
                  <a:gd name="connsiteY481" fmla="*/ 649634 h 834466"/>
                  <a:gd name="connsiteX482" fmla="*/ 9868 w 699392"/>
                  <a:gd name="connsiteY482" fmla="*/ 647481 h 834466"/>
                  <a:gd name="connsiteX483" fmla="*/ 8049 w 699392"/>
                  <a:gd name="connsiteY483" fmla="*/ 643176 h 834466"/>
                  <a:gd name="connsiteX484" fmla="*/ 5296 w 699392"/>
                  <a:gd name="connsiteY484" fmla="*/ 641766 h 834466"/>
                  <a:gd name="connsiteX485" fmla="*/ 3458 w 699392"/>
                  <a:gd name="connsiteY485" fmla="*/ 638080 h 834466"/>
                  <a:gd name="connsiteX486" fmla="*/ 2991 w 699392"/>
                  <a:gd name="connsiteY486" fmla="*/ 632508 h 834466"/>
                  <a:gd name="connsiteX487" fmla="*/ 3515 w 699392"/>
                  <a:gd name="connsiteY487" fmla="*/ 628621 h 834466"/>
                  <a:gd name="connsiteX488" fmla="*/ 4982 w 699392"/>
                  <a:gd name="connsiteY488" fmla="*/ 627374 h 834466"/>
                  <a:gd name="connsiteX489" fmla="*/ 8515 w 699392"/>
                  <a:gd name="connsiteY489" fmla="*/ 628221 h 834466"/>
                  <a:gd name="connsiteX490" fmla="*/ 17831 w 699392"/>
                  <a:gd name="connsiteY490" fmla="*/ 627564 h 834466"/>
                  <a:gd name="connsiteX491" fmla="*/ 26594 w 699392"/>
                  <a:gd name="connsiteY491" fmla="*/ 631527 h 834466"/>
                  <a:gd name="connsiteX492" fmla="*/ 32547 w 699392"/>
                  <a:gd name="connsiteY492" fmla="*/ 633755 h 834466"/>
                  <a:gd name="connsiteX493" fmla="*/ 44596 w 699392"/>
                  <a:gd name="connsiteY493" fmla="*/ 632631 h 834466"/>
                  <a:gd name="connsiteX494" fmla="*/ 51654 w 699392"/>
                  <a:gd name="connsiteY494" fmla="*/ 629098 h 834466"/>
                  <a:gd name="connsiteX495" fmla="*/ 50359 w 699392"/>
                  <a:gd name="connsiteY495" fmla="*/ 628126 h 834466"/>
                  <a:gd name="connsiteX496" fmla="*/ 42701 w 699392"/>
                  <a:gd name="connsiteY496" fmla="*/ 630164 h 834466"/>
                  <a:gd name="connsiteX497" fmla="*/ 35624 w 699392"/>
                  <a:gd name="connsiteY497" fmla="*/ 630079 h 834466"/>
                  <a:gd name="connsiteX498" fmla="*/ 23146 w 699392"/>
                  <a:gd name="connsiteY498" fmla="*/ 626088 h 834466"/>
                  <a:gd name="connsiteX499" fmla="*/ 18031 w 699392"/>
                  <a:gd name="connsiteY499" fmla="*/ 624802 h 834466"/>
                  <a:gd name="connsiteX500" fmla="*/ 12516 w 699392"/>
                  <a:gd name="connsiteY500" fmla="*/ 625373 h 834466"/>
                  <a:gd name="connsiteX501" fmla="*/ 9649 w 699392"/>
                  <a:gd name="connsiteY501" fmla="*/ 624164 h 834466"/>
                  <a:gd name="connsiteX502" fmla="*/ 7963 w 699392"/>
                  <a:gd name="connsiteY502" fmla="*/ 620201 h 834466"/>
                  <a:gd name="connsiteX503" fmla="*/ 9211 w 699392"/>
                  <a:gd name="connsiteY503" fmla="*/ 612600 h 834466"/>
                  <a:gd name="connsiteX504" fmla="*/ 11820 w 699392"/>
                  <a:gd name="connsiteY504" fmla="*/ 610962 h 834466"/>
                  <a:gd name="connsiteX505" fmla="*/ 13230 w 699392"/>
                  <a:gd name="connsiteY505" fmla="*/ 612943 h 834466"/>
                  <a:gd name="connsiteX506" fmla="*/ 14935 w 699392"/>
                  <a:gd name="connsiteY506" fmla="*/ 613067 h 834466"/>
                  <a:gd name="connsiteX507" fmla="*/ 16669 w 699392"/>
                  <a:gd name="connsiteY507" fmla="*/ 609886 h 834466"/>
                  <a:gd name="connsiteX508" fmla="*/ 18317 w 699392"/>
                  <a:gd name="connsiteY508" fmla="*/ 608067 h 834466"/>
                  <a:gd name="connsiteX509" fmla="*/ 19631 w 699392"/>
                  <a:gd name="connsiteY509" fmla="*/ 603952 h 834466"/>
                  <a:gd name="connsiteX510" fmla="*/ 24575 w 699392"/>
                  <a:gd name="connsiteY510" fmla="*/ 600037 h 834466"/>
                  <a:gd name="connsiteX511" fmla="*/ 26661 w 699392"/>
                  <a:gd name="connsiteY511" fmla="*/ 599704 h 834466"/>
                  <a:gd name="connsiteX512" fmla="*/ 29651 w 699392"/>
                  <a:gd name="connsiteY512" fmla="*/ 597903 h 834466"/>
                  <a:gd name="connsiteX513" fmla="*/ 31566 w 699392"/>
                  <a:gd name="connsiteY513" fmla="*/ 598418 h 834466"/>
                  <a:gd name="connsiteX514" fmla="*/ 32785 w 699392"/>
                  <a:gd name="connsiteY514" fmla="*/ 600227 h 834466"/>
                  <a:gd name="connsiteX515" fmla="*/ 34338 w 699392"/>
                  <a:gd name="connsiteY515" fmla="*/ 601723 h 834466"/>
                  <a:gd name="connsiteX516" fmla="*/ 37690 w 699392"/>
                  <a:gd name="connsiteY516" fmla="*/ 601542 h 834466"/>
                  <a:gd name="connsiteX517" fmla="*/ 47615 w 699392"/>
                  <a:gd name="connsiteY517" fmla="*/ 598399 h 834466"/>
                  <a:gd name="connsiteX518" fmla="*/ 48682 w 699392"/>
                  <a:gd name="connsiteY518" fmla="*/ 597475 h 834466"/>
                  <a:gd name="connsiteX519" fmla="*/ 50616 w 699392"/>
                  <a:gd name="connsiteY519" fmla="*/ 594893 h 834466"/>
                  <a:gd name="connsiteX520" fmla="*/ 44330 w 699392"/>
                  <a:gd name="connsiteY520" fmla="*/ 596046 h 834466"/>
                  <a:gd name="connsiteX521" fmla="*/ 39110 w 699392"/>
                  <a:gd name="connsiteY521" fmla="*/ 597875 h 834466"/>
                  <a:gd name="connsiteX522" fmla="*/ 35748 w 699392"/>
                  <a:gd name="connsiteY522" fmla="*/ 598389 h 834466"/>
                  <a:gd name="connsiteX523" fmla="*/ 35271 w 699392"/>
                  <a:gd name="connsiteY523" fmla="*/ 596094 h 834466"/>
                  <a:gd name="connsiteX524" fmla="*/ 36509 w 699392"/>
                  <a:gd name="connsiteY524" fmla="*/ 594065 h 834466"/>
                  <a:gd name="connsiteX525" fmla="*/ 38453 w 699392"/>
                  <a:gd name="connsiteY525" fmla="*/ 591893 h 834466"/>
                  <a:gd name="connsiteX526" fmla="*/ 39396 w 699392"/>
                  <a:gd name="connsiteY526" fmla="*/ 588188 h 834466"/>
                  <a:gd name="connsiteX527" fmla="*/ 41539 w 699392"/>
                  <a:gd name="connsiteY527" fmla="*/ 586607 h 834466"/>
                  <a:gd name="connsiteX528" fmla="*/ 43853 w 699392"/>
                  <a:gd name="connsiteY528" fmla="*/ 586692 h 834466"/>
                  <a:gd name="connsiteX529" fmla="*/ 48635 w 699392"/>
                  <a:gd name="connsiteY529" fmla="*/ 586016 h 834466"/>
                  <a:gd name="connsiteX530" fmla="*/ 52007 w 699392"/>
                  <a:gd name="connsiteY530" fmla="*/ 585054 h 834466"/>
                  <a:gd name="connsiteX531" fmla="*/ 57788 w 699392"/>
                  <a:gd name="connsiteY531" fmla="*/ 585692 h 834466"/>
                  <a:gd name="connsiteX532" fmla="*/ 66418 w 699392"/>
                  <a:gd name="connsiteY532" fmla="*/ 587111 h 834466"/>
                  <a:gd name="connsiteX533" fmla="*/ 71971 w 699392"/>
                  <a:gd name="connsiteY533" fmla="*/ 590559 h 834466"/>
                  <a:gd name="connsiteX534" fmla="*/ 74066 w 699392"/>
                  <a:gd name="connsiteY534" fmla="*/ 590245 h 834466"/>
                  <a:gd name="connsiteX535" fmla="*/ 76286 w 699392"/>
                  <a:gd name="connsiteY535" fmla="*/ 589331 h 834466"/>
                  <a:gd name="connsiteX536" fmla="*/ 77296 w 699392"/>
                  <a:gd name="connsiteY536" fmla="*/ 588083 h 834466"/>
                  <a:gd name="connsiteX537" fmla="*/ 72933 w 699392"/>
                  <a:gd name="connsiteY537" fmla="*/ 586654 h 834466"/>
                  <a:gd name="connsiteX538" fmla="*/ 72685 w 699392"/>
                  <a:gd name="connsiteY538" fmla="*/ 584606 h 834466"/>
                  <a:gd name="connsiteX539" fmla="*/ 73228 w 699392"/>
                  <a:gd name="connsiteY539" fmla="*/ 583063 h 834466"/>
                  <a:gd name="connsiteX540" fmla="*/ 80353 w 699392"/>
                  <a:gd name="connsiteY540" fmla="*/ 580215 h 834466"/>
                  <a:gd name="connsiteX541" fmla="*/ 88125 w 699392"/>
                  <a:gd name="connsiteY541" fmla="*/ 579587 h 834466"/>
                  <a:gd name="connsiteX542" fmla="*/ 86792 w 699392"/>
                  <a:gd name="connsiteY542" fmla="*/ 577291 h 834466"/>
                  <a:gd name="connsiteX543" fmla="*/ 69761 w 699392"/>
                  <a:gd name="connsiteY543" fmla="*/ 580758 h 834466"/>
                  <a:gd name="connsiteX544" fmla="*/ 65313 w 699392"/>
                  <a:gd name="connsiteY544" fmla="*/ 578387 h 834466"/>
                  <a:gd name="connsiteX545" fmla="*/ 61798 w 699392"/>
                  <a:gd name="connsiteY545" fmla="*/ 578406 h 834466"/>
                  <a:gd name="connsiteX546" fmla="*/ 59503 w 699392"/>
                  <a:gd name="connsiteY546" fmla="*/ 579758 h 834466"/>
                  <a:gd name="connsiteX547" fmla="*/ 52950 w 699392"/>
                  <a:gd name="connsiteY547" fmla="*/ 581397 h 834466"/>
                  <a:gd name="connsiteX548" fmla="*/ 51749 w 699392"/>
                  <a:gd name="connsiteY548" fmla="*/ 580234 h 834466"/>
                  <a:gd name="connsiteX549" fmla="*/ 52997 w 699392"/>
                  <a:gd name="connsiteY549" fmla="*/ 576215 h 834466"/>
                  <a:gd name="connsiteX550" fmla="*/ 56922 w 699392"/>
                  <a:gd name="connsiteY550" fmla="*/ 569605 h 834466"/>
                  <a:gd name="connsiteX551" fmla="*/ 57245 w 699392"/>
                  <a:gd name="connsiteY551" fmla="*/ 567985 h 834466"/>
                  <a:gd name="connsiteX552" fmla="*/ 59065 w 699392"/>
                  <a:gd name="connsiteY552" fmla="*/ 566385 h 834466"/>
                  <a:gd name="connsiteX553" fmla="*/ 69237 w 699392"/>
                  <a:gd name="connsiteY553" fmla="*/ 562527 h 834466"/>
                  <a:gd name="connsiteX554" fmla="*/ 74124 w 699392"/>
                  <a:gd name="connsiteY554" fmla="*/ 558032 h 834466"/>
                  <a:gd name="connsiteX555" fmla="*/ 76324 w 699392"/>
                  <a:gd name="connsiteY555" fmla="*/ 557460 h 834466"/>
                  <a:gd name="connsiteX556" fmla="*/ 78505 w 699392"/>
                  <a:gd name="connsiteY556" fmla="*/ 557775 h 834466"/>
                  <a:gd name="connsiteX557" fmla="*/ 81829 w 699392"/>
                  <a:gd name="connsiteY557" fmla="*/ 557251 h 834466"/>
                  <a:gd name="connsiteX558" fmla="*/ 88249 w 699392"/>
                  <a:gd name="connsiteY558" fmla="*/ 558536 h 834466"/>
                  <a:gd name="connsiteX559" fmla="*/ 91212 w 699392"/>
                  <a:gd name="connsiteY559" fmla="*/ 564156 h 834466"/>
                  <a:gd name="connsiteX560" fmla="*/ 93869 w 699392"/>
                  <a:gd name="connsiteY560" fmla="*/ 565918 h 834466"/>
                  <a:gd name="connsiteX561" fmla="*/ 102222 w 699392"/>
                  <a:gd name="connsiteY561" fmla="*/ 572910 h 834466"/>
                  <a:gd name="connsiteX562" fmla="*/ 101851 w 699392"/>
                  <a:gd name="connsiteY562" fmla="*/ 570910 h 834466"/>
                  <a:gd name="connsiteX563" fmla="*/ 94612 w 699392"/>
                  <a:gd name="connsiteY563" fmla="*/ 561413 h 834466"/>
                  <a:gd name="connsiteX564" fmla="*/ 91850 w 699392"/>
                  <a:gd name="connsiteY564" fmla="*/ 559051 h 834466"/>
                  <a:gd name="connsiteX565" fmla="*/ 89783 w 699392"/>
                  <a:gd name="connsiteY565" fmla="*/ 554365 h 834466"/>
                  <a:gd name="connsiteX566" fmla="*/ 90488 w 699392"/>
                  <a:gd name="connsiteY566" fmla="*/ 549926 h 834466"/>
                  <a:gd name="connsiteX567" fmla="*/ 92812 w 699392"/>
                  <a:gd name="connsiteY567" fmla="*/ 546954 h 834466"/>
                  <a:gd name="connsiteX568" fmla="*/ 101070 w 699392"/>
                  <a:gd name="connsiteY568" fmla="*/ 545363 h 834466"/>
                  <a:gd name="connsiteX569" fmla="*/ 102546 w 699392"/>
                  <a:gd name="connsiteY569" fmla="*/ 543639 h 834466"/>
                  <a:gd name="connsiteX570" fmla="*/ 102699 w 699392"/>
                  <a:gd name="connsiteY570" fmla="*/ 540677 h 834466"/>
                  <a:gd name="connsiteX571" fmla="*/ 101432 w 699392"/>
                  <a:gd name="connsiteY571" fmla="*/ 538648 h 834466"/>
                  <a:gd name="connsiteX572" fmla="*/ 98393 w 699392"/>
                  <a:gd name="connsiteY572" fmla="*/ 538763 h 834466"/>
                  <a:gd name="connsiteX573" fmla="*/ 95888 w 699392"/>
                  <a:gd name="connsiteY573" fmla="*/ 537505 h 834466"/>
                  <a:gd name="connsiteX574" fmla="*/ 95202 w 699392"/>
                  <a:gd name="connsiteY574" fmla="*/ 534305 h 834466"/>
                  <a:gd name="connsiteX575" fmla="*/ 96203 w 699392"/>
                  <a:gd name="connsiteY575" fmla="*/ 532133 h 834466"/>
                  <a:gd name="connsiteX576" fmla="*/ 100965 w 699392"/>
                  <a:gd name="connsiteY576" fmla="*/ 528161 h 834466"/>
                  <a:gd name="connsiteX577" fmla="*/ 103565 w 699392"/>
                  <a:gd name="connsiteY577" fmla="*/ 526875 h 834466"/>
                  <a:gd name="connsiteX578" fmla="*/ 108080 w 699392"/>
                  <a:gd name="connsiteY578" fmla="*/ 525485 h 834466"/>
                  <a:gd name="connsiteX579" fmla="*/ 115919 w 699392"/>
                  <a:gd name="connsiteY579" fmla="*/ 528628 h 834466"/>
                  <a:gd name="connsiteX580" fmla="*/ 116519 w 699392"/>
                  <a:gd name="connsiteY580" fmla="*/ 530266 h 834466"/>
                  <a:gd name="connsiteX581" fmla="*/ 114319 w 699392"/>
                  <a:gd name="connsiteY581" fmla="*/ 534210 h 834466"/>
                  <a:gd name="connsiteX582" fmla="*/ 114538 w 699392"/>
                  <a:gd name="connsiteY582" fmla="*/ 536419 h 834466"/>
                  <a:gd name="connsiteX583" fmla="*/ 116462 w 699392"/>
                  <a:gd name="connsiteY583" fmla="*/ 536658 h 834466"/>
                  <a:gd name="connsiteX584" fmla="*/ 120939 w 699392"/>
                  <a:gd name="connsiteY584" fmla="*/ 530009 h 834466"/>
                  <a:gd name="connsiteX585" fmla="*/ 126206 w 699392"/>
                  <a:gd name="connsiteY585" fmla="*/ 529085 h 834466"/>
                  <a:gd name="connsiteX586" fmla="*/ 128388 w 699392"/>
                  <a:gd name="connsiteY586" fmla="*/ 527656 h 834466"/>
                  <a:gd name="connsiteX587" fmla="*/ 130921 w 699392"/>
                  <a:gd name="connsiteY587" fmla="*/ 526752 h 834466"/>
                  <a:gd name="connsiteX588" fmla="*/ 134531 w 699392"/>
                  <a:gd name="connsiteY588" fmla="*/ 532771 h 834466"/>
                  <a:gd name="connsiteX589" fmla="*/ 136122 w 699392"/>
                  <a:gd name="connsiteY589" fmla="*/ 534695 h 834466"/>
                  <a:gd name="connsiteX590" fmla="*/ 137313 w 699392"/>
                  <a:gd name="connsiteY590" fmla="*/ 535486 h 834466"/>
                  <a:gd name="connsiteX591" fmla="*/ 138465 w 699392"/>
                  <a:gd name="connsiteY591" fmla="*/ 540477 h 834466"/>
                  <a:gd name="connsiteX592" fmla="*/ 139580 w 699392"/>
                  <a:gd name="connsiteY592" fmla="*/ 540744 h 834466"/>
                  <a:gd name="connsiteX593" fmla="*/ 141170 w 699392"/>
                  <a:gd name="connsiteY593" fmla="*/ 538248 h 834466"/>
                  <a:gd name="connsiteX594" fmla="*/ 144056 w 699392"/>
                  <a:gd name="connsiteY594" fmla="*/ 536924 h 834466"/>
                  <a:gd name="connsiteX595" fmla="*/ 148104 w 699392"/>
                  <a:gd name="connsiteY595" fmla="*/ 536057 h 834466"/>
                  <a:gd name="connsiteX596" fmla="*/ 154810 w 699392"/>
                  <a:gd name="connsiteY596" fmla="*/ 537381 h 834466"/>
                  <a:gd name="connsiteX597" fmla="*/ 157849 w 699392"/>
                  <a:gd name="connsiteY597" fmla="*/ 536400 h 834466"/>
                  <a:gd name="connsiteX598" fmla="*/ 159334 w 699392"/>
                  <a:gd name="connsiteY598" fmla="*/ 536543 h 834466"/>
                  <a:gd name="connsiteX599" fmla="*/ 157905 w 699392"/>
                  <a:gd name="connsiteY599" fmla="*/ 532057 h 834466"/>
                  <a:gd name="connsiteX600" fmla="*/ 157020 w 699392"/>
                  <a:gd name="connsiteY600" fmla="*/ 530752 h 834466"/>
                  <a:gd name="connsiteX601" fmla="*/ 158401 w 699392"/>
                  <a:gd name="connsiteY601" fmla="*/ 526733 h 834466"/>
                  <a:gd name="connsiteX602" fmla="*/ 159839 w 699392"/>
                  <a:gd name="connsiteY602" fmla="*/ 525161 h 834466"/>
                  <a:gd name="connsiteX603" fmla="*/ 164468 w 699392"/>
                  <a:gd name="connsiteY603" fmla="*/ 522332 h 834466"/>
                  <a:gd name="connsiteX604" fmla="*/ 168888 w 699392"/>
                  <a:gd name="connsiteY604" fmla="*/ 521065 h 834466"/>
                  <a:gd name="connsiteX605" fmla="*/ 171774 w 699392"/>
                  <a:gd name="connsiteY605" fmla="*/ 518379 h 834466"/>
                  <a:gd name="connsiteX606" fmla="*/ 175651 w 699392"/>
                  <a:gd name="connsiteY606" fmla="*/ 515893 h 834466"/>
                  <a:gd name="connsiteX607" fmla="*/ 175041 w 699392"/>
                  <a:gd name="connsiteY607" fmla="*/ 513912 h 834466"/>
                  <a:gd name="connsiteX608" fmla="*/ 173965 w 699392"/>
                  <a:gd name="connsiteY608" fmla="*/ 511607 h 834466"/>
                  <a:gd name="connsiteX609" fmla="*/ 171450 w 699392"/>
                  <a:gd name="connsiteY609" fmla="*/ 511464 h 834466"/>
                  <a:gd name="connsiteX610" fmla="*/ 170431 w 699392"/>
                  <a:gd name="connsiteY610" fmla="*/ 510207 h 834466"/>
                  <a:gd name="connsiteX611" fmla="*/ 173612 w 699392"/>
                  <a:gd name="connsiteY611" fmla="*/ 507216 h 834466"/>
                  <a:gd name="connsiteX612" fmla="*/ 177975 w 699392"/>
                  <a:gd name="connsiteY612" fmla="*/ 503882 h 834466"/>
                  <a:gd name="connsiteX613" fmla="*/ 177213 w 699392"/>
                  <a:gd name="connsiteY613" fmla="*/ 502568 h 834466"/>
                  <a:gd name="connsiteX614" fmla="*/ 173936 w 699392"/>
                  <a:gd name="connsiteY614" fmla="*/ 501082 h 834466"/>
                  <a:gd name="connsiteX615" fmla="*/ 171450 w 699392"/>
                  <a:gd name="connsiteY615" fmla="*/ 502196 h 834466"/>
                  <a:gd name="connsiteX616" fmla="*/ 167754 w 699392"/>
                  <a:gd name="connsiteY616" fmla="*/ 504777 h 834466"/>
                  <a:gd name="connsiteX617" fmla="*/ 163449 w 699392"/>
                  <a:gd name="connsiteY617" fmla="*/ 508854 h 834466"/>
                  <a:gd name="connsiteX618" fmla="*/ 164849 w 699392"/>
                  <a:gd name="connsiteY618" fmla="*/ 510045 h 834466"/>
                  <a:gd name="connsiteX619" fmla="*/ 167002 w 699392"/>
                  <a:gd name="connsiteY619" fmla="*/ 513464 h 834466"/>
                  <a:gd name="connsiteX620" fmla="*/ 164002 w 699392"/>
                  <a:gd name="connsiteY620" fmla="*/ 517998 h 834466"/>
                  <a:gd name="connsiteX621" fmla="*/ 148076 w 699392"/>
                  <a:gd name="connsiteY621" fmla="*/ 529990 h 834466"/>
                  <a:gd name="connsiteX622" fmla="*/ 140484 w 699392"/>
                  <a:gd name="connsiteY622" fmla="*/ 533486 h 834466"/>
                  <a:gd name="connsiteX623" fmla="*/ 136979 w 699392"/>
                  <a:gd name="connsiteY623" fmla="*/ 532943 h 834466"/>
                  <a:gd name="connsiteX624" fmla="*/ 136141 w 699392"/>
                  <a:gd name="connsiteY624" fmla="*/ 529676 h 834466"/>
                  <a:gd name="connsiteX625" fmla="*/ 134531 w 699392"/>
                  <a:gd name="connsiteY625" fmla="*/ 527266 h 834466"/>
                  <a:gd name="connsiteX626" fmla="*/ 132798 w 699392"/>
                  <a:gd name="connsiteY626" fmla="*/ 522265 h 834466"/>
                  <a:gd name="connsiteX627" fmla="*/ 129845 w 699392"/>
                  <a:gd name="connsiteY627" fmla="*/ 522399 h 834466"/>
                  <a:gd name="connsiteX628" fmla="*/ 128168 w 699392"/>
                  <a:gd name="connsiteY628" fmla="*/ 523504 h 834466"/>
                  <a:gd name="connsiteX629" fmla="*/ 127445 w 699392"/>
                  <a:gd name="connsiteY629" fmla="*/ 521865 h 834466"/>
                  <a:gd name="connsiteX630" fmla="*/ 128711 w 699392"/>
                  <a:gd name="connsiteY630" fmla="*/ 516512 h 834466"/>
                  <a:gd name="connsiteX631" fmla="*/ 131207 w 699392"/>
                  <a:gd name="connsiteY631" fmla="*/ 512274 h 834466"/>
                  <a:gd name="connsiteX632" fmla="*/ 135389 w 699392"/>
                  <a:gd name="connsiteY632" fmla="*/ 509064 h 834466"/>
                  <a:gd name="connsiteX633" fmla="*/ 137398 w 699392"/>
                  <a:gd name="connsiteY633" fmla="*/ 505177 h 834466"/>
                  <a:gd name="connsiteX634" fmla="*/ 139284 w 699392"/>
                  <a:gd name="connsiteY634" fmla="*/ 498996 h 834466"/>
                  <a:gd name="connsiteX635" fmla="*/ 145332 w 699392"/>
                  <a:gd name="connsiteY635" fmla="*/ 493090 h 834466"/>
                  <a:gd name="connsiteX636" fmla="*/ 154134 w 699392"/>
                  <a:gd name="connsiteY636" fmla="*/ 478403 h 834466"/>
                  <a:gd name="connsiteX637" fmla="*/ 161306 w 699392"/>
                  <a:gd name="connsiteY637" fmla="*/ 473688 h 834466"/>
                  <a:gd name="connsiteX638" fmla="*/ 163935 w 699392"/>
                  <a:gd name="connsiteY638" fmla="*/ 468516 h 834466"/>
                  <a:gd name="connsiteX639" fmla="*/ 168164 w 699392"/>
                  <a:gd name="connsiteY639" fmla="*/ 466230 h 834466"/>
                  <a:gd name="connsiteX640" fmla="*/ 171774 w 699392"/>
                  <a:gd name="connsiteY640" fmla="*/ 462182 h 834466"/>
                  <a:gd name="connsiteX641" fmla="*/ 174603 w 699392"/>
                  <a:gd name="connsiteY641" fmla="*/ 461782 h 834466"/>
                  <a:gd name="connsiteX642" fmla="*/ 179746 w 699392"/>
                  <a:gd name="connsiteY642" fmla="*/ 458124 h 834466"/>
                  <a:gd name="connsiteX643" fmla="*/ 182661 w 699392"/>
                  <a:gd name="connsiteY643" fmla="*/ 453761 h 834466"/>
                  <a:gd name="connsiteX644" fmla="*/ 180756 w 699392"/>
                  <a:gd name="connsiteY644" fmla="*/ 453495 h 834466"/>
                  <a:gd name="connsiteX645" fmla="*/ 176232 w 699392"/>
                  <a:gd name="connsiteY645" fmla="*/ 456324 h 834466"/>
                  <a:gd name="connsiteX646" fmla="*/ 173669 w 699392"/>
                  <a:gd name="connsiteY646" fmla="*/ 457467 h 834466"/>
                  <a:gd name="connsiteX647" fmla="*/ 173850 w 699392"/>
                  <a:gd name="connsiteY647" fmla="*/ 452790 h 834466"/>
                  <a:gd name="connsiteX648" fmla="*/ 175089 w 699392"/>
                  <a:gd name="connsiteY648" fmla="*/ 447980 h 834466"/>
                  <a:gd name="connsiteX649" fmla="*/ 178813 w 699392"/>
                  <a:gd name="connsiteY649" fmla="*/ 443570 h 834466"/>
                  <a:gd name="connsiteX650" fmla="*/ 196730 w 699392"/>
                  <a:gd name="connsiteY650" fmla="*/ 430701 h 834466"/>
                  <a:gd name="connsiteX651" fmla="*/ 198520 w 699392"/>
                  <a:gd name="connsiteY651" fmla="*/ 432835 h 834466"/>
                  <a:gd name="connsiteX652" fmla="*/ 200663 w 699392"/>
                  <a:gd name="connsiteY652" fmla="*/ 436607 h 834466"/>
                  <a:gd name="connsiteX653" fmla="*/ 206054 w 699392"/>
                  <a:gd name="connsiteY653" fmla="*/ 435759 h 834466"/>
                  <a:gd name="connsiteX654" fmla="*/ 212208 w 699392"/>
                  <a:gd name="connsiteY654" fmla="*/ 428454 h 834466"/>
                  <a:gd name="connsiteX655" fmla="*/ 216941 w 699392"/>
                  <a:gd name="connsiteY655" fmla="*/ 420481 h 834466"/>
                  <a:gd name="connsiteX656" fmla="*/ 214379 w 699392"/>
                  <a:gd name="connsiteY656" fmla="*/ 421872 h 834466"/>
                  <a:gd name="connsiteX657" fmla="*/ 211589 w 699392"/>
                  <a:gd name="connsiteY657" fmla="*/ 425139 h 834466"/>
                  <a:gd name="connsiteX658" fmla="*/ 206150 w 699392"/>
                  <a:gd name="connsiteY658" fmla="*/ 429663 h 834466"/>
                  <a:gd name="connsiteX659" fmla="*/ 203635 w 699392"/>
                  <a:gd name="connsiteY659" fmla="*/ 430378 h 834466"/>
                  <a:gd name="connsiteX660" fmla="*/ 202197 w 699392"/>
                  <a:gd name="connsiteY660" fmla="*/ 429787 h 834466"/>
                  <a:gd name="connsiteX661" fmla="*/ 201397 w 699392"/>
                  <a:gd name="connsiteY661" fmla="*/ 426768 h 834466"/>
                  <a:gd name="connsiteX662" fmla="*/ 199511 w 699392"/>
                  <a:gd name="connsiteY662" fmla="*/ 425787 h 834466"/>
                  <a:gd name="connsiteX663" fmla="*/ 197806 w 699392"/>
                  <a:gd name="connsiteY663" fmla="*/ 426463 h 834466"/>
                  <a:gd name="connsiteX664" fmla="*/ 196044 w 699392"/>
                  <a:gd name="connsiteY664" fmla="*/ 424310 h 834466"/>
                  <a:gd name="connsiteX665" fmla="*/ 195729 w 699392"/>
                  <a:gd name="connsiteY665" fmla="*/ 418986 h 834466"/>
                  <a:gd name="connsiteX666" fmla="*/ 197977 w 699392"/>
                  <a:gd name="connsiteY666" fmla="*/ 411032 h 834466"/>
                  <a:gd name="connsiteX667" fmla="*/ 199758 w 699392"/>
                  <a:gd name="connsiteY667" fmla="*/ 405755 h 834466"/>
                  <a:gd name="connsiteX668" fmla="*/ 201682 w 699392"/>
                  <a:gd name="connsiteY668" fmla="*/ 401745 h 834466"/>
                  <a:gd name="connsiteX669" fmla="*/ 209245 w 699392"/>
                  <a:gd name="connsiteY669" fmla="*/ 390315 h 834466"/>
                  <a:gd name="connsiteX670" fmla="*/ 210874 w 699392"/>
                  <a:gd name="connsiteY670" fmla="*/ 384048 h 834466"/>
                  <a:gd name="connsiteX671" fmla="*/ 214294 w 699392"/>
                  <a:gd name="connsiteY671" fmla="*/ 380733 h 834466"/>
                  <a:gd name="connsiteX672" fmla="*/ 218732 w 699392"/>
                  <a:gd name="connsiteY672" fmla="*/ 381467 h 834466"/>
                  <a:gd name="connsiteX673" fmla="*/ 220075 w 699392"/>
                  <a:gd name="connsiteY673" fmla="*/ 380505 h 834466"/>
                  <a:gd name="connsiteX674" fmla="*/ 218551 w 699392"/>
                  <a:gd name="connsiteY674" fmla="*/ 376371 h 834466"/>
                  <a:gd name="connsiteX675" fmla="*/ 213713 w 699392"/>
                  <a:gd name="connsiteY675" fmla="*/ 373094 h 834466"/>
                  <a:gd name="connsiteX676" fmla="*/ 213417 w 699392"/>
                  <a:gd name="connsiteY676" fmla="*/ 371027 h 834466"/>
                  <a:gd name="connsiteX677" fmla="*/ 229543 w 699392"/>
                  <a:gd name="connsiteY677" fmla="*/ 365589 h 834466"/>
                  <a:gd name="connsiteX678" fmla="*/ 237220 w 699392"/>
                  <a:gd name="connsiteY678" fmla="*/ 365770 h 834466"/>
                  <a:gd name="connsiteX679" fmla="*/ 239496 w 699392"/>
                  <a:gd name="connsiteY679" fmla="*/ 363055 h 834466"/>
                  <a:gd name="connsiteX680" fmla="*/ 243669 w 699392"/>
                  <a:gd name="connsiteY680" fmla="*/ 361302 h 834466"/>
                  <a:gd name="connsiteX681" fmla="*/ 246831 w 699392"/>
                  <a:gd name="connsiteY681" fmla="*/ 357969 h 834466"/>
                  <a:gd name="connsiteX682" fmla="*/ 245202 w 699392"/>
                  <a:gd name="connsiteY682" fmla="*/ 356492 h 834466"/>
                  <a:gd name="connsiteX683" fmla="*/ 237401 w 699392"/>
                  <a:gd name="connsiteY683" fmla="*/ 359559 h 834466"/>
                  <a:gd name="connsiteX684" fmla="*/ 232524 w 699392"/>
                  <a:gd name="connsiteY684" fmla="*/ 360997 h 834466"/>
                  <a:gd name="connsiteX685" fmla="*/ 230324 w 699392"/>
                  <a:gd name="connsiteY685" fmla="*/ 360950 h 834466"/>
                  <a:gd name="connsiteX686" fmla="*/ 228600 w 699392"/>
                  <a:gd name="connsiteY686" fmla="*/ 361998 h 834466"/>
                  <a:gd name="connsiteX687" fmla="*/ 222371 w 699392"/>
                  <a:gd name="connsiteY687" fmla="*/ 362398 h 834466"/>
                  <a:gd name="connsiteX688" fmla="*/ 221009 w 699392"/>
                  <a:gd name="connsiteY688" fmla="*/ 349091 h 834466"/>
                  <a:gd name="connsiteX689" fmla="*/ 221990 w 699392"/>
                  <a:gd name="connsiteY689" fmla="*/ 341824 h 834466"/>
                  <a:gd name="connsiteX690" fmla="*/ 224314 w 699392"/>
                  <a:gd name="connsiteY690" fmla="*/ 341976 h 834466"/>
                  <a:gd name="connsiteX691" fmla="*/ 224847 w 699392"/>
                  <a:gd name="connsiteY691" fmla="*/ 335013 h 834466"/>
                  <a:gd name="connsiteX692" fmla="*/ 227533 w 699392"/>
                  <a:gd name="connsiteY692" fmla="*/ 330889 h 834466"/>
                  <a:gd name="connsiteX693" fmla="*/ 231238 w 699392"/>
                  <a:gd name="connsiteY693" fmla="*/ 329965 h 834466"/>
                  <a:gd name="connsiteX694" fmla="*/ 233106 w 699392"/>
                  <a:gd name="connsiteY694" fmla="*/ 328203 h 834466"/>
                  <a:gd name="connsiteX695" fmla="*/ 235801 w 699392"/>
                  <a:gd name="connsiteY695" fmla="*/ 324602 h 834466"/>
                  <a:gd name="connsiteX696" fmla="*/ 240259 w 699392"/>
                  <a:gd name="connsiteY696" fmla="*/ 325431 h 834466"/>
                  <a:gd name="connsiteX697" fmla="*/ 244840 w 699392"/>
                  <a:gd name="connsiteY697" fmla="*/ 324631 h 834466"/>
                  <a:gd name="connsiteX698" fmla="*/ 243697 w 699392"/>
                  <a:gd name="connsiteY698" fmla="*/ 322926 h 834466"/>
                  <a:gd name="connsiteX699" fmla="*/ 238011 w 699392"/>
                  <a:gd name="connsiteY699" fmla="*/ 320735 h 834466"/>
                  <a:gd name="connsiteX700" fmla="*/ 236611 w 699392"/>
                  <a:gd name="connsiteY700" fmla="*/ 316963 h 834466"/>
                  <a:gd name="connsiteX701" fmla="*/ 238611 w 699392"/>
                  <a:gd name="connsiteY701" fmla="*/ 314849 h 834466"/>
                  <a:gd name="connsiteX702" fmla="*/ 240792 w 699392"/>
                  <a:gd name="connsiteY702" fmla="*/ 313296 h 834466"/>
                  <a:gd name="connsiteX703" fmla="*/ 242716 w 699392"/>
                  <a:gd name="connsiteY703" fmla="*/ 313020 h 834466"/>
                  <a:gd name="connsiteX704" fmla="*/ 246516 w 699392"/>
                  <a:gd name="connsiteY704" fmla="*/ 305619 h 834466"/>
                  <a:gd name="connsiteX705" fmla="*/ 248831 w 699392"/>
                  <a:gd name="connsiteY705" fmla="*/ 302447 h 834466"/>
                  <a:gd name="connsiteX706" fmla="*/ 251413 w 699392"/>
                  <a:gd name="connsiteY706" fmla="*/ 303000 h 834466"/>
                  <a:gd name="connsiteX707" fmla="*/ 255013 w 699392"/>
                  <a:gd name="connsiteY707" fmla="*/ 299723 h 834466"/>
                  <a:gd name="connsiteX708" fmla="*/ 258556 w 699392"/>
                  <a:gd name="connsiteY708" fmla="*/ 300838 h 834466"/>
                  <a:gd name="connsiteX709" fmla="*/ 261976 w 699392"/>
                  <a:gd name="connsiteY709" fmla="*/ 298694 h 834466"/>
                  <a:gd name="connsiteX710" fmla="*/ 266652 w 699392"/>
                  <a:gd name="connsiteY710" fmla="*/ 297275 h 834466"/>
                  <a:gd name="connsiteX711" fmla="*/ 283769 w 699392"/>
                  <a:gd name="connsiteY711" fmla="*/ 296732 h 834466"/>
                  <a:gd name="connsiteX712" fmla="*/ 284274 w 699392"/>
                  <a:gd name="connsiteY712" fmla="*/ 293675 h 834466"/>
                  <a:gd name="connsiteX713" fmla="*/ 280673 w 699392"/>
                  <a:gd name="connsiteY713" fmla="*/ 292970 h 834466"/>
                  <a:gd name="connsiteX714" fmla="*/ 267957 w 699392"/>
                  <a:gd name="connsiteY714" fmla="*/ 292179 h 834466"/>
                  <a:gd name="connsiteX715" fmla="*/ 261461 w 699392"/>
                  <a:gd name="connsiteY715" fmla="*/ 292246 h 834466"/>
                  <a:gd name="connsiteX716" fmla="*/ 258728 w 699392"/>
                  <a:gd name="connsiteY716" fmla="*/ 293037 h 834466"/>
                  <a:gd name="connsiteX717" fmla="*/ 257727 w 699392"/>
                  <a:gd name="connsiteY717" fmla="*/ 291970 h 834466"/>
                  <a:gd name="connsiteX718" fmla="*/ 257909 w 699392"/>
                  <a:gd name="connsiteY718" fmla="*/ 290141 h 834466"/>
                  <a:gd name="connsiteX719" fmla="*/ 260271 w 699392"/>
                  <a:gd name="connsiteY719" fmla="*/ 287236 h 834466"/>
                  <a:gd name="connsiteX720" fmla="*/ 261385 w 699392"/>
                  <a:gd name="connsiteY720" fmla="*/ 284026 h 834466"/>
                  <a:gd name="connsiteX721" fmla="*/ 266109 w 699392"/>
                  <a:gd name="connsiteY721" fmla="*/ 276158 h 834466"/>
                  <a:gd name="connsiteX722" fmla="*/ 271643 w 699392"/>
                  <a:gd name="connsiteY722" fmla="*/ 270900 h 834466"/>
                  <a:gd name="connsiteX723" fmla="*/ 275882 w 699392"/>
                  <a:gd name="connsiteY723" fmla="*/ 272244 h 834466"/>
                  <a:gd name="connsiteX724" fmla="*/ 280388 w 699392"/>
                  <a:gd name="connsiteY724" fmla="*/ 277263 h 834466"/>
                  <a:gd name="connsiteX725" fmla="*/ 283597 w 699392"/>
                  <a:gd name="connsiteY725" fmla="*/ 277892 h 834466"/>
                  <a:gd name="connsiteX726" fmla="*/ 285093 w 699392"/>
                  <a:gd name="connsiteY726" fmla="*/ 279511 h 834466"/>
                  <a:gd name="connsiteX727" fmla="*/ 287436 w 699392"/>
                  <a:gd name="connsiteY727" fmla="*/ 286407 h 834466"/>
                  <a:gd name="connsiteX728" fmla="*/ 288550 w 699392"/>
                  <a:gd name="connsiteY728" fmla="*/ 286626 h 834466"/>
                  <a:gd name="connsiteX729" fmla="*/ 288046 w 699392"/>
                  <a:gd name="connsiteY729" fmla="*/ 280006 h 834466"/>
                  <a:gd name="connsiteX730" fmla="*/ 291141 w 699392"/>
                  <a:gd name="connsiteY730" fmla="*/ 274596 h 834466"/>
                  <a:gd name="connsiteX731" fmla="*/ 290341 w 699392"/>
                  <a:gd name="connsiteY731" fmla="*/ 273101 h 834466"/>
                  <a:gd name="connsiteX732" fmla="*/ 285693 w 699392"/>
                  <a:gd name="connsiteY732" fmla="*/ 275063 h 834466"/>
                  <a:gd name="connsiteX733" fmla="*/ 282130 w 699392"/>
                  <a:gd name="connsiteY733" fmla="*/ 273025 h 834466"/>
                  <a:gd name="connsiteX734" fmla="*/ 279321 w 699392"/>
                  <a:gd name="connsiteY734" fmla="*/ 268948 h 834466"/>
                  <a:gd name="connsiteX735" fmla="*/ 278521 w 699392"/>
                  <a:gd name="connsiteY735" fmla="*/ 265214 h 834466"/>
                  <a:gd name="connsiteX736" fmla="*/ 280273 w 699392"/>
                  <a:gd name="connsiteY736" fmla="*/ 261518 h 834466"/>
                  <a:gd name="connsiteX737" fmla="*/ 281921 w 699392"/>
                  <a:gd name="connsiteY737" fmla="*/ 259651 h 834466"/>
                  <a:gd name="connsiteX738" fmla="*/ 280807 w 699392"/>
                  <a:gd name="connsiteY738" fmla="*/ 257470 h 834466"/>
                  <a:gd name="connsiteX739" fmla="*/ 273777 w 699392"/>
                  <a:gd name="connsiteY739" fmla="*/ 263290 h 834466"/>
                  <a:gd name="connsiteX740" fmla="*/ 268805 w 699392"/>
                  <a:gd name="connsiteY740" fmla="*/ 264652 h 834466"/>
                  <a:gd name="connsiteX741" fmla="*/ 266843 w 699392"/>
                  <a:gd name="connsiteY741" fmla="*/ 263842 h 834466"/>
                  <a:gd name="connsiteX742" fmla="*/ 267901 w 699392"/>
                  <a:gd name="connsiteY742" fmla="*/ 258566 h 834466"/>
                  <a:gd name="connsiteX743" fmla="*/ 267310 w 699392"/>
                  <a:gd name="connsiteY743" fmla="*/ 254365 h 834466"/>
                  <a:gd name="connsiteX744" fmla="*/ 273977 w 699392"/>
                  <a:gd name="connsiteY744" fmla="*/ 243983 h 834466"/>
                  <a:gd name="connsiteX745" fmla="*/ 276273 w 699392"/>
                  <a:gd name="connsiteY745" fmla="*/ 242783 h 834466"/>
                  <a:gd name="connsiteX746" fmla="*/ 280016 w 699392"/>
                  <a:gd name="connsiteY746" fmla="*/ 243621 h 834466"/>
                  <a:gd name="connsiteX747" fmla="*/ 283397 w 699392"/>
                  <a:gd name="connsiteY747" fmla="*/ 246555 h 834466"/>
                  <a:gd name="connsiteX748" fmla="*/ 286226 w 699392"/>
                  <a:gd name="connsiteY748" fmla="*/ 246088 h 834466"/>
                  <a:gd name="connsiteX749" fmla="*/ 289293 w 699392"/>
                  <a:gd name="connsiteY749" fmla="*/ 244516 h 834466"/>
                  <a:gd name="connsiteX750" fmla="*/ 288874 w 699392"/>
                  <a:gd name="connsiteY750" fmla="*/ 241697 h 834466"/>
                  <a:gd name="connsiteX751" fmla="*/ 282226 w 699392"/>
                  <a:gd name="connsiteY751" fmla="*/ 240573 h 834466"/>
                  <a:gd name="connsiteX752" fmla="*/ 280511 w 699392"/>
                  <a:gd name="connsiteY752" fmla="*/ 238230 h 834466"/>
                  <a:gd name="connsiteX753" fmla="*/ 281131 w 699392"/>
                  <a:gd name="connsiteY753" fmla="*/ 235915 h 834466"/>
                  <a:gd name="connsiteX754" fmla="*/ 285693 w 699392"/>
                  <a:gd name="connsiteY754" fmla="*/ 233477 h 834466"/>
                  <a:gd name="connsiteX755" fmla="*/ 290236 w 699392"/>
                  <a:gd name="connsiteY755" fmla="*/ 229067 h 834466"/>
                  <a:gd name="connsiteX756" fmla="*/ 295437 w 699392"/>
                  <a:gd name="connsiteY756" fmla="*/ 227781 h 834466"/>
                  <a:gd name="connsiteX757" fmla="*/ 299618 w 699392"/>
                  <a:gd name="connsiteY757" fmla="*/ 224438 h 834466"/>
                  <a:gd name="connsiteX758" fmla="*/ 300428 w 699392"/>
                  <a:gd name="connsiteY758" fmla="*/ 225200 h 834466"/>
                  <a:gd name="connsiteX759" fmla="*/ 301133 w 699392"/>
                  <a:gd name="connsiteY759" fmla="*/ 226514 h 834466"/>
                  <a:gd name="connsiteX760" fmla="*/ 302638 w 699392"/>
                  <a:gd name="connsiteY760" fmla="*/ 238877 h 834466"/>
                  <a:gd name="connsiteX761" fmla="*/ 306381 w 699392"/>
                  <a:gd name="connsiteY761" fmla="*/ 248898 h 834466"/>
                  <a:gd name="connsiteX762" fmla="*/ 307763 w 699392"/>
                  <a:gd name="connsiteY762" fmla="*/ 249260 h 834466"/>
                  <a:gd name="connsiteX763" fmla="*/ 306324 w 699392"/>
                  <a:gd name="connsiteY763" fmla="*/ 240744 h 834466"/>
                  <a:gd name="connsiteX764" fmla="*/ 307667 w 699392"/>
                  <a:gd name="connsiteY764" fmla="*/ 238287 h 834466"/>
                  <a:gd name="connsiteX765" fmla="*/ 309363 w 699392"/>
                  <a:gd name="connsiteY765" fmla="*/ 236420 h 834466"/>
                  <a:gd name="connsiteX766" fmla="*/ 309896 w 699392"/>
                  <a:gd name="connsiteY766" fmla="*/ 234286 h 834466"/>
                  <a:gd name="connsiteX767" fmla="*/ 307953 w 699392"/>
                  <a:gd name="connsiteY767" fmla="*/ 233562 h 834466"/>
                  <a:gd name="connsiteX768" fmla="*/ 306362 w 699392"/>
                  <a:gd name="connsiteY768" fmla="*/ 230496 h 834466"/>
                  <a:gd name="connsiteX769" fmla="*/ 304095 w 699392"/>
                  <a:gd name="connsiteY769" fmla="*/ 220656 h 834466"/>
                  <a:gd name="connsiteX770" fmla="*/ 304876 w 699392"/>
                  <a:gd name="connsiteY770" fmla="*/ 218084 h 834466"/>
                  <a:gd name="connsiteX771" fmla="*/ 309801 w 699392"/>
                  <a:gd name="connsiteY771" fmla="*/ 212808 h 834466"/>
                  <a:gd name="connsiteX772" fmla="*/ 315973 w 699392"/>
                  <a:gd name="connsiteY772" fmla="*/ 211598 h 834466"/>
                  <a:gd name="connsiteX773" fmla="*/ 322545 w 699392"/>
                  <a:gd name="connsiteY773" fmla="*/ 215294 h 834466"/>
                  <a:gd name="connsiteX774" fmla="*/ 324860 w 699392"/>
                  <a:gd name="connsiteY774" fmla="*/ 215332 h 834466"/>
                  <a:gd name="connsiteX775" fmla="*/ 328669 w 699392"/>
                  <a:gd name="connsiteY775" fmla="*/ 214341 h 834466"/>
                  <a:gd name="connsiteX776" fmla="*/ 335137 w 699392"/>
                  <a:gd name="connsiteY776" fmla="*/ 211293 h 834466"/>
                  <a:gd name="connsiteX777" fmla="*/ 338947 w 699392"/>
                  <a:gd name="connsiteY777" fmla="*/ 210131 h 834466"/>
                  <a:gd name="connsiteX778" fmla="*/ 340929 w 699392"/>
                  <a:gd name="connsiteY778" fmla="*/ 210131 h 834466"/>
                  <a:gd name="connsiteX779" fmla="*/ 341414 w 699392"/>
                  <a:gd name="connsiteY779" fmla="*/ 208588 h 834466"/>
                  <a:gd name="connsiteX780" fmla="*/ 339576 w 699392"/>
                  <a:gd name="connsiteY780" fmla="*/ 207597 h 834466"/>
                  <a:gd name="connsiteX781" fmla="*/ 338985 w 699392"/>
                  <a:gd name="connsiteY781" fmla="*/ 206635 h 834466"/>
                  <a:gd name="connsiteX782" fmla="*/ 337547 w 699392"/>
                  <a:gd name="connsiteY782" fmla="*/ 206083 h 834466"/>
                  <a:gd name="connsiteX783" fmla="*/ 331565 w 699392"/>
                  <a:gd name="connsiteY783" fmla="*/ 207731 h 834466"/>
                  <a:gd name="connsiteX784" fmla="*/ 315059 w 699392"/>
                  <a:gd name="connsiteY784" fmla="*/ 207207 h 834466"/>
                  <a:gd name="connsiteX785" fmla="*/ 313468 w 699392"/>
                  <a:gd name="connsiteY785" fmla="*/ 205445 h 834466"/>
                  <a:gd name="connsiteX786" fmla="*/ 313173 w 699392"/>
                  <a:gd name="connsiteY786" fmla="*/ 202387 h 834466"/>
                  <a:gd name="connsiteX787" fmla="*/ 314925 w 699392"/>
                  <a:gd name="connsiteY787" fmla="*/ 198006 h 834466"/>
                  <a:gd name="connsiteX788" fmla="*/ 316849 w 699392"/>
                  <a:gd name="connsiteY788" fmla="*/ 195577 h 834466"/>
                  <a:gd name="connsiteX789" fmla="*/ 323079 w 699392"/>
                  <a:gd name="connsiteY789" fmla="*/ 191205 h 834466"/>
                  <a:gd name="connsiteX790" fmla="*/ 329660 w 699392"/>
                  <a:gd name="connsiteY790" fmla="*/ 190614 h 834466"/>
                  <a:gd name="connsiteX791" fmla="*/ 336604 w 699392"/>
                  <a:gd name="connsiteY791" fmla="*/ 182813 h 834466"/>
                  <a:gd name="connsiteX792" fmla="*/ 339252 w 699392"/>
                  <a:gd name="connsiteY792" fmla="*/ 176946 h 834466"/>
                  <a:gd name="connsiteX793" fmla="*/ 340757 w 699392"/>
                  <a:gd name="connsiteY793" fmla="*/ 167850 h 834466"/>
                  <a:gd name="connsiteX794" fmla="*/ 344986 w 699392"/>
                  <a:gd name="connsiteY794" fmla="*/ 160458 h 834466"/>
                  <a:gd name="connsiteX795" fmla="*/ 355597 w 699392"/>
                  <a:gd name="connsiteY795" fmla="*/ 156239 h 834466"/>
                  <a:gd name="connsiteX796" fmla="*/ 356025 w 699392"/>
                  <a:gd name="connsiteY796" fmla="*/ 154372 h 834466"/>
                  <a:gd name="connsiteX797" fmla="*/ 354902 w 699392"/>
                  <a:gd name="connsiteY797" fmla="*/ 150495 h 834466"/>
                  <a:gd name="connsiteX798" fmla="*/ 354997 w 699392"/>
                  <a:gd name="connsiteY798" fmla="*/ 143504 h 834466"/>
                  <a:gd name="connsiteX799" fmla="*/ 357902 w 699392"/>
                  <a:gd name="connsiteY799" fmla="*/ 135322 h 834466"/>
                  <a:gd name="connsiteX800" fmla="*/ 359836 w 699392"/>
                  <a:gd name="connsiteY800" fmla="*/ 132474 h 834466"/>
                  <a:gd name="connsiteX801" fmla="*/ 360731 w 699392"/>
                  <a:gd name="connsiteY801" fmla="*/ 132131 h 834466"/>
                  <a:gd name="connsiteX802" fmla="*/ 363017 w 699392"/>
                  <a:gd name="connsiteY802" fmla="*/ 134817 h 834466"/>
                  <a:gd name="connsiteX803" fmla="*/ 365798 w 699392"/>
                  <a:gd name="connsiteY803" fmla="*/ 140513 h 834466"/>
                  <a:gd name="connsiteX804" fmla="*/ 370151 w 699392"/>
                  <a:gd name="connsiteY804" fmla="*/ 143770 h 834466"/>
                  <a:gd name="connsiteX805" fmla="*/ 375857 w 699392"/>
                  <a:gd name="connsiteY805" fmla="*/ 144332 h 834466"/>
                  <a:gd name="connsiteX806" fmla="*/ 377380 w 699392"/>
                  <a:gd name="connsiteY806" fmla="*/ 142732 h 834466"/>
                  <a:gd name="connsiteX807" fmla="*/ 372952 w 699392"/>
                  <a:gd name="connsiteY807" fmla="*/ 139494 h 834466"/>
                  <a:gd name="connsiteX808" fmla="*/ 369589 w 699392"/>
                  <a:gd name="connsiteY808" fmla="*/ 135246 h 834466"/>
                  <a:gd name="connsiteX809" fmla="*/ 369322 w 699392"/>
                  <a:gd name="connsiteY809" fmla="*/ 130969 h 834466"/>
                  <a:gd name="connsiteX810" fmla="*/ 370913 w 699392"/>
                  <a:gd name="connsiteY810" fmla="*/ 128702 h 834466"/>
                  <a:gd name="connsiteX811" fmla="*/ 373389 w 699392"/>
                  <a:gd name="connsiteY811" fmla="*/ 128949 h 834466"/>
                  <a:gd name="connsiteX812" fmla="*/ 376494 w 699392"/>
                  <a:gd name="connsiteY812" fmla="*/ 128473 h 834466"/>
                  <a:gd name="connsiteX813" fmla="*/ 379390 w 699392"/>
                  <a:gd name="connsiteY813" fmla="*/ 125587 h 834466"/>
                  <a:gd name="connsiteX814" fmla="*/ 379809 w 699392"/>
                  <a:gd name="connsiteY814" fmla="*/ 123558 h 834466"/>
                  <a:gd name="connsiteX815" fmla="*/ 379933 w 699392"/>
                  <a:gd name="connsiteY815" fmla="*/ 120796 h 834466"/>
                  <a:gd name="connsiteX816" fmla="*/ 380657 w 699392"/>
                  <a:gd name="connsiteY816" fmla="*/ 117986 h 834466"/>
                  <a:gd name="connsiteX817" fmla="*/ 384906 w 699392"/>
                  <a:gd name="connsiteY817" fmla="*/ 111252 h 834466"/>
                  <a:gd name="connsiteX818" fmla="*/ 397993 w 699392"/>
                  <a:gd name="connsiteY818" fmla="*/ 106861 h 834466"/>
                  <a:gd name="connsiteX819" fmla="*/ 398945 w 699392"/>
                  <a:gd name="connsiteY819" fmla="*/ 108652 h 834466"/>
                  <a:gd name="connsiteX820" fmla="*/ 398240 w 699392"/>
                  <a:gd name="connsiteY820" fmla="*/ 121634 h 834466"/>
                  <a:gd name="connsiteX821" fmla="*/ 396735 w 699392"/>
                  <a:gd name="connsiteY821" fmla="*/ 129978 h 834466"/>
                  <a:gd name="connsiteX822" fmla="*/ 396783 w 699392"/>
                  <a:gd name="connsiteY822" fmla="*/ 136055 h 834466"/>
                  <a:gd name="connsiteX823" fmla="*/ 399336 w 699392"/>
                  <a:gd name="connsiteY823" fmla="*/ 129978 h 834466"/>
                  <a:gd name="connsiteX824" fmla="*/ 402746 w 699392"/>
                  <a:gd name="connsiteY824" fmla="*/ 113243 h 834466"/>
                  <a:gd name="connsiteX825" fmla="*/ 405317 w 699392"/>
                  <a:gd name="connsiteY825" fmla="*/ 105318 h 834466"/>
                  <a:gd name="connsiteX826" fmla="*/ 408213 w 699392"/>
                  <a:gd name="connsiteY826" fmla="*/ 100755 h 834466"/>
                  <a:gd name="connsiteX827" fmla="*/ 410280 w 699392"/>
                  <a:gd name="connsiteY827" fmla="*/ 99727 h 834466"/>
                  <a:gd name="connsiteX828" fmla="*/ 412328 w 699392"/>
                  <a:gd name="connsiteY828" fmla="*/ 97355 h 834466"/>
                  <a:gd name="connsiteX829" fmla="*/ 415033 w 699392"/>
                  <a:gd name="connsiteY829" fmla="*/ 95945 h 834466"/>
                  <a:gd name="connsiteX830" fmla="*/ 415862 w 699392"/>
                  <a:gd name="connsiteY830" fmla="*/ 97765 h 834466"/>
                  <a:gd name="connsiteX831" fmla="*/ 416719 w 699392"/>
                  <a:gd name="connsiteY831" fmla="*/ 101984 h 834466"/>
                  <a:gd name="connsiteX832" fmla="*/ 415261 w 699392"/>
                  <a:gd name="connsiteY832" fmla="*/ 116710 h 834466"/>
                  <a:gd name="connsiteX833" fmla="*/ 415404 w 699392"/>
                  <a:gd name="connsiteY833" fmla="*/ 121339 h 834466"/>
                  <a:gd name="connsiteX834" fmla="*/ 413775 w 699392"/>
                  <a:gd name="connsiteY834" fmla="*/ 127521 h 834466"/>
                  <a:gd name="connsiteX835" fmla="*/ 407537 w 699392"/>
                  <a:gd name="connsiteY835" fmla="*/ 141227 h 834466"/>
                  <a:gd name="connsiteX836" fmla="*/ 407822 w 699392"/>
                  <a:gd name="connsiteY836" fmla="*/ 142970 h 834466"/>
                  <a:gd name="connsiteX837" fmla="*/ 409232 w 699392"/>
                  <a:gd name="connsiteY837" fmla="*/ 142323 h 834466"/>
                  <a:gd name="connsiteX838" fmla="*/ 411642 w 699392"/>
                  <a:gd name="connsiteY838" fmla="*/ 140075 h 834466"/>
                  <a:gd name="connsiteX839" fmla="*/ 419376 w 699392"/>
                  <a:gd name="connsiteY839" fmla="*/ 127044 h 834466"/>
                  <a:gd name="connsiteX840" fmla="*/ 426130 w 699392"/>
                  <a:gd name="connsiteY840" fmla="*/ 128692 h 834466"/>
                  <a:gd name="connsiteX841" fmla="*/ 426215 w 699392"/>
                  <a:gd name="connsiteY841" fmla="*/ 127625 h 834466"/>
                  <a:gd name="connsiteX842" fmla="*/ 424043 w 699392"/>
                  <a:gd name="connsiteY842" fmla="*/ 123787 h 834466"/>
                  <a:gd name="connsiteX843" fmla="*/ 421405 w 699392"/>
                  <a:gd name="connsiteY843" fmla="*/ 120101 h 834466"/>
                  <a:gd name="connsiteX844" fmla="*/ 420605 w 699392"/>
                  <a:gd name="connsiteY844" fmla="*/ 115529 h 834466"/>
                  <a:gd name="connsiteX845" fmla="*/ 420957 w 699392"/>
                  <a:gd name="connsiteY845" fmla="*/ 103261 h 834466"/>
                  <a:gd name="connsiteX846" fmla="*/ 422996 w 699392"/>
                  <a:gd name="connsiteY846" fmla="*/ 98374 h 834466"/>
                  <a:gd name="connsiteX847" fmla="*/ 428825 w 699392"/>
                  <a:gd name="connsiteY847" fmla="*/ 98889 h 834466"/>
                  <a:gd name="connsiteX848" fmla="*/ 432321 w 699392"/>
                  <a:gd name="connsiteY848" fmla="*/ 98212 h 834466"/>
                  <a:gd name="connsiteX849" fmla="*/ 433950 w 699392"/>
                  <a:gd name="connsiteY849" fmla="*/ 100432 h 834466"/>
                  <a:gd name="connsiteX850" fmla="*/ 437445 w 699392"/>
                  <a:gd name="connsiteY850" fmla="*/ 100270 h 834466"/>
                  <a:gd name="connsiteX851" fmla="*/ 439864 w 699392"/>
                  <a:gd name="connsiteY851" fmla="*/ 91411 h 834466"/>
                  <a:gd name="connsiteX852" fmla="*/ 444655 w 699392"/>
                  <a:gd name="connsiteY852" fmla="*/ 90630 h 834466"/>
                  <a:gd name="connsiteX853" fmla="*/ 448866 w 699392"/>
                  <a:gd name="connsiteY853" fmla="*/ 96498 h 834466"/>
                  <a:gd name="connsiteX854" fmla="*/ 453923 w 699392"/>
                  <a:gd name="connsiteY854" fmla="*/ 100432 h 834466"/>
                  <a:gd name="connsiteX855" fmla="*/ 457991 w 699392"/>
                  <a:gd name="connsiteY855" fmla="*/ 106070 h 834466"/>
                  <a:gd name="connsiteX856" fmla="*/ 459143 w 699392"/>
                  <a:gd name="connsiteY856" fmla="*/ 104527 h 834466"/>
                  <a:gd name="connsiteX857" fmla="*/ 456952 w 699392"/>
                  <a:gd name="connsiteY857" fmla="*/ 91326 h 834466"/>
                  <a:gd name="connsiteX858" fmla="*/ 454552 w 699392"/>
                  <a:gd name="connsiteY858" fmla="*/ 86487 h 834466"/>
                  <a:gd name="connsiteX859" fmla="*/ 449342 w 699392"/>
                  <a:gd name="connsiteY859" fmla="*/ 83963 h 834466"/>
                  <a:gd name="connsiteX860" fmla="*/ 443789 w 699392"/>
                  <a:gd name="connsiteY860" fmla="*/ 77972 h 834466"/>
                  <a:gd name="connsiteX861" fmla="*/ 442350 w 699392"/>
                  <a:gd name="connsiteY861" fmla="*/ 75305 h 834466"/>
                  <a:gd name="connsiteX862" fmla="*/ 442598 w 699392"/>
                  <a:gd name="connsiteY862" fmla="*/ 73323 h 834466"/>
                  <a:gd name="connsiteX863" fmla="*/ 447494 w 699392"/>
                  <a:gd name="connsiteY863" fmla="*/ 71409 h 834466"/>
                  <a:gd name="connsiteX864" fmla="*/ 453952 w 699392"/>
                  <a:gd name="connsiteY864" fmla="*/ 73609 h 834466"/>
                  <a:gd name="connsiteX865" fmla="*/ 459705 w 699392"/>
                  <a:gd name="connsiteY865" fmla="*/ 68590 h 834466"/>
                  <a:gd name="connsiteX866" fmla="*/ 461277 w 699392"/>
                  <a:gd name="connsiteY866" fmla="*/ 69971 h 834466"/>
                  <a:gd name="connsiteX867" fmla="*/ 465687 w 699392"/>
                  <a:gd name="connsiteY867" fmla="*/ 67342 h 834466"/>
                  <a:gd name="connsiteX868" fmla="*/ 468430 w 699392"/>
                  <a:gd name="connsiteY868" fmla="*/ 70885 h 834466"/>
                  <a:gd name="connsiteX869" fmla="*/ 470116 w 699392"/>
                  <a:gd name="connsiteY869" fmla="*/ 69837 h 834466"/>
                  <a:gd name="connsiteX870" fmla="*/ 471088 w 699392"/>
                  <a:gd name="connsiteY870" fmla="*/ 65084 h 834466"/>
                  <a:gd name="connsiteX871" fmla="*/ 478127 w 699392"/>
                  <a:gd name="connsiteY871" fmla="*/ 62132 h 834466"/>
                  <a:gd name="connsiteX872" fmla="*/ 482594 w 699392"/>
                  <a:gd name="connsiteY872" fmla="*/ 64865 h 834466"/>
                  <a:gd name="connsiteX873" fmla="*/ 484984 w 699392"/>
                  <a:gd name="connsiteY873" fmla="*/ 67675 h 834466"/>
                  <a:gd name="connsiteX874" fmla="*/ 486099 w 699392"/>
                  <a:gd name="connsiteY874" fmla="*/ 73076 h 834466"/>
                  <a:gd name="connsiteX875" fmla="*/ 487804 w 699392"/>
                  <a:gd name="connsiteY875" fmla="*/ 83696 h 834466"/>
                  <a:gd name="connsiteX876" fmla="*/ 491290 w 699392"/>
                  <a:gd name="connsiteY876" fmla="*/ 89402 h 834466"/>
                  <a:gd name="connsiteX877" fmla="*/ 493462 w 699392"/>
                  <a:gd name="connsiteY877" fmla="*/ 92192 h 834466"/>
                  <a:gd name="connsiteX878" fmla="*/ 496024 w 699392"/>
                  <a:gd name="connsiteY878" fmla="*/ 92964 h 834466"/>
                  <a:gd name="connsiteX879" fmla="*/ 497262 w 699392"/>
                  <a:gd name="connsiteY879" fmla="*/ 90126 h 834466"/>
                  <a:gd name="connsiteX880" fmla="*/ 494862 w 699392"/>
                  <a:gd name="connsiteY880" fmla="*/ 86697 h 834466"/>
                  <a:gd name="connsiteX881" fmla="*/ 494214 w 699392"/>
                  <a:gd name="connsiteY881" fmla="*/ 83458 h 834466"/>
                  <a:gd name="connsiteX882" fmla="*/ 495367 w 699392"/>
                  <a:gd name="connsiteY882" fmla="*/ 75400 h 834466"/>
                  <a:gd name="connsiteX883" fmla="*/ 496710 w 699392"/>
                  <a:gd name="connsiteY883" fmla="*/ 72228 h 834466"/>
                  <a:gd name="connsiteX884" fmla="*/ 504244 w 699392"/>
                  <a:gd name="connsiteY884" fmla="*/ 60141 h 834466"/>
                  <a:gd name="connsiteX885" fmla="*/ 510550 w 699392"/>
                  <a:gd name="connsiteY885" fmla="*/ 53835 h 834466"/>
                  <a:gd name="connsiteX886" fmla="*/ 514322 w 699392"/>
                  <a:gd name="connsiteY886" fmla="*/ 53302 h 834466"/>
                  <a:gd name="connsiteX887" fmla="*/ 520932 w 699392"/>
                  <a:gd name="connsiteY887" fmla="*/ 39081 h 834466"/>
                  <a:gd name="connsiteX888" fmla="*/ 522799 w 699392"/>
                  <a:gd name="connsiteY888" fmla="*/ 36481 h 834466"/>
                  <a:gd name="connsiteX889" fmla="*/ 524523 w 699392"/>
                  <a:gd name="connsiteY889" fmla="*/ 35881 h 834466"/>
                  <a:gd name="connsiteX890" fmla="*/ 524085 w 699392"/>
                  <a:gd name="connsiteY890" fmla="*/ 32375 h 834466"/>
                  <a:gd name="connsiteX891" fmla="*/ 520475 w 699392"/>
                  <a:gd name="connsiteY891" fmla="*/ 30156 h 834466"/>
                  <a:gd name="connsiteX892" fmla="*/ 520351 w 699392"/>
                  <a:gd name="connsiteY892" fmla="*/ 25794 h 834466"/>
                  <a:gd name="connsiteX893" fmla="*/ 525113 w 699392"/>
                  <a:gd name="connsiteY893" fmla="*/ 20479 h 834466"/>
                  <a:gd name="connsiteX894" fmla="*/ 530895 w 699392"/>
                  <a:gd name="connsiteY894" fmla="*/ 11516 h 834466"/>
                  <a:gd name="connsiteX895" fmla="*/ 533743 w 699392"/>
                  <a:gd name="connsiteY895" fmla="*/ 10916 h 834466"/>
                  <a:gd name="connsiteX896" fmla="*/ 535534 w 699392"/>
                  <a:gd name="connsiteY896" fmla="*/ 13411 h 834466"/>
                  <a:gd name="connsiteX897" fmla="*/ 541163 w 699392"/>
                  <a:gd name="connsiteY897" fmla="*/ 17459 h 834466"/>
                  <a:gd name="connsiteX898" fmla="*/ 544611 w 699392"/>
                  <a:gd name="connsiteY898" fmla="*/ 22079 h 834466"/>
                  <a:gd name="connsiteX899" fmla="*/ 547107 w 699392"/>
                  <a:gd name="connsiteY899" fmla="*/ 24403 h 834466"/>
                  <a:gd name="connsiteX900" fmla="*/ 548726 w 699392"/>
                  <a:gd name="connsiteY900" fmla="*/ 23917 h 834466"/>
                  <a:gd name="connsiteX901" fmla="*/ 550069 w 699392"/>
                  <a:gd name="connsiteY901" fmla="*/ 20450 h 834466"/>
                  <a:gd name="connsiteX902" fmla="*/ 551688 w 699392"/>
                  <a:gd name="connsiteY902" fmla="*/ 18821 h 834466"/>
                  <a:gd name="connsiteX903" fmla="*/ 555260 w 699392"/>
                  <a:gd name="connsiteY903" fmla="*/ 19736 h 834466"/>
                  <a:gd name="connsiteX904" fmla="*/ 557393 w 699392"/>
                  <a:gd name="connsiteY904" fmla="*/ 21965 h 834466"/>
                  <a:gd name="connsiteX905" fmla="*/ 559061 w 699392"/>
                  <a:gd name="connsiteY905" fmla="*/ 22260 h 834466"/>
                  <a:gd name="connsiteX906" fmla="*/ 560565 w 699392"/>
                  <a:gd name="connsiteY906" fmla="*/ 23613 h 834466"/>
                  <a:gd name="connsiteX907" fmla="*/ 560918 w 699392"/>
                  <a:gd name="connsiteY907" fmla="*/ 26575 h 834466"/>
                  <a:gd name="connsiteX908" fmla="*/ 557822 w 699392"/>
                  <a:gd name="connsiteY908" fmla="*/ 29804 h 834466"/>
                  <a:gd name="connsiteX909" fmla="*/ 552545 w 699392"/>
                  <a:gd name="connsiteY909" fmla="*/ 38310 h 834466"/>
                  <a:gd name="connsiteX910" fmla="*/ 547345 w 699392"/>
                  <a:gd name="connsiteY910" fmla="*/ 47930 h 834466"/>
                  <a:gd name="connsiteX911" fmla="*/ 545630 w 699392"/>
                  <a:gd name="connsiteY911" fmla="*/ 52978 h 834466"/>
                  <a:gd name="connsiteX912" fmla="*/ 543944 w 699392"/>
                  <a:gd name="connsiteY912" fmla="*/ 66151 h 834466"/>
                  <a:gd name="connsiteX913" fmla="*/ 539877 w 699392"/>
                  <a:gd name="connsiteY913" fmla="*/ 74524 h 834466"/>
                  <a:gd name="connsiteX914" fmla="*/ 539563 w 699392"/>
                  <a:gd name="connsiteY914" fmla="*/ 80372 h 834466"/>
                  <a:gd name="connsiteX915" fmla="*/ 541201 w 699392"/>
                  <a:gd name="connsiteY915" fmla="*/ 83115 h 834466"/>
                  <a:gd name="connsiteX916" fmla="*/ 545687 w 699392"/>
                  <a:gd name="connsiteY916" fmla="*/ 80963 h 834466"/>
                  <a:gd name="connsiteX917" fmla="*/ 551222 w 699392"/>
                  <a:gd name="connsiteY917" fmla="*/ 73162 h 834466"/>
                  <a:gd name="connsiteX918" fmla="*/ 552602 w 699392"/>
                  <a:gd name="connsiteY918" fmla="*/ 64837 h 834466"/>
                  <a:gd name="connsiteX919" fmla="*/ 566442 w 699392"/>
                  <a:gd name="connsiteY919" fmla="*/ 42062 h 834466"/>
                  <a:gd name="connsiteX920" fmla="*/ 572938 w 699392"/>
                  <a:gd name="connsiteY920" fmla="*/ 29356 h 834466"/>
                  <a:gd name="connsiteX921" fmla="*/ 580311 w 699392"/>
                  <a:gd name="connsiteY921" fmla="*/ 18755 h 834466"/>
                  <a:gd name="connsiteX922" fmla="*/ 584445 w 699392"/>
                  <a:gd name="connsiteY922" fmla="*/ 16554 h 834466"/>
                  <a:gd name="connsiteX923" fmla="*/ 586387 w 699392"/>
                  <a:gd name="connsiteY923" fmla="*/ 23593 h 834466"/>
                  <a:gd name="connsiteX924" fmla="*/ 584825 w 699392"/>
                  <a:gd name="connsiteY924" fmla="*/ 32737 h 834466"/>
                  <a:gd name="connsiteX925" fmla="*/ 581692 w 699392"/>
                  <a:gd name="connsiteY925" fmla="*/ 38538 h 834466"/>
                  <a:gd name="connsiteX926" fmla="*/ 584006 w 699392"/>
                  <a:gd name="connsiteY926" fmla="*/ 41196 h 834466"/>
                  <a:gd name="connsiteX927" fmla="*/ 583568 w 699392"/>
                  <a:gd name="connsiteY927" fmla="*/ 48054 h 834466"/>
                  <a:gd name="connsiteX928" fmla="*/ 582844 w 699392"/>
                  <a:gd name="connsiteY928" fmla="*/ 51854 h 834466"/>
                  <a:gd name="connsiteX929" fmla="*/ 582387 w 699392"/>
                  <a:gd name="connsiteY929" fmla="*/ 55826 h 834466"/>
                  <a:gd name="connsiteX930" fmla="*/ 582416 w 699392"/>
                  <a:gd name="connsiteY930" fmla="*/ 59312 h 834466"/>
                  <a:gd name="connsiteX931" fmla="*/ 584588 w 699392"/>
                  <a:gd name="connsiteY931" fmla="*/ 58379 h 834466"/>
                  <a:gd name="connsiteX932" fmla="*/ 593227 w 699392"/>
                  <a:gd name="connsiteY932" fmla="*/ 51216 h 834466"/>
                  <a:gd name="connsiteX933" fmla="*/ 595417 w 699392"/>
                  <a:gd name="connsiteY933" fmla="*/ 43425 h 834466"/>
                  <a:gd name="connsiteX934" fmla="*/ 597446 w 699392"/>
                  <a:gd name="connsiteY934" fmla="*/ 37557 h 834466"/>
                  <a:gd name="connsiteX935" fmla="*/ 598418 w 699392"/>
                  <a:gd name="connsiteY935" fmla="*/ 32480 h 834466"/>
                  <a:gd name="connsiteX936" fmla="*/ 601780 w 699392"/>
                  <a:gd name="connsiteY936" fmla="*/ 27651 h 834466"/>
                  <a:gd name="connsiteX937" fmla="*/ 608124 w 699392"/>
                  <a:gd name="connsiteY937" fmla="*/ 27613 h 834466"/>
                  <a:gd name="connsiteX938" fmla="*/ 608372 w 699392"/>
                  <a:gd name="connsiteY938" fmla="*/ 25708 h 834466"/>
                  <a:gd name="connsiteX939" fmla="*/ 600675 w 699392"/>
                  <a:gd name="connsiteY939" fmla="*/ 19069 h 834466"/>
                  <a:gd name="connsiteX940" fmla="*/ 599770 w 699392"/>
                  <a:gd name="connsiteY940" fmla="*/ 16031 h 834466"/>
                  <a:gd name="connsiteX941" fmla="*/ 602352 w 699392"/>
                  <a:gd name="connsiteY941" fmla="*/ 11973 h 834466"/>
                  <a:gd name="connsiteX942" fmla="*/ 609448 w 699392"/>
                  <a:gd name="connsiteY942" fmla="*/ 4200 h 834466"/>
                  <a:gd name="connsiteX943" fmla="*/ 613096 w 699392"/>
                  <a:gd name="connsiteY943" fmla="*/ 5058 h 834466"/>
                  <a:gd name="connsiteX944" fmla="*/ 615277 w 699392"/>
                  <a:gd name="connsiteY944" fmla="*/ 6829 h 834466"/>
                  <a:gd name="connsiteX945" fmla="*/ 624011 w 699392"/>
                  <a:gd name="connsiteY945" fmla="*/ 8182 h 834466"/>
                  <a:gd name="connsiteX946" fmla="*/ 630717 w 699392"/>
                  <a:gd name="connsiteY946" fmla="*/ 13735 h 834466"/>
                  <a:gd name="connsiteX947" fmla="*/ 630460 w 699392"/>
                  <a:gd name="connsiteY947" fmla="*/ 22393 h 834466"/>
                  <a:gd name="connsiteX948" fmla="*/ 628965 w 699392"/>
                  <a:gd name="connsiteY948" fmla="*/ 25994 h 834466"/>
                  <a:gd name="connsiteX949" fmla="*/ 627498 w 699392"/>
                  <a:gd name="connsiteY949" fmla="*/ 28204 h 834466"/>
                  <a:gd name="connsiteX950" fmla="*/ 618916 w 699392"/>
                  <a:gd name="connsiteY950" fmla="*/ 34719 h 834466"/>
                  <a:gd name="connsiteX951" fmla="*/ 617506 w 699392"/>
                  <a:gd name="connsiteY951" fmla="*/ 37929 h 834466"/>
                  <a:gd name="connsiteX952" fmla="*/ 620202 w 699392"/>
                  <a:gd name="connsiteY952" fmla="*/ 39033 h 834466"/>
                  <a:gd name="connsiteX953" fmla="*/ 625993 w 699392"/>
                  <a:gd name="connsiteY953" fmla="*/ 35795 h 834466"/>
                  <a:gd name="connsiteX954" fmla="*/ 627498 w 699392"/>
                  <a:gd name="connsiteY954" fmla="*/ 38738 h 834466"/>
                  <a:gd name="connsiteX955" fmla="*/ 625650 w 699392"/>
                  <a:gd name="connsiteY955" fmla="*/ 46072 h 834466"/>
                  <a:gd name="connsiteX956" fmla="*/ 625335 w 699392"/>
                  <a:gd name="connsiteY956" fmla="*/ 57017 h 834466"/>
                  <a:gd name="connsiteX957" fmla="*/ 624669 w 699392"/>
                  <a:gd name="connsiteY957" fmla="*/ 63370 h 834466"/>
                  <a:gd name="connsiteX958" fmla="*/ 624669 w 699392"/>
                  <a:gd name="connsiteY958" fmla="*/ 69142 h 834466"/>
                  <a:gd name="connsiteX959" fmla="*/ 625393 w 699392"/>
                  <a:gd name="connsiteY959" fmla="*/ 72238 h 834466"/>
                  <a:gd name="connsiteX960" fmla="*/ 627726 w 699392"/>
                  <a:gd name="connsiteY960" fmla="*/ 59950 h 834466"/>
                  <a:gd name="connsiteX961" fmla="*/ 628517 w 699392"/>
                  <a:gd name="connsiteY961" fmla="*/ 56779 h 834466"/>
                  <a:gd name="connsiteX962" fmla="*/ 631927 w 699392"/>
                  <a:gd name="connsiteY962" fmla="*/ 52121 h 834466"/>
                  <a:gd name="connsiteX963" fmla="*/ 633193 w 699392"/>
                  <a:gd name="connsiteY963" fmla="*/ 42701 h 834466"/>
                  <a:gd name="connsiteX964" fmla="*/ 636527 w 699392"/>
                  <a:gd name="connsiteY964" fmla="*/ 31318 h 834466"/>
                  <a:gd name="connsiteX965" fmla="*/ 640289 w 699392"/>
                  <a:gd name="connsiteY965" fmla="*/ 24670 h 834466"/>
                  <a:gd name="connsiteX966" fmla="*/ 642471 w 699392"/>
                  <a:gd name="connsiteY966" fmla="*/ 22850 h 834466"/>
                  <a:gd name="connsiteX967" fmla="*/ 649710 w 699392"/>
                  <a:gd name="connsiteY967" fmla="*/ 23108 h 834466"/>
                  <a:gd name="connsiteX968" fmla="*/ 652815 w 699392"/>
                  <a:gd name="connsiteY968" fmla="*/ 25613 h 834466"/>
                  <a:gd name="connsiteX969" fmla="*/ 655558 w 699392"/>
                  <a:gd name="connsiteY969" fmla="*/ 31166 h 834466"/>
                  <a:gd name="connsiteX970" fmla="*/ 657606 w 699392"/>
                  <a:gd name="connsiteY970" fmla="*/ 33385 h 834466"/>
                  <a:gd name="connsiteX971" fmla="*/ 664064 w 699392"/>
                  <a:gd name="connsiteY971" fmla="*/ 35738 h 834466"/>
                  <a:gd name="connsiteX972" fmla="*/ 666274 w 699392"/>
                  <a:gd name="connsiteY972" fmla="*/ 38681 h 834466"/>
                  <a:gd name="connsiteX973" fmla="*/ 666683 w 699392"/>
                  <a:gd name="connsiteY973" fmla="*/ 40434 h 834466"/>
                  <a:gd name="connsiteX974" fmla="*/ 668264 w 699392"/>
                  <a:gd name="connsiteY974" fmla="*/ 40786 h 834466"/>
                  <a:gd name="connsiteX975" fmla="*/ 672627 w 699392"/>
                  <a:gd name="connsiteY975" fmla="*/ 36605 h 834466"/>
                  <a:gd name="connsiteX976" fmla="*/ 675456 w 699392"/>
                  <a:gd name="connsiteY976" fmla="*/ 35909 h 834466"/>
                  <a:gd name="connsiteX977" fmla="*/ 680066 w 699392"/>
                  <a:gd name="connsiteY977" fmla="*/ 42424 h 834466"/>
                  <a:gd name="connsiteX978" fmla="*/ 679142 w 699392"/>
                  <a:gd name="connsiteY978" fmla="*/ 47234 h 834466"/>
                  <a:gd name="connsiteX979" fmla="*/ 679409 w 699392"/>
                  <a:gd name="connsiteY979" fmla="*/ 48759 h 834466"/>
                  <a:gd name="connsiteX980" fmla="*/ 684990 w 699392"/>
                  <a:gd name="connsiteY980" fmla="*/ 48454 h 834466"/>
                  <a:gd name="connsiteX981" fmla="*/ 689639 w 699392"/>
                  <a:gd name="connsiteY981" fmla="*/ 50340 h 834466"/>
                  <a:gd name="connsiteX982" fmla="*/ 698468 w 699392"/>
                  <a:gd name="connsiteY982" fmla="*/ 60131 h 834466"/>
                  <a:gd name="connsiteX983" fmla="*/ 699392 w 699392"/>
                  <a:gd name="connsiteY983" fmla="*/ 64684 h 834466"/>
                  <a:gd name="connsiteX984" fmla="*/ 698954 w 699392"/>
                  <a:gd name="connsiteY984" fmla="*/ 70190 h 834466"/>
                  <a:gd name="connsiteX985" fmla="*/ 686210 w 699392"/>
                  <a:gd name="connsiteY985" fmla="*/ 76219 h 834466"/>
                  <a:gd name="connsiteX986" fmla="*/ 680704 w 699392"/>
                  <a:gd name="connsiteY986" fmla="*/ 81972 h 834466"/>
                  <a:gd name="connsiteX987" fmla="*/ 671693 w 699392"/>
                  <a:gd name="connsiteY987" fmla="*/ 84182 h 834466"/>
                  <a:gd name="connsiteX988" fmla="*/ 641099 w 699392"/>
                  <a:gd name="connsiteY988" fmla="*/ 80334 h 834466"/>
                  <a:gd name="connsiteX989" fmla="*/ 641718 w 699392"/>
                  <a:gd name="connsiteY989" fmla="*/ 84496 h 834466"/>
                  <a:gd name="connsiteX990" fmla="*/ 663026 w 699392"/>
                  <a:gd name="connsiteY990" fmla="*/ 93555 h 834466"/>
                  <a:gd name="connsiteX991" fmla="*/ 664245 w 699392"/>
                  <a:gd name="connsiteY991" fmla="*/ 96136 h 834466"/>
                  <a:gd name="connsiteX992" fmla="*/ 663559 w 699392"/>
                  <a:gd name="connsiteY992" fmla="*/ 101546 h 834466"/>
                  <a:gd name="connsiteX993" fmla="*/ 663550 w 699392"/>
                  <a:gd name="connsiteY993" fmla="*/ 105880 h 834466"/>
                  <a:gd name="connsiteX994" fmla="*/ 663950 w 699392"/>
                  <a:gd name="connsiteY994" fmla="*/ 108833 h 834466"/>
                  <a:gd name="connsiteX995" fmla="*/ 665522 w 699392"/>
                  <a:gd name="connsiteY995" fmla="*/ 111576 h 834466"/>
                  <a:gd name="connsiteX996" fmla="*/ 668121 w 699392"/>
                  <a:gd name="connsiteY996" fmla="*/ 112862 h 834466"/>
                  <a:gd name="connsiteX997" fmla="*/ 673427 w 699392"/>
                  <a:gd name="connsiteY997" fmla="*/ 112185 h 834466"/>
                  <a:gd name="connsiteX998" fmla="*/ 676037 w 699392"/>
                  <a:gd name="connsiteY998" fmla="*/ 113662 h 834466"/>
                  <a:gd name="connsiteX999" fmla="*/ 677828 w 699392"/>
                  <a:gd name="connsiteY999" fmla="*/ 111481 h 834466"/>
                  <a:gd name="connsiteX1000" fmla="*/ 678495 w 699392"/>
                  <a:gd name="connsiteY1000" fmla="*/ 104118 h 834466"/>
                  <a:gd name="connsiteX1001" fmla="*/ 680038 w 699392"/>
                  <a:gd name="connsiteY1001" fmla="*/ 102489 h 834466"/>
                  <a:gd name="connsiteX1002" fmla="*/ 683010 w 699392"/>
                  <a:gd name="connsiteY1002" fmla="*/ 104632 h 834466"/>
                  <a:gd name="connsiteX1003" fmla="*/ 684305 w 699392"/>
                  <a:gd name="connsiteY1003" fmla="*/ 112500 h 834466"/>
                  <a:gd name="connsiteX1004" fmla="*/ 685133 w 699392"/>
                  <a:gd name="connsiteY1004" fmla="*/ 113309 h 834466"/>
                  <a:gd name="connsiteX1005" fmla="*/ 686629 w 699392"/>
                  <a:gd name="connsiteY1005" fmla="*/ 107709 h 834466"/>
                  <a:gd name="connsiteX1006" fmla="*/ 689572 w 699392"/>
                  <a:gd name="connsiteY1006" fmla="*/ 108109 h 834466"/>
                  <a:gd name="connsiteX1007" fmla="*/ 692782 w 699392"/>
                  <a:gd name="connsiteY1007" fmla="*/ 107642 h 834466"/>
                  <a:gd name="connsiteX1008" fmla="*/ 696926 w 699392"/>
                  <a:gd name="connsiteY1008" fmla="*/ 108566 h 834466"/>
                  <a:gd name="connsiteX1009" fmla="*/ 498329 w 699392"/>
                  <a:gd name="connsiteY1009" fmla="*/ 26746 h 834466"/>
                  <a:gd name="connsiteX1010" fmla="*/ 497805 w 699392"/>
                  <a:gd name="connsiteY1010" fmla="*/ 29299 h 834466"/>
                  <a:gd name="connsiteX1011" fmla="*/ 496900 w 699392"/>
                  <a:gd name="connsiteY1011" fmla="*/ 31775 h 834466"/>
                  <a:gd name="connsiteX1012" fmla="*/ 494709 w 699392"/>
                  <a:gd name="connsiteY1012" fmla="*/ 34385 h 834466"/>
                  <a:gd name="connsiteX1013" fmla="*/ 488366 w 699392"/>
                  <a:gd name="connsiteY1013" fmla="*/ 44682 h 834466"/>
                  <a:gd name="connsiteX1014" fmla="*/ 484641 w 699392"/>
                  <a:gd name="connsiteY1014" fmla="*/ 46330 h 834466"/>
                  <a:gd name="connsiteX1015" fmla="*/ 483461 w 699392"/>
                  <a:gd name="connsiteY1015" fmla="*/ 47939 h 834466"/>
                  <a:gd name="connsiteX1016" fmla="*/ 481975 w 699392"/>
                  <a:gd name="connsiteY1016" fmla="*/ 48901 h 834466"/>
                  <a:gd name="connsiteX1017" fmla="*/ 477345 w 699392"/>
                  <a:gd name="connsiteY1017" fmla="*/ 47501 h 834466"/>
                  <a:gd name="connsiteX1018" fmla="*/ 475993 w 699392"/>
                  <a:gd name="connsiteY1018" fmla="*/ 49578 h 834466"/>
                  <a:gd name="connsiteX1019" fmla="*/ 474716 w 699392"/>
                  <a:gd name="connsiteY1019" fmla="*/ 50968 h 834466"/>
                  <a:gd name="connsiteX1020" fmla="*/ 471364 w 699392"/>
                  <a:gd name="connsiteY1020" fmla="*/ 51502 h 834466"/>
                  <a:gd name="connsiteX1021" fmla="*/ 469392 w 699392"/>
                  <a:gd name="connsiteY1021" fmla="*/ 51054 h 834466"/>
                  <a:gd name="connsiteX1022" fmla="*/ 464315 w 699392"/>
                  <a:gd name="connsiteY1022" fmla="*/ 47263 h 834466"/>
                  <a:gd name="connsiteX1023" fmla="*/ 461296 w 699392"/>
                  <a:gd name="connsiteY1023" fmla="*/ 43148 h 834466"/>
                  <a:gd name="connsiteX1024" fmla="*/ 459657 w 699392"/>
                  <a:gd name="connsiteY1024" fmla="*/ 39624 h 834466"/>
                  <a:gd name="connsiteX1025" fmla="*/ 464354 w 699392"/>
                  <a:gd name="connsiteY1025" fmla="*/ 39691 h 834466"/>
                  <a:gd name="connsiteX1026" fmla="*/ 466020 w 699392"/>
                  <a:gd name="connsiteY1026" fmla="*/ 38833 h 834466"/>
                  <a:gd name="connsiteX1027" fmla="*/ 469173 w 699392"/>
                  <a:gd name="connsiteY1027" fmla="*/ 39576 h 834466"/>
                  <a:gd name="connsiteX1028" fmla="*/ 471068 w 699392"/>
                  <a:gd name="connsiteY1028" fmla="*/ 35947 h 834466"/>
                  <a:gd name="connsiteX1029" fmla="*/ 475069 w 699392"/>
                  <a:gd name="connsiteY1029" fmla="*/ 36385 h 834466"/>
                  <a:gd name="connsiteX1030" fmla="*/ 482755 w 699392"/>
                  <a:gd name="connsiteY1030" fmla="*/ 33861 h 834466"/>
                  <a:gd name="connsiteX1031" fmla="*/ 485575 w 699392"/>
                  <a:gd name="connsiteY1031" fmla="*/ 35271 h 834466"/>
                  <a:gd name="connsiteX1032" fmla="*/ 492023 w 699392"/>
                  <a:gd name="connsiteY1032" fmla="*/ 26803 h 834466"/>
                  <a:gd name="connsiteX1033" fmla="*/ 494043 w 699392"/>
                  <a:gd name="connsiteY1033" fmla="*/ 27022 h 834466"/>
                  <a:gd name="connsiteX1034" fmla="*/ 497129 w 699392"/>
                  <a:gd name="connsiteY1034" fmla="*/ 24594 h 834466"/>
                  <a:gd name="connsiteX1035" fmla="*/ 498329 w 699392"/>
                  <a:gd name="connsiteY1035" fmla="*/ 26746 h 834466"/>
                  <a:gd name="connsiteX1036" fmla="*/ 513750 w 699392"/>
                  <a:gd name="connsiteY1036" fmla="*/ 46815 h 834466"/>
                  <a:gd name="connsiteX1037" fmla="*/ 508654 w 699392"/>
                  <a:gd name="connsiteY1037" fmla="*/ 50016 h 834466"/>
                  <a:gd name="connsiteX1038" fmla="*/ 505701 w 699392"/>
                  <a:gd name="connsiteY1038" fmla="*/ 47263 h 834466"/>
                  <a:gd name="connsiteX1039" fmla="*/ 504463 w 699392"/>
                  <a:gd name="connsiteY1039" fmla="*/ 44434 h 834466"/>
                  <a:gd name="connsiteX1040" fmla="*/ 504282 w 699392"/>
                  <a:gd name="connsiteY1040" fmla="*/ 38138 h 834466"/>
                  <a:gd name="connsiteX1041" fmla="*/ 504968 w 699392"/>
                  <a:gd name="connsiteY1041" fmla="*/ 34290 h 834466"/>
                  <a:gd name="connsiteX1042" fmla="*/ 507359 w 699392"/>
                  <a:gd name="connsiteY1042" fmla="*/ 32299 h 834466"/>
                  <a:gd name="connsiteX1043" fmla="*/ 508911 w 699392"/>
                  <a:gd name="connsiteY1043" fmla="*/ 33757 h 834466"/>
                  <a:gd name="connsiteX1044" fmla="*/ 509321 w 699392"/>
                  <a:gd name="connsiteY1044" fmla="*/ 34976 h 834466"/>
                  <a:gd name="connsiteX1045" fmla="*/ 512102 w 699392"/>
                  <a:gd name="connsiteY1045" fmla="*/ 36166 h 834466"/>
                  <a:gd name="connsiteX1046" fmla="*/ 515369 w 699392"/>
                  <a:gd name="connsiteY1046" fmla="*/ 40129 h 834466"/>
                  <a:gd name="connsiteX1047" fmla="*/ 513750 w 699392"/>
                  <a:gd name="connsiteY1047" fmla="*/ 46815 h 834466"/>
                  <a:gd name="connsiteX1048" fmla="*/ 503006 w 699392"/>
                  <a:gd name="connsiteY1048" fmla="*/ 48263 h 834466"/>
                  <a:gd name="connsiteX1049" fmla="*/ 503501 w 699392"/>
                  <a:gd name="connsiteY1049" fmla="*/ 52016 h 834466"/>
                  <a:gd name="connsiteX1050" fmla="*/ 503691 w 699392"/>
                  <a:gd name="connsiteY1050" fmla="*/ 55102 h 834466"/>
                  <a:gd name="connsiteX1051" fmla="*/ 501196 w 699392"/>
                  <a:gd name="connsiteY1051" fmla="*/ 59550 h 834466"/>
                  <a:gd name="connsiteX1052" fmla="*/ 495443 w 699392"/>
                  <a:gd name="connsiteY1052" fmla="*/ 65370 h 834466"/>
                  <a:gd name="connsiteX1053" fmla="*/ 495776 w 699392"/>
                  <a:gd name="connsiteY1053" fmla="*/ 66932 h 834466"/>
                  <a:gd name="connsiteX1054" fmla="*/ 493786 w 699392"/>
                  <a:gd name="connsiteY1054" fmla="*/ 68428 h 834466"/>
                  <a:gd name="connsiteX1055" fmla="*/ 490804 w 699392"/>
                  <a:gd name="connsiteY1055" fmla="*/ 69523 h 834466"/>
                  <a:gd name="connsiteX1056" fmla="*/ 489233 w 699392"/>
                  <a:gd name="connsiteY1056" fmla="*/ 68466 h 834466"/>
                  <a:gd name="connsiteX1057" fmla="*/ 489442 w 699392"/>
                  <a:gd name="connsiteY1057" fmla="*/ 63484 h 834466"/>
                  <a:gd name="connsiteX1058" fmla="*/ 488966 w 699392"/>
                  <a:gd name="connsiteY1058" fmla="*/ 61998 h 834466"/>
                  <a:gd name="connsiteX1059" fmla="*/ 486709 w 699392"/>
                  <a:gd name="connsiteY1059" fmla="*/ 63979 h 834466"/>
                  <a:gd name="connsiteX1060" fmla="*/ 484356 w 699392"/>
                  <a:gd name="connsiteY1060" fmla="*/ 61436 h 834466"/>
                  <a:gd name="connsiteX1061" fmla="*/ 484356 w 699392"/>
                  <a:gd name="connsiteY1061" fmla="*/ 58883 h 834466"/>
                  <a:gd name="connsiteX1062" fmla="*/ 484975 w 699392"/>
                  <a:gd name="connsiteY1062" fmla="*/ 56664 h 834466"/>
                  <a:gd name="connsiteX1063" fmla="*/ 487156 w 699392"/>
                  <a:gd name="connsiteY1063" fmla="*/ 53283 h 834466"/>
                  <a:gd name="connsiteX1064" fmla="*/ 490785 w 699392"/>
                  <a:gd name="connsiteY1064" fmla="*/ 50949 h 834466"/>
                  <a:gd name="connsiteX1065" fmla="*/ 493176 w 699392"/>
                  <a:gd name="connsiteY1065" fmla="*/ 51825 h 834466"/>
                  <a:gd name="connsiteX1066" fmla="*/ 501158 w 699392"/>
                  <a:gd name="connsiteY1066" fmla="*/ 42843 h 834466"/>
                  <a:gd name="connsiteX1067" fmla="*/ 502015 w 699392"/>
                  <a:gd name="connsiteY1067" fmla="*/ 44729 h 834466"/>
                  <a:gd name="connsiteX1068" fmla="*/ 503006 w 699392"/>
                  <a:gd name="connsiteY1068" fmla="*/ 48263 h 834466"/>
                  <a:gd name="connsiteX1069" fmla="*/ 400145 w 699392"/>
                  <a:gd name="connsiteY1069" fmla="*/ 74724 h 834466"/>
                  <a:gd name="connsiteX1070" fmla="*/ 401507 w 699392"/>
                  <a:gd name="connsiteY1070" fmla="*/ 75648 h 834466"/>
                  <a:gd name="connsiteX1071" fmla="*/ 402860 w 699392"/>
                  <a:gd name="connsiteY1071" fmla="*/ 75076 h 834466"/>
                  <a:gd name="connsiteX1072" fmla="*/ 403974 w 699392"/>
                  <a:gd name="connsiteY1072" fmla="*/ 75886 h 834466"/>
                  <a:gd name="connsiteX1073" fmla="*/ 406213 w 699392"/>
                  <a:gd name="connsiteY1073" fmla="*/ 80039 h 834466"/>
                  <a:gd name="connsiteX1074" fmla="*/ 408623 w 699392"/>
                  <a:gd name="connsiteY1074" fmla="*/ 81667 h 834466"/>
                  <a:gd name="connsiteX1075" fmla="*/ 408737 w 699392"/>
                  <a:gd name="connsiteY1075" fmla="*/ 83744 h 834466"/>
                  <a:gd name="connsiteX1076" fmla="*/ 406537 w 699392"/>
                  <a:gd name="connsiteY1076" fmla="*/ 85763 h 834466"/>
                  <a:gd name="connsiteX1077" fmla="*/ 403632 w 699392"/>
                  <a:gd name="connsiteY1077" fmla="*/ 86373 h 834466"/>
                  <a:gd name="connsiteX1078" fmla="*/ 400517 w 699392"/>
                  <a:gd name="connsiteY1078" fmla="*/ 85668 h 834466"/>
                  <a:gd name="connsiteX1079" fmla="*/ 399602 w 699392"/>
                  <a:gd name="connsiteY1079" fmla="*/ 83077 h 834466"/>
                  <a:gd name="connsiteX1080" fmla="*/ 398640 w 699392"/>
                  <a:gd name="connsiteY1080" fmla="*/ 78762 h 834466"/>
                  <a:gd name="connsiteX1081" fmla="*/ 396040 w 699392"/>
                  <a:gd name="connsiteY1081" fmla="*/ 74524 h 834466"/>
                  <a:gd name="connsiteX1082" fmla="*/ 395650 w 699392"/>
                  <a:gd name="connsiteY1082" fmla="*/ 70799 h 834466"/>
                  <a:gd name="connsiteX1083" fmla="*/ 397916 w 699392"/>
                  <a:gd name="connsiteY1083" fmla="*/ 70209 h 834466"/>
                  <a:gd name="connsiteX1084" fmla="*/ 400145 w 699392"/>
                  <a:gd name="connsiteY1084" fmla="*/ 74724 h 834466"/>
                  <a:gd name="connsiteX1085" fmla="*/ 386449 w 699392"/>
                  <a:gd name="connsiteY1085" fmla="*/ 86544 h 834466"/>
                  <a:gd name="connsiteX1086" fmla="*/ 388820 w 699392"/>
                  <a:gd name="connsiteY1086" fmla="*/ 90802 h 834466"/>
                  <a:gd name="connsiteX1087" fmla="*/ 390925 w 699392"/>
                  <a:gd name="connsiteY1087" fmla="*/ 90392 h 834466"/>
                  <a:gd name="connsiteX1088" fmla="*/ 391554 w 699392"/>
                  <a:gd name="connsiteY1088" fmla="*/ 88792 h 834466"/>
                  <a:gd name="connsiteX1089" fmla="*/ 392982 w 699392"/>
                  <a:gd name="connsiteY1089" fmla="*/ 87992 h 834466"/>
                  <a:gd name="connsiteX1090" fmla="*/ 395878 w 699392"/>
                  <a:gd name="connsiteY1090" fmla="*/ 90249 h 834466"/>
                  <a:gd name="connsiteX1091" fmla="*/ 395468 w 699392"/>
                  <a:gd name="connsiteY1091" fmla="*/ 94069 h 834466"/>
                  <a:gd name="connsiteX1092" fmla="*/ 391459 w 699392"/>
                  <a:gd name="connsiteY1092" fmla="*/ 98879 h 834466"/>
                  <a:gd name="connsiteX1093" fmla="*/ 388582 w 699392"/>
                  <a:gd name="connsiteY1093" fmla="*/ 105718 h 834466"/>
                  <a:gd name="connsiteX1094" fmla="*/ 384906 w 699392"/>
                  <a:gd name="connsiteY1094" fmla="*/ 107299 h 834466"/>
                  <a:gd name="connsiteX1095" fmla="*/ 383134 w 699392"/>
                  <a:gd name="connsiteY1095" fmla="*/ 106480 h 834466"/>
                  <a:gd name="connsiteX1096" fmla="*/ 379838 w 699392"/>
                  <a:gd name="connsiteY1096" fmla="*/ 110414 h 834466"/>
                  <a:gd name="connsiteX1097" fmla="*/ 377209 w 699392"/>
                  <a:gd name="connsiteY1097" fmla="*/ 114491 h 834466"/>
                  <a:gd name="connsiteX1098" fmla="*/ 374475 w 699392"/>
                  <a:gd name="connsiteY1098" fmla="*/ 119634 h 834466"/>
                  <a:gd name="connsiteX1099" fmla="*/ 374304 w 699392"/>
                  <a:gd name="connsiteY1099" fmla="*/ 122282 h 834466"/>
                  <a:gd name="connsiteX1100" fmla="*/ 373875 w 699392"/>
                  <a:gd name="connsiteY1100" fmla="*/ 124301 h 834466"/>
                  <a:gd name="connsiteX1101" fmla="*/ 363864 w 699392"/>
                  <a:gd name="connsiteY1101" fmla="*/ 126301 h 834466"/>
                  <a:gd name="connsiteX1102" fmla="*/ 360226 w 699392"/>
                  <a:gd name="connsiteY1102" fmla="*/ 127625 h 834466"/>
                  <a:gd name="connsiteX1103" fmla="*/ 356368 w 699392"/>
                  <a:gd name="connsiteY1103" fmla="*/ 125921 h 834466"/>
                  <a:gd name="connsiteX1104" fmla="*/ 354539 w 699392"/>
                  <a:gd name="connsiteY1104" fmla="*/ 122530 h 834466"/>
                  <a:gd name="connsiteX1105" fmla="*/ 355130 w 699392"/>
                  <a:gd name="connsiteY1105" fmla="*/ 120691 h 834466"/>
                  <a:gd name="connsiteX1106" fmla="*/ 358978 w 699392"/>
                  <a:gd name="connsiteY1106" fmla="*/ 119958 h 834466"/>
                  <a:gd name="connsiteX1107" fmla="*/ 359102 w 699392"/>
                  <a:gd name="connsiteY1107" fmla="*/ 116805 h 834466"/>
                  <a:gd name="connsiteX1108" fmla="*/ 360083 w 699392"/>
                  <a:gd name="connsiteY1108" fmla="*/ 114881 h 834466"/>
                  <a:gd name="connsiteX1109" fmla="*/ 361331 w 699392"/>
                  <a:gd name="connsiteY1109" fmla="*/ 113824 h 834466"/>
                  <a:gd name="connsiteX1110" fmla="*/ 362245 w 699392"/>
                  <a:gd name="connsiteY1110" fmla="*/ 109785 h 834466"/>
                  <a:gd name="connsiteX1111" fmla="*/ 363769 w 699392"/>
                  <a:gd name="connsiteY1111" fmla="*/ 108728 h 834466"/>
                  <a:gd name="connsiteX1112" fmla="*/ 366608 w 699392"/>
                  <a:gd name="connsiteY1112" fmla="*/ 109718 h 834466"/>
                  <a:gd name="connsiteX1113" fmla="*/ 368522 w 699392"/>
                  <a:gd name="connsiteY1113" fmla="*/ 106785 h 834466"/>
                  <a:gd name="connsiteX1114" fmla="*/ 369598 w 699392"/>
                  <a:gd name="connsiteY1114" fmla="*/ 106280 h 834466"/>
                  <a:gd name="connsiteX1115" fmla="*/ 370923 w 699392"/>
                  <a:gd name="connsiteY1115" fmla="*/ 108709 h 834466"/>
                  <a:gd name="connsiteX1116" fmla="*/ 371561 w 699392"/>
                  <a:gd name="connsiteY1116" fmla="*/ 105366 h 834466"/>
                  <a:gd name="connsiteX1117" fmla="*/ 370923 w 699392"/>
                  <a:gd name="connsiteY1117" fmla="*/ 102308 h 834466"/>
                  <a:gd name="connsiteX1118" fmla="*/ 371256 w 699392"/>
                  <a:gd name="connsiteY1118" fmla="*/ 100241 h 834466"/>
                  <a:gd name="connsiteX1119" fmla="*/ 374923 w 699392"/>
                  <a:gd name="connsiteY1119" fmla="*/ 94859 h 834466"/>
                  <a:gd name="connsiteX1120" fmla="*/ 376514 w 699392"/>
                  <a:gd name="connsiteY1120" fmla="*/ 90926 h 834466"/>
                  <a:gd name="connsiteX1121" fmla="*/ 378800 w 699392"/>
                  <a:gd name="connsiteY1121" fmla="*/ 88382 h 834466"/>
                  <a:gd name="connsiteX1122" fmla="*/ 381000 w 699392"/>
                  <a:gd name="connsiteY1122" fmla="*/ 88783 h 834466"/>
                  <a:gd name="connsiteX1123" fmla="*/ 381638 w 699392"/>
                  <a:gd name="connsiteY1123" fmla="*/ 85030 h 834466"/>
                  <a:gd name="connsiteX1124" fmla="*/ 381000 w 699392"/>
                  <a:gd name="connsiteY1124" fmla="*/ 81182 h 834466"/>
                  <a:gd name="connsiteX1125" fmla="*/ 381238 w 699392"/>
                  <a:gd name="connsiteY1125" fmla="*/ 78667 h 834466"/>
                  <a:gd name="connsiteX1126" fmla="*/ 383181 w 699392"/>
                  <a:gd name="connsiteY1126" fmla="*/ 72552 h 834466"/>
                  <a:gd name="connsiteX1127" fmla="*/ 385315 w 699392"/>
                  <a:gd name="connsiteY1127" fmla="*/ 72295 h 834466"/>
                  <a:gd name="connsiteX1128" fmla="*/ 386296 w 699392"/>
                  <a:gd name="connsiteY1128" fmla="*/ 77733 h 834466"/>
                  <a:gd name="connsiteX1129" fmla="*/ 386449 w 699392"/>
                  <a:gd name="connsiteY1129" fmla="*/ 86544 h 834466"/>
                  <a:gd name="connsiteX1130" fmla="*/ 427187 w 699392"/>
                  <a:gd name="connsiteY1130" fmla="*/ 84715 h 834466"/>
                  <a:gd name="connsiteX1131" fmla="*/ 425748 w 699392"/>
                  <a:gd name="connsiteY1131" fmla="*/ 86535 h 834466"/>
                  <a:gd name="connsiteX1132" fmla="*/ 423539 w 699392"/>
                  <a:gd name="connsiteY1132" fmla="*/ 87278 h 834466"/>
                  <a:gd name="connsiteX1133" fmla="*/ 422348 w 699392"/>
                  <a:gd name="connsiteY1133" fmla="*/ 86154 h 834466"/>
                  <a:gd name="connsiteX1134" fmla="*/ 420653 w 699392"/>
                  <a:gd name="connsiteY1134" fmla="*/ 85411 h 834466"/>
                  <a:gd name="connsiteX1135" fmla="*/ 418767 w 699392"/>
                  <a:gd name="connsiteY1135" fmla="*/ 85744 h 834466"/>
                  <a:gd name="connsiteX1136" fmla="*/ 417186 w 699392"/>
                  <a:gd name="connsiteY1136" fmla="*/ 82401 h 834466"/>
                  <a:gd name="connsiteX1137" fmla="*/ 417366 w 699392"/>
                  <a:gd name="connsiteY1137" fmla="*/ 79591 h 834466"/>
                  <a:gd name="connsiteX1138" fmla="*/ 419528 w 699392"/>
                  <a:gd name="connsiteY1138" fmla="*/ 75781 h 834466"/>
                  <a:gd name="connsiteX1139" fmla="*/ 423863 w 699392"/>
                  <a:gd name="connsiteY1139" fmla="*/ 73609 h 834466"/>
                  <a:gd name="connsiteX1140" fmla="*/ 427368 w 699392"/>
                  <a:gd name="connsiteY1140" fmla="*/ 74505 h 834466"/>
                  <a:gd name="connsiteX1141" fmla="*/ 428263 w 699392"/>
                  <a:gd name="connsiteY1141" fmla="*/ 75619 h 834466"/>
                  <a:gd name="connsiteX1142" fmla="*/ 427187 w 699392"/>
                  <a:gd name="connsiteY1142" fmla="*/ 84715 h 834466"/>
                  <a:gd name="connsiteX1143" fmla="*/ 672503 w 699392"/>
                  <a:gd name="connsiteY1143" fmla="*/ 107537 h 834466"/>
                  <a:gd name="connsiteX1144" fmla="*/ 667426 w 699392"/>
                  <a:gd name="connsiteY1144" fmla="*/ 109795 h 834466"/>
                  <a:gd name="connsiteX1145" fmla="*/ 666836 w 699392"/>
                  <a:gd name="connsiteY1145" fmla="*/ 107937 h 834466"/>
                  <a:gd name="connsiteX1146" fmla="*/ 667951 w 699392"/>
                  <a:gd name="connsiteY1146" fmla="*/ 105042 h 834466"/>
                  <a:gd name="connsiteX1147" fmla="*/ 669284 w 699392"/>
                  <a:gd name="connsiteY1147" fmla="*/ 99098 h 834466"/>
                  <a:gd name="connsiteX1148" fmla="*/ 671370 w 699392"/>
                  <a:gd name="connsiteY1148" fmla="*/ 99336 h 834466"/>
                  <a:gd name="connsiteX1149" fmla="*/ 673485 w 699392"/>
                  <a:gd name="connsiteY1149" fmla="*/ 101603 h 834466"/>
                  <a:gd name="connsiteX1150" fmla="*/ 675141 w 699392"/>
                  <a:gd name="connsiteY1150" fmla="*/ 104308 h 834466"/>
                  <a:gd name="connsiteX1151" fmla="*/ 672503 w 699392"/>
                  <a:gd name="connsiteY1151" fmla="*/ 107537 h 834466"/>
                  <a:gd name="connsiteX1152" fmla="*/ 339614 w 699392"/>
                  <a:gd name="connsiteY1152" fmla="*/ 122968 h 834466"/>
                  <a:gd name="connsiteX1153" fmla="*/ 342824 w 699392"/>
                  <a:gd name="connsiteY1153" fmla="*/ 127340 h 834466"/>
                  <a:gd name="connsiteX1154" fmla="*/ 344262 w 699392"/>
                  <a:gd name="connsiteY1154" fmla="*/ 126006 h 834466"/>
                  <a:gd name="connsiteX1155" fmla="*/ 347110 w 699392"/>
                  <a:gd name="connsiteY1155" fmla="*/ 125501 h 834466"/>
                  <a:gd name="connsiteX1156" fmla="*/ 349225 w 699392"/>
                  <a:gd name="connsiteY1156" fmla="*/ 127044 h 834466"/>
                  <a:gd name="connsiteX1157" fmla="*/ 350958 w 699392"/>
                  <a:gd name="connsiteY1157" fmla="*/ 129816 h 834466"/>
                  <a:gd name="connsiteX1158" fmla="*/ 353006 w 699392"/>
                  <a:gd name="connsiteY1158" fmla="*/ 129940 h 834466"/>
                  <a:gd name="connsiteX1159" fmla="*/ 354292 w 699392"/>
                  <a:gd name="connsiteY1159" fmla="*/ 133560 h 834466"/>
                  <a:gd name="connsiteX1160" fmla="*/ 354949 w 699392"/>
                  <a:gd name="connsiteY1160" fmla="*/ 138255 h 834466"/>
                  <a:gd name="connsiteX1161" fmla="*/ 353463 w 699392"/>
                  <a:gd name="connsiteY1161" fmla="*/ 141751 h 834466"/>
                  <a:gd name="connsiteX1162" fmla="*/ 351349 w 699392"/>
                  <a:gd name="connsiteY1162" fmla="*/ 143342 h 834466"/>
                  <a:gd name="connsiteX1163" fmla="*/ 350777 w 699392"/>
                  <a:gd name="connsiteY1163" fmla="*/ 147447 h 834466"/>
                  <a:gd name="connsiteX1164" fmla="*/ 351577 w 699392"/>
                  <a:gd name="connsiteY1164" fmla="*/ 153191 h 834466"/>
                  <a:gd name="connsiteX1165" fmla="*/ 346834 w 699392"/>
                  <a:gd name="connsiteY1165" fmla="*/ 155153 h 834466"/>
                  <a:gd name="connsiteX1166" fmla="*/ 341348 w 699392"/>
                  <a:gd name="connsiteY1166" fmla="*/ 156029 h 834466"/>
                  <a:gd name="connsiteX1167" fmla="*/ 339195 w 699392"/>
                  <a:gd name="connsiteY1167" fmla="*/ 153286 h 834466"/>
                  <a:gd name="connsiteX1168" fmla="*/ 334813 w 699392"/>
                  <a:gd name="connsiteY1168" fmla="*/ 158296 h 834466"/>
                  <a:gd name="connsiteX1169" fmla="*/ 330461 w 699392"/>
                  <a:gd name="connsiteY1169" fmla="*/ 166078 h 834466"/>
                  <a:gd name="connsiteX1170" fmla="*/ 328365 w 699392"/>
                  <a:gd name="connsiteY1170" fmla="*/ 166992 h 834466"/>
                  <a:gd name="connsiteX1171" fmla="*/ 328213 w 699392"/>
                  <a:gd name="connsiteY1171" fmla="*/ 164535 h 834466"/>
                  <a:gd name="connsiteX1172" fmla="*/ 325088 w 699392"/>
                  <a:gd name="connsiteY1172" fmla="*/ 162830 h 834466"/>
                  <a:gd name="connsiteX1173" fmla="*/ 321088 w 699392"/>
                  <a:gd name="connsiteY1173" fmla="*/ 162735 h 834466"/>
                  <a:gd name="connsiteX1174" fmla="*/ 321221 w 699392"/>
                  <a:gd name="connsiteY1174" fmla="*/ 160906 h 834466"/>
                  <a:gd name="connsiteX1175" fmla="*/ 321955 w 699392"/>
                  <a:gd name="connsiteY1175" fmla="*/ 159620 h 834466"/>
                  <a:gd name="connsiteX1176" fmla="*/ 325403 w 699392"/>
                  <a:gd name="connsiteY1176" fmla="*/ 157705 h 834466"/>
                  <a:gd name="connsiteX1177" fmla="*/ 326088 w 699392"/>
                  <a:gd name="connsiteY1177" fmla="*/ 153743 h 834466"/>
                  <a:gd name="connsiteX1178" fmla="*/ 325460 w 699392"/>
                  <a:gd name="connsiteY1178" fmla="*/ 146656 h 834466"/>
                  <a:gd name="connsiteX1179" fmla="*/ 326070 w 699392"/>
                  <a:gd name="connsiteY1179" fmla="*/ 143199 h 834466"/>
                  <a:gd name="connsiteX1180" fmla="*/ 326203 w 699392"/>
                  <a:gd name="connsiteY1180" fmla="*/ 140818 h 834466"/>
                  <a:gd name="connsiteX1181" fmla="*/ 328375 w 699392"/>
                  <a:gd name="connsiteY1181" fmla="*/ 138017 h 834466"/>
                  <a:gd name="connsiteX1182" fmla="*/ 335804 w 699392"/>
                  <a:gd name="connsiteY1182" fmla="*/ 139332 h 834466"/>
                  <a:gd name="connsiteX1183" fmla="*/ 336709 w 699392"/>
                  <a:gd name="connsiteY1183" fmla="*/ 136655 h 834466"/>
                  <a:gd name="connsiteX1184" fmla="*/ 336147 w 699392"/>
                  <a:gd name="connsiteY1184" fmla="*/ 134969 h 834466"/>
                  <a:gd name="connsiteX1185" fmla="*/ 332308 w 699392"/>
                  <a:gd name="connsiteY1185" fmla="*/ 132017 h 834466"/>
                  <a:gd name="connsiteX1186" fmla="*/ 332899 w 699392"/>
                  <a:gd name="connsiteY1186" fmla="*/ 130026 h 834466"/>
                  <a:gd name="connsiteX1187" fmla="*/ 335671 w 699392"/>
                  <a:gd name="connsiteY1187" fmla="*/ 128245 h 834466"/>
                  <a:gd name="connsiteX1188" fmla="*/ 338290 w 699392"/>
                  <a:gd name="connsiteY1188" fmla="*/ 128006 h 834466"/>
                  <a:gd name="connsiteX1189" fmla="*/ 339080 w 699392"/>
                  <a:gd name="connsiteY1189" fmla="*/ 124997 h 834466"/>
                  <a:gd name="connsiteX1190" fmla="*/ 339214 w 699392"/>
                  <a:gd name="connsiteY1190" fmla="*/ 123673 h 834466"/>
                  <a:gd name="connsiteX1191" fmla="*/ 339614 w 699392"/>
                  <a:gd name="connsiteY1191" fmla="*/ 122968 h 834466"/>
                  <a:gd name="connsiteX1192" fmla="*/ 293027 w 699392"/>
                  <a:gd name="connsiteY1192" fmla="*/ 200406 h 834466"/>
                  <a:gd name="connsiteX1193" fmla="*/ 293351 w 699392"/>
                  <a:gd name="connsiteY1193" fmla="*/ 200920 h 834466"/>
                  <a:gd name="connsiteX1194" fmla="*/ 296989 w 699392"/>
                  <a:gd name="connsiteY1194" fmla="*/ 193872 h 834466"/>
                  <a:gd name="connsiteX1195" fmla="*/ 301028 w 699392"/>
                  <a:gd name="connsiteY1195" fmla="*/ 191672 h 834466"/>
                  <a:gd name="connsiteX1196" fmla="*/ 301276 w 699392"/>
                  <a:gd name="connsiteY1196" fmla="*/ 189205 h 834466"/>
                  <a:gd name="connsiteX1197" fmla="*/ 302838 w 699392"/>
                  <a:gd name="connsiteY1197" fmla="*/ 186823 h 834466"/>
                  <a:gd name="connsiteX1198" fmla="*/ 302657 w 699392"/>
                  <a:gd name="connsiteY1198" fmla="*/ 182918 h 834466"/>
                  <a:gd name="connsiteX1199" fmla="*/ 303448 w 699392"/>
                  <a:gd name="connsiteY1199" fmla="*/ 179746 h 834466"/>
                  <a:gd name="connsiteX1200" fmla="*/ 305505 w 699392"/>
                  <a:gd name="connsiteY1200" fmla="*/ 178899 h 834466"/>
                  <a:gd name="connsiteX1201" fmla="*/ 306791 w 699392"/>
                  <a:gd name="connsiteY1201" fmla="*/ 177822 h 834466"/>
                  <a:gd name="connsiteX1202" fmla="*/ 308210 w 699392"/>
                  <a:gd name="connsiteY1202" fmla="*/ 177222 h 834466"/>
                  <a:gd name="connsiteX1203" fmla="*/ 310792 w 699392"/>
                  <a:gd name="connsiteY1203" fmla="*/ 179803 h 834466"/>
                  <a:gd name="connsiteX1204" fmla="*/ 312239 w 699392"/>
                  <a:gd name="connsiteY1204" fmla="*/ 182661 h 834466"/>
                  <a:gd name="connsiteX1205" fmla="*/ 314049 w 699392"/>
                  <a:gd name="connsiteY1205" fmla="*/ 189024 h 834466"/>
                  <a:gd name="connsiteX1206" fmla="*/ 313297 w 699392"/>
                  <a:gd name="connsiteY1206" fmla="*/ 195158 h 834466"/>
                  <a:gd name="connsiteX1207" fmla="*/ 308448 w 699392"/>
                  <a:gd name="connsiteY1207" fmla="*/ 199930 h 834466"/>
                  <a:gd name="connsiteX1208" fmla="*/ 304600 w 699392"/>
                  <a:gd name="connsiteY1208" fmla="*/ 202073 h 834466"/>
                  <a:gd name="connsiteX1209" fmla="*/ 300704 w 699392"/>
                  <a:gd name="connsiteY1209" fmla="*/ 207521 h 834466"/>
                  <a:gd name="connsiteX1210" fmla="*/ 298752 w 699392"/>
                  <a:gd name="connsiteY1210" fmla="*/ 211969 h 834466"/>
                  <a:gd name="connsiteX1211" fmla="*/ 297066 w 699392"/>
                  <a:gd name="connsiteY1211" fmla="*/ 212931 h 834466"/>
                  <a:gd name="connsiteX1212" fmla="*/ 296009 w 699392"/>
                  <a:gd name="connsiteY1212" fmla="*/ 212569 h 834466"/>
                  <a:gd name="connsiteX1213" fmla="*/ 295066 w 699392"/>
                  <a:gd name="connsiteY1213" fmla="*/ 211503 h 834466"/>
                  <a:gd name="connsiteX1214" fmla="*/ 293094 w 699392"/>
                  <a:gd name="connsiteY1214" fmla="*/ 211503 h 834466"/>
                  <a:gd name="connsiteX1215" fmla="*/ 290922 w 699392"/>
                  <a:gd name="connsiteY1215" fmla="*/ 215351 h 834466"/>
                  <a:gd name="connsiteX1216" fmla="*/ 284369 w 699392"/>
                  <a:gd name="connsiteY1216" fmla="*/ 218475 h 834466"/>
                  <a:gd name="connsiteX1217" fmla="*/ 281797 w 699392"/>
                  <a:gd name="connsiteY1217" fmla="*/ 217570 h 834466"/>
                  <a:gd name="connsiteX1218" fmla="*/ 281683 w 699392"/>
                  <a:gd name="connsiteY1218" fmla="*/ 213741 h 834466"/>
                  <a:gd name="connsiteX1219" fmla="*/ 280149 w 699392"/>
                  <a:gd name="connsiteY1219" fmla="*/ 214055 h 834466"/>
                  <a:gd name="connsiteX1220" fmla="*/ 277692 w 699392"/>
                  <a:gd name="connsiteY1220" fmla="*/ 218646 h 834466"/>
                  <a:gd name="connsiteX1221" fmla="*/ 275291 w 699392"/>
                  <a:gd name="connsiteY1221" fmla="*/ 220180 h 834466"/>
                  <a:gd name="connsiteX1222" fmla="*/ 273682 w 699392"/>
                  <a:gd name="connsiteY1222" fmla="*/ 220647 h 834466"/>
                  <a:gd name="connsiteX1223" fmla="*/ 270720 w 699392"/>
                  <a:gd name="connsiteY1223" fmla="*/ 218923 h 834466"/>
                  <a:gd name="connsiteX1224" fmla="*/ 262757 w 699392"/>
                  <a:gd name="connsiteY1224" fmla="*/ 226714 h 834466"/>
                  <a:gd name="connsiteX1225" fmla="*/ 255289 w 699392"/>
                  <a:gd name="connsiteY1225" fmla="*/ 228162 h 834466"/>
                  <a:gd name="connsiteX1226" fmla="*/ 252832 w 699392"/>
                  <a:gd name="connsiteY1226" fmla="*/ 227267 h 834466"/>
                  <a:gd name="connsiteX1227" fmla="*/ 252822 w 699392"/>
                  <a:gd name="connsiteY1227" fmla="*/ 222504 h 834466"/>
                  <a:gd name="connsiteX1228" fmla="*/ 257651 w 699392"/>
                  <a:gd name="connsiteY1228" fmla="*/ 216389 h 834466"/>
                  <a:gd name="connsiteX1229" fmla="*/ 261604 w 699392"/>
                  <a:gd name="connsiteY1229" fmla="*/ 212131 h 834466"/>
                  <a:gd name="connsiteX1230" fmla="*/ 275225 w 699392"/>
                  <a:gd name="connsiteY1230" fmla="*/ 209150 h 834466"/>
                  <a:gd name="connsiteX1231" fmla="*/ 283712 w 699392"/>
                  <a:gd name="connsiteY1231" fmla="*/ 196425 h 834466"/>
                  <a:gd name="connsiteX1232" fmla="*/ 285760 w 699392"/>
                  <a:gd name="connsiteY1232" fmla="*/ 182489 h 834466"/>
                  <a:gd name="connsiteX1233" fmla="*/ 287760 w 699392"/>
                  <a:gd name="connsiteY1233" fmla="*/ 177422 h 834466"/>
                  <a:gd name="connsiteX1234" fmla="*/ 286817 w 699392"/>
                  <a:gd name="connsiteY1234" fmla="*/ 174555 h 834466"/>
                  <a:gd name="connsiteX1235" fmla="*/ 284540 w 699392"/>
                  <a:gd name="connsiteY1235" fmla="*/ 174050 h 834466"/>
                  <a:gd name="connsiteX1236" fmla="*/ 284398 w 699392"/>
                  <a:gd name="connsiteY1236" fmla="*/ 169631 h 834466"/>
                  <a:gd name="connsiteX1237" fmla="*/ 285588 w 699392"/>
                  <a:gd name="connsiteY1237" fmla="*/ 164792 h 834466"/>
                  <a:gd name="connsiteX1238" fmla="*/ 290036 w 699392"/>
                  <a:gd name="connsiteY1238" fmla="*/ 158125 h 834466"/>
                  <a:gd name="connsiteX1239" fmla="*/ 292513 w 699392"/>
                  <a:gd name="connsiteY1239" fmla="*/ 155277 h 834466"/>
                  <a:gd name="connsiteX1240" fmla="*/ 296542 w 699392"/>
                  <a:gd name="connsiteY1240" fmla="*/ 147190 h 834466"/>
                  <a:gd name="connsiteX1241" fmla="*/ 298485 w 699392"/>
                  <a:gd name="connsiteY1241" fmla="*/ 145370 h 834466"/>
                  <a:gd name="connsiteX1242" fmla="*/ 300695 w 699392"/>
                  <a:gd name="connsiteY1242" fmla="*/ 145370 h 834466"/>
                  <a:gd name="connsiteX1243" fmla="*/ 302876 w 699392"/>
                  <a:gd name="connsiteY1243" fmla="*/ 147495 h 834466"/>
                  <a:gd name="connsiteX1244" fmla="*/ 302486 w 699392"/>
                  <a:gd name="connsiteY1244" fmla="*/ 151829 h 834466"/>
                  <a:gd name="connsiteX1245" fmla="*/ 299218 w 699392"/>
                  <a:gd name="connsiteY1245" fmla="*/ 159620 h 834466"/>
                  <a:gd name="connsiteX1246" fmla="*/ 294380 w 699392"/>
                  <a:gd name="connsiteY1246" fmla="*/ 166230 h 834466"/>
                  <a:gd name="connsiteX1247" fmla="*/ 294970 w 699392"/>
                  <a:gd name="connsiteY1247" fmla="*/ 170964 h 834466"/>
                  <a:gd name="connsiteX1248" fmla="*/ 296894 w 699392"/>
                  <a:gd name="connsiteY1248" fmla="*/ 174841 h 834466"/>
                  <a:gd name="connsiteX1249" fmla="*/ 297371 w 699392"/>
                  <a:gd name="connsiteY1249" fmla="*/ 181451 h 834466"/>
                  <a:gd name="connsiteX1250" fmla="*/ 297495 w 699392"/>
                  <a:gd name="connsiteY1250" fmla="*/ 187795 h 834466"/>
                  <a:gd name="connsiteX1251" fmla="*/ 293827 w 699392"/>
                  <a:gd name="connsiteY1251" fmla="*/ 196329 h 834466"/>
                  <a:gd name="connsiteX1252" fmla="*/ 293027 w 699392"/>
                  <a:gd name="connsiteY1252" fmla="*/ 200406 h 834466"/>
                  <a:gd name="connsiteX1253" fmla="*/ 278235 w 699392"/>
                  <a:gd name="connsiteY1253" fmla="*/ 172260 h 834466"/>
                  <a:gd name="connsiteX1254" fmla="*/ 281711 w 699392"/>
                  <a:gd name="connsiteY1254" fmla="*/ 179727 h 834466"/>
                  <a:gd name="connsiteX1255" fmla="*/ 283302 w 699392"/>
                  <a:gd name="connsiteY1255" fmla="*/ 184080 h 834466"/>
                  <a:gd name="connsiteX1256" fmla="*/ 282017 w 699392"/>
                  <a:gd name="connsiteY1256" fmla="*/ 192262 h 834466"/>
                  <a:gd name="connsiteX1257" fmla="*/ 278635 w 699392"/>
                  <a:gd name="connsiteY1257" fmla="*/ 196377 h 834466"/>
                  <a:gd name="connsiteX1258" fmla="*/ 273425 w 699392"/>
                  <a:gd name="connsiteY1258" fmla="*/ 197110 h 834466"/>
                  <a:gd name="connsiteX1259" fmla="*/ 269767 w 699392"/>
                  <a:gd name="connsiteY1259" fmla="*/ 196768 h 834466"/>
                  <a:gd name="connsiteX1260" fmla="*/ 267462 w 699392"/>
                  <a:gd name="connsiteY1260" fmla="*/ 194786 h 834466"/>
                  <a:gd name="connsiteX1261" fmla="*/ 267176 w 699392"/>
                  <a:gd name="connsiteY1261" fmla="*/ 192567 h 834466"/>
                  <a:gd name="connsiteX1262" fmla="*/ 265843 w 699392"/>
                  <a:gd name="connsiteY1262" fmla="*/ 191910 h 834466"/>
                  <a:gd name="connsiteX1263" fmla="*/ 262328 w 699392"/>
                  <a:gd name="connsiteY1263" fmla="*/ 194767 h 834466"/>
                  <a:gd name="connsiteX1264" fmla="*/ 259890 w 699392"/>
                  <a:gd name="connsiteY1264" fmla="*/ 195148 h 834466"/>
                  <a:gd name="connsiteX1265" fmla="*/ 256784 w 699392"/>
                  <a:gd name="connsiteY1265" fmla="*/ 192938 h 834466"/>
                  <a:gd name="connsiteX1266" fmla="*/ 255947 w 699392"/>
                  <a:gd name="connsiteY1266" fmla="*/ 189395 h 834466"/>
                  <a:gd name="connsiteX1267" fmla="*/ 259242 w 699392"/>
                  <a:gd name="connsiteY1267" fmla="*/ 184947 h 834466"/>
                  <a:gd name="connsiteX1268" fmla="*/ 260766 w 699392"/>
                  <a:gd name="connsiteY1268" fmla="*/ 181480 h 834466"/>
                  <a:gd name="connsiteX1269" fmla="*/ 264414 w 699392"/>
                  <a:gd name="connsiteY1269" fmla="*/ 181785 h 834466"/>
                  <a:gd name="connsiteX1270" fmla="*/ 265329 w 699392"/>
                  <a:gd name="connsiteY1270" fmla="*/ 182861 h 834466"/>
                  <a:gd name="connsiteX1271" fmla="*/ 267395 w 699392"/>
                  <a:gd name="connsiteY1271" fmla="*/ 183537 h 834466"/>
                  <a:gd name="connsiteX1272" fmla="*/ 268653 w 699392"/>
                  <a:gd name="connsiteY1272" fmla="*/ 179356 h 834466"/>
                  <a:gd name="connsiteX1273" fmla="*/ 268367 w 699392"/>
                  <a:gd name="connsiteY1273" fmla="*/ 176460 h 834466"/>
                  <a:gd name="connsiteX1274" fmla="*/ 269291 w 699392"/>
                  <a:gd name="connsiteY1274" fmla="*/ 174441 h 834466"/>
                  <a:gd name="connsiteX1275" fmla="*/ 273701 w 699392"/>
                  <a:gd name="connsiteY1275" fmla="*/ 175898 h 834466"/>
                  <a:gd name="connsiteX1276" fmla="*/ 273711 w 699392"/>
                  <a:gd name="connsiteY1276" fmla="*/ 167992 h 834466"/>
                  <a:gd name="connsiteX1277" fmla="*/ 275425 w 699392"/>
                  <a:gd name="connsiteY1277" fmla="*/ 167440 h 834466"/>
                  <a:gd name="connsiteX1278" fmla="*/ 276130 w 699392"/>
                  <a:gd name="connsiteY1278" fmla="*/ 167745 h 834466"/>
                  <a:gd name="connsiteX1279" fmla="*/ 277396 w 699392"/>
                  <a:gd name="connsiteY1279" fmla="*/ 169412 h 834466"/>
                  <a:gd name="connsiteX1280" fmla="*/ 278235 w 699392"/>
                  <a:gd name="connsiteY1280" fmla="*/ 172260 h 834466"/>
                  <a:gd name="connsiteX1281" fmla="*/ 242573 w 699392"/>
                  <a:gd name="connsiteY1281" fmla="*/ 221875 h 834466"/>
                  <a:gd name="connsiteX1282" fmla="*/ 244164 w 699392"/>
                  <a:gd name="connsiteY1282" fmla="*/ 223104 h 834466"/>
                  <a:gd name="connsiteX1283" fmla="*/ 248317 w 699392"/>
                  <a:gd name="connsiteY1283" fmla="*/ 222742 h 834466"/>
                  <a:gd name="connsiteX1284" fmla="*/ 249155 w 699392"/>
                  <a:gd name="connsiteY1284" fmla="*/ 223199 h 834466"/>
                  <a:gd name="connsiteX1285" fmla="*/ 248555 w 699392"/>
                  <a:gd name="connsiteY1285" fmla="*/ 225228 h 834466"/>
                  <a:gd name="connsiteX1286" fmla="*/ 246755 w 699392"/>
                  <a:gd name="connsiteY1286" fmla="*/ 227457 h 834466"/>
                  <a:gd name="connsiteX1287" fmla="*/ 242974 w 699392"/>
                  <a:gd name="connsiteY1287" fmla="*/ 228829 h 834466"/>
                  <a:gd name="connsiteX1288" fmla="*/ 241268 w 699392"/>
                  <a:gd name="connsiteY1288" fmla="*/ 232229 h 834466"/>
                  <a:gd name="connsiteX1289" fmla="*/ 240049 w 699392"/>
                  <a:gd name="connsiteY1289" fmla="*/ 233382 h 834466"/>
                  <a:gd name="connsiteX1290" fmla="*/ 236782 w 699392"/>
                  <a:gd name="connsiteY1290" fmla="*/ 233391 h 834466"/>
                  <a:gd name="connsiteX1291" fmla="*/ 234848 w 699392"/>
                  <a:gd name="connsiteY1291" fmla="*/ 234182 h 834466"/>
                  <a:gd name="connsiteX1292" fmla="*/ 232477 w 699392"/>
                  <a:gd name="connsiteY1292" fmla="*/ 237191 h 834466"/>
                  <a:gd name="connsiteX1293" fmla="*/ 230581 w 699392"/>
                  <a:gd name="connsiteY1293" fmla="*/ 234972 h 834466"/>
                  <a:gd name="connsiteX1294" fmla="*/ 230048 w 699392"/>
                  <a:gd name="connsiteY1294" fmla="*/ 236553 h 834466"/>
                  <a:gd name="connsiteX1295" fmla="*/ 229705 w 699392"/>
                  <a:gd name="connsiteY1295" fmla="*/ 239373 h 834466"/>
                  <a:gd name="connsiteX1296" fmla="*/ 228648 w 699392"/>
                  <a:gd name="connsiteY1296" fmla="*/ 240192 h 834466"/>
                  <a:gd name="connsiteX1297" fmla="*/ 225371 w 699392"/>
                  <a:gd name="connsiteY1297" fmla="*/ 241211 h 834466"/>
                  <a:gd name="connsiteX1298" fmla="*/ 224580 w 699392"/>
                  <a:gd name="connsiteY1298" fmla="*/ 234648 h 834466"/>
                  <a:gd name="connsiteX1299" fmla="*/ 226086 w 699392"/>
                  <a:gd name="connsiteY1299" fmla="*/ 232267 h 834466"/>
                  <a:gd name="connsiteX1300" fmla="*/ 227266 w 699392"/>
                  <a:gd name="connsiteY1300" fmla="*/ 229410 h 834466"/>
                  <a:gd name="connsiteX1301" fmla="*/ 229076 w 699392"/>
                  <a:gd name="connsiteY1301" fmla="*/ 228971 h 834466"/>
                  <a:gd name="connsiteX1302" fmla="*/ 230696 w 699392"/>
                  <a:gd name="connsiteY1302" fmla="*/ 229210 h 834466"/>
                  <a:gd name="connsiteX1303" fmla="*/ 233619 w 699392"/>
                  <a:gd name="connsiteY1303" fmla="*/ 223037 h 834466"/>
                  <a:gd name="connsiteX1304" fmla="*/ 237620 w 699392"/>
                  <a:gd name="connsiteY1304" fmla="*/ 221275 h 834466"/>
                  <a:gd name="connsiteX1305" fmla="*/ 240202 w 699392"/>
                  <a:gd name="connsiteY1305" fmla="*/ 221075 h 834466"/>
                  <a:gd name="connsiteX1306" fmla="*/ 242573 w 699392"/>
                  <a:gd name="connsiteY1306" fmla="*/ 221875 h 834466"/>
                  <a:gd name="connsiteX1307" fmla="*/ 218475 w 699392"/>
                  <a:gd name="connsiteY1307" fmla="*/ 249860 h 834466"/>
                  <a:gd name="connsiteX1308" fmla="*/ 214522 w 699392"/>
                  <a:gd name="connsiteY1308" fmla="*/ 253603 h 834466"/>
                  <a:gd name="connsiteX1309" fmla="*/ 215960 w 699392"/>
                  <a:gd name="connsiteY1309" fmla="*/ 246764 h 834466"/>
                  <a:gd name="connsiteX1310" fmla="*/ 218094 w 699392"/>
                  <a:gd name="connsiteY1310" fmla="*/ 239811 h 834466"/>
                  <a:gd name="connsiteX1311" fmla="*/ 221047 w 699392"/>
                  <a:gd name="connsiteY1311" fmla="*/ 235820 h 834466"/>
                  <a:gd name="connsiteX1312" fmla="*/ 222514 w 699392"/>
                  <a:gd name="connsiteY1312" fmla="*/ 237382 h 834466"/>
                  <a:gd name="connsiteX1313" fmla="*/ 221837 w 699392"/>
                  <a:gd name="connsiteY1313" fmla="*/ 240725 h 834466"/>
                  <a:gd name="connsiteX1314" fmla="*/ 221847 w 699392"/>
                  <a:gd name="connsiteY1314" fmla="*/ 244021 h 834466"/>
                  <a:gd name="connsiteX1315" fmla="*/ 221218 w 699392"/>
                  <a:gd name="connsiteY1315" fmla="*/ 245574 h 834466"/>
                  <a:gd name="connsiteX1316" fmla="*/ 218475 w 699392"/>
                  <a:gd name="connsiteY1316" fmla="*/ 249860 h 834466"/>
                  <a:gd name="connsiteX1317" fmla="*/ 203730 w 699392"/>
                  <a:gd name="connsiteY1317" fmla="*/ 374837 h 834466"/>
                  <a:gd name="connsiteX1318" fmla="*/ 201254 w 699392"/>
                  <a:gd name="connsiteY1318" fmla="*/ 375266 h 834466"/>
                  <a:gd name="connsiteX1319" fmla="*/ 201663 w 699392"/>
                  <a:gd name="connsiteY1319" fmla="*/ 372361 h 834466"/>
                  <a:gd name="connsiteX1320" fmla="*/ 203664 w 699392"/>
                  <a:gd name="connsiteY1320" fmla="*/ 369599 h 834466"/>
                  <a:gd name="connsiteX1321" fmla="*/ 204435 w 699392"/>
                  <a:gd name="connsiteY1321" fmla="*/ 367713 h 834466"/>
                  <a:gd name="connsiteX1322" fmla="*/ 204835 w 699392"/>
                  <a:gd name="connsiteY1322" fmla="*/ 365484 h 834466"/>
                  <a:gd name="connsiteX1323" fmla="*/ 206607 w 699392"/>
                  <a:gd name="connsiteY1323" fmla="*/ 363798 h 834466"/>
                  <a:gd name="connsiteX1324" fmla="*/ 209102 w 699392"/>
                  <a:gd name="connsiteY1324" fmla="*/ 365960 h 834466"/>
                  <a:gd name="connsiteX1325" fmla="*/ 209150 w 699392"/>
                  <a:gd name="connsiteY1325" fmla="*/ 369618 h 834466"/>
                  <a:gd name="connsiteX1326" fmla="*/ 207912 w 699392"/>
                  <a:gd name="connsiteY1326" fmla="*/ 372951 h 834466"/>
                  <a:gd name="connsiteX1327" fmla="*/ 203730 w 699392"/>
                  <a:gd name="connsiteY1327" fmla="*/ 374837 h 834466"/>
                  <a:gd name="connsiteX1328" fmla="*/ 206131 w 699392"/>
                  <a:gd name="connsiteY1328" fmla="*/ 384105 h 834466"/>
                  <a:gd name="connsiteX1329" fmla="*/ 203988 w 699392"/>
                  <a:gd name="connsiteY1329" fmla="*/ 384296 h 834466"/>
                  <a:gd name="connsiteX1330" fmla="*/ 204006 w 699392"/>
                  <a:gd name="connsiteY1330" fmla="*/ 381619 h 834466"/>
                  <a:gd name="connsiteX1331" fmla="*/ 205235 w 699392"/>
                  <a:gd name="connsiteY1331" fmla="*/ 379181 h 834466"/>
                  <a:gd name="connsiteX1332" fmla="*/ 207178 w 699392"/>
                  <a:gd name="connsiteY1332" fmla="*/ 377552 h 834466"/>
                  <a:gd name="connsiteX1333" fmla="*/ 209683 w 699392"/>
                  <a:gd name="connsiteY1333" fmla="*/ 377123 h 834466"/>
                  <a:gd name="connsiteX1334" fmla="*/ 212484 w 699392"/>
                  <a:gd name="connsiteY1334" fmla="*/ 376933 h 834466"/>
                  <a:gd name="connsiteX1335" fmla="*/ 213331 w 699392"/>
                  <a:gd name="connsiteY1335" fmla="*/ 378228 h 834466"/>
                  <a:gd name="connsiteX1336" fmla="*/ 211722 w 699392"/>
                  <a:gd name="connsiteY1336" fmla="*/ 380047 h 834466"/>
                  <a:gd name="connsiteX1337" fmla="*/ 206131 w 699392"/>
                  <a:gd name="connsiteY1337" fmla="*/ 384105 h 834466"/>
                  <a:gd name="connsiteX1338" fmla="*/ 191653 w 699392"/>
                  <a:gd name="connsiteY1338" fmla="*/ 402022 h 834466"/>
                  <a:gd name="connsiteX1339" fmla="*/ 189881 w 699392"/>
                  <a:gd name="connsiteY1339" fmla="*/ 404012 h 834466"/>
                  <a:gd name="connsiteX1340" fmla="*/ 186576 w 699392"/>
                  <a:gd name="connsiteY1340" fmla="*/ 403441 h 834466"/>
                  <a:gd name="connsiteX1341" fmla="*/ 186223 w 699392"/>
                  <a:gd name="connsiteY1341" fmla="*/ 401726 h 834466"/>
                  <a:gd name="connsiteX1342" fmla="*/ 187166 w 699392"/>
                  <a:gd name="connsiteY1342" fmla="*/ 398297 h 834466"/>
                  <a:gd name="connsiteX1343" fmla="*/ 189176 w 699392"/>
                  <a:gd name="connsiteY1343" fmla="*/ 396878 h 834466"/>
                  <a:gd name="connsiteX1344" fmla="*/ 191767 w 699392"/>
                  <a:gd name="connsiteY1344" fmla="*/ 397154 h 834466"/>
                  <a:gd name="connsiteX1345" fmla="*/ 192596 w 699392"/>
                  <a:gd name="connsiteY1345" fmla="*/ 398583 h 834466"/>
                  <a:gd name="connsiteX1346" fmla="*/ 191653 w 699392"/>
                  <a:gd name="connsiteY1346" fmla="*/ 402022 h 834466"/>
                  <a:gd name="connsiteX1347" fmla="*/ 171965 w 699392"/>
                  <a:gd name="connsiteY1347" fmla="*/ 450523 h 834466"/>
                  <a:gd name="connsiteX1348" fmla="*/ 170564 w 699392"/>
                  <a:gd name="connsiteY1348" fmla="*/ 452276 h 834466"/>
                  <a:gd name="connsiteX1349" fmla="*/ 167450 w 699392"/>
                  <a:gd name="connsiteY1349" fmla="*/ 450875 h 834466"/>
                  <a:gd name="connsiteX1350" fmla="*/ 161306 w 699392"/>
                  <a:gd name="connsiteY1350" fmla="*/ 451961 h 834466"/>
                  <a:gd name="connsiteX1351" fmla="*/ 158830 w 699392"/>
                  <a:gd name="connsiteY1351" fmla="*/ 450256 h 834466"/>
                  <a:gd name="connsiteX1352" fmla="*/ 160801 w 699392"/>
                  <a:gd name="connsiteY1352" fmla="*/ 446923 h 834466"/>
                  <a:gd name="connsiteX1353" fmla="*/ 166354 w 699392"/>
                  <a:gd name="connsiteY1353" fmla="*/ 443417 h 834466"/>
                  <a:gd name="connsiteX1354" fmla="*/ 169336 w 699392"/>
                  <a:gd name="connsiteY1354" fmla="*/ 443579 h 834466"/>
                  <a:gd name="connsiteX1355" fmla="*/ 172374 w 699392"/>
                  <a:gd name="connsiteY1355" fmla="*/ 447885 h 834466"/>
                  <a:gd name="connsiteX1356" fmla="*/ 171965 w 699392"/>
                  <a:gd name="connsiteY1356" fmla="*/ 450523 h 834466"/>
                  <a:gd name="connsiteX1357" fmla="*/ 98165 w 699392"/>
                  <a:gd name="connsiteY1357" fmla="*/ 524256 h 834466"/>
                  <a:gd name="connsiteX1358" fmla="*/ 95098 w 699392"/>
                  <a:gd name="connsiteY1358" fmla="*/ 524399 h 834466"/>
                  <a:gd name="connsiteX1359" fmla="*/ 93250 w 699392"/>
                  <a:gd name="connsiteY1359" fmla="*/ 523046 h 834466"/>
                  <a:gd name="connsiteX1360" fmla="*/ 97641 w 699392"/>
                  <a:gd name="connsiteY1360" fmla="*/ 520360 h 834466"/>
                  <a:gd name="connsiteX1361" fmla="*/ 104527 w 699392"/>
                  <a:gd name="connsiteY1361" fmla="*/ 517788 h 834466"/>
                  <a:gd name="connsiteX1362" fmla="*/ 105185 w 699392"/>
                  <a:gd name="connsiteY1362" fmla="*/ 516160 h 834466"/>
                  <a:gd name="connsiteX1363" fmla="*/ 106013 w 699392"/>
                  <a:gd name="connsiteY1363" fmla="*/ 515960 h 834466"/>
                  <a:gd name="connsiteX1364" fmla="*/ 107204 w 699392"/>
                  <a:gd name="connsiteY1364" fmla="*/ 517960 h 834466"/>
                  <a:gd name="connsiteX1365" fmla="*/ 107356 w 699392"/>
                  <a:gd name="connsiteY1365" fmla="*/ 520703 h 834466"/>
                  <a:gd name="connsiteX1366" fmla="*/ 106594 w 699392"/>
                  <a:gd name="connsiteY1366" fmla="*/ 522065 h 834466"/>
                  <a:gd name="connsiteX1367" fmla="*/ 98165 w 699392"/>
                  <a:gd name="connsiteY1367" fmla="*/ 524256 h 834466"/>
                  <a:gd name="connsiteX1368" fmla="*/ 88316 w 699392"/>
                  <a:gd name="connsiteY1368" fmla="*/ 543973 h 834466"/>
                  <a:gd name="connsiteX1369" fmla="*/ 85697 w 699392"/>
                  <a:gd name="connsiteY1369" fmla="*/ 544011 h 834466"/>
                  <a:gd name="connsiteX1370" fmla="*/ 82582 w 699392"/>
                  <a:gd name="connsiteY1370" fmla="*/ 543097 h 834466"/>
                  <a:gd name="connsiteX1371" fmla="*/ 80629 w 699392"/>
                  <a:gd name="connsiteY1371" fmla="*/ 541144 h 834466"/>
                  <a:gd name="connsiteX1372" fmla="*/ 80324 w 699392"/>
                  <a:gd name="connsiteY1372" fmla="*/ 539420 h 834466"/>
                  <a:gd name="connsiteX1373" fmla="*/ 83915 w 699392"/>
                  <a:gd name="connsiteY1373" fmla="*/ 537277 h 834466"/>
                  <a:gd name="connsiteX1374" fmla="*/ 87525 w 699392"/>
                  <a:gd name="connsiteY1374" fmla="*/ 536019 h 834466"/>
                  <a:gd name="connsiteX1375" fmla="*/ 89202 w 699392"/>
                  <a:gd name="connsiteY1375" fmla="*/ 538382 h 834466"/>
                  <a:gd name="connsiteX1376" fmla="*/ 89326 w 699392"/>
                  <a:gd name="connsiteY1376" fmla="*/ 542249 h 834466"/>
                  <a:gd name="connsiteX1377" fmla="*/ 88316 w 699392"/>
                  <a:gd name="connsiteY1377" fmla="*/ 543973 h 834466"/>
                  <a:gd name="connsiteX1378" fmla="*/ 4277 w 699392"/>
                  <a:gd name="connsiteY1378" fmla="*/ 673037 h 834466"/>
                  <a:gd name="connsiteX1379" fmla="*/ 1905 w 699392"/>
                  <a:gd name="connsiteY1379" fmla="*/ 673732 h 834466"/>
                  <a:gd name="connsiteX1380" fmla="*/ 0 w 699392"/>
                  <a:gd name="connsiteY1380" fmla="*/ 673132 h 834466"/>
                  <a:gd name="connsiteX1381" fmla="*/ 676 w 699392"/>
                  <a:gd name="connsiteY1381" fmla="*/ 667855 h 834466"/>
                  <a:gd name="connsiteX1382" fmla="*/ 1667 w 699392"/>
                  <a:gd name="connsiteY1382" fmla="*/ 666998 h 834466"/>
                  <a:gd name="connsiteX1383" fmla="*/ 3105 w 699392"/>
                  <a:gd name="connsiteY1383" fmla="*/ 666693 h 834466"/>
                  <a:gd name="connsiteX1384" fmla="*/ 4658 w 699392"/>
                  <a:gd name="connsiteY1384" fmla="*/ 669522 h 834466"/>
                  <a:gd name="connsiteX1385" fmla="*/ 4277 w 699392"/>
                  <a:gd name="connsiteY1385" fmla="*/ 673037 h 834466"/>
                  <a:gd name="connsiteX1386" fmla="*/ 7677 w 699392"/>
                  <a:gd name="connsiteY1386" fmla="*/ 715404 h 834466"/>
                  <a:gd name="connsiteX1387" fmla="*/ 7763 w 699392"/>
                  <a:gd name="connsiteY1387" fmla="*/ 721795 h 834466"/>
                  <a:gd name="connsiteX1388" fmla="*/ 5305 w 699392"/>
                  <a:gd name="connsiteY1388" fmla="*/ 721309 h 834466"/>
                  <a:gd name="connsiteX1389" fmla="*/ 4201 w 699392"/>
                  <a:gd name="connsiteY1389" fmla="*/ 718861 h 834466"/>
                  <a:gd name="connsiteX1390" fmla="*/ 3877 w 699392"/>
                  <a:gd name="connsiteY1390" fmla="*/ 717290 h 834466"/>
                  <a:gd name="connsiteX1391" fmla="*/ 4077 w 699392"/>
                  <a:gd name="connsiteY1391" fmla="*/ 713584 h 834466"/>
                  <a:gd name="connsiteX1392" fmla="*/ 3524 w 699392"/>
                  <a:gd name="connsiteY1392" fmla="*/ 709755 h 834466"/>
                  <a:gd name="connsiteX1393" fmla="*/ 4248 w 699392"/>
                  <a:gd name="connsiteY1393" fmla="*/ 707850 h 834466"/>
                  <a:gd name="connsiteX1394" fmla="*/ 5144 w 699392"/>
                  <a:gd name="connsiteY1394" fmla="*/ 707593 h 834466"/>
                  <a:gd name="connsiteX1395" fmla="*/ 6734 w 699392"/>
                  <a:gd name="connsiteY1395" fmla="*/ 711003 h 834466"/>
                  <a:gd name="connsiteX1396" fmla="*/ 7677 w 699392"/>
                  <a:gd name="connsiteY1396" fmla="*/ 715404 h 83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Lst>
                <a:rect l="l" t="t" r="r" b="b"/>
                <a:pathLst>
                  <a:path w="699392" h="834466">
                    <a:moveTo>
                      <a:pt x="555689" y="0"/>
                    </a:moveTo>
                    <a:lnTo>
                      <a:pt x="562833" y="3162"/>
                    </a:lnTo>
                    <a:lnTo>
                      <a:pt x="565271" y="3096"/>
                    </a:lnTo>
                    <a:lnTo>
                      <a:pt x="568823" y="8992"/>
                    </a:lnTo>
                    <a:lnTo>
                      <a:pt x="570672" y="8468"/>
                    </a:lnTo>
                    <a:lnTo>
                      <a:pt x="570319" y="12049"/>
                    </a:lnTo>
                    <a:lnTo>
                      <a:pt x="566738" y="13754"/>
                    </a:lnTo>
                    <a:lnTo>
                      <a:pt x="561165" y="14783"/>
                    </a:lnTo>
                    <a:lnTo>
                      <a:pt x="560337" y="15497"/>
                    </a:lnTo>
                    <a:lnTo>
                      <a:pt x="555574" y="14926"/>
                    </a:lnTo>
                    <a:lnTo>
                      <a:pt x="552898" y="10106"/>
                    </a:lnTo>
                    <a:lnTo>
                      <a:pt x="548431" y="8915"/>
                    </a:lnTo>
                    <a:lnTo>
                      <a:pt x="548440" y="7363"/>
                    </a:lnTo>
                    <a:lnTo>
                      <a:pt x="551336" y="3705"/>
                    </a:lnTo>
                    <a:lnTo>
                      <a:pt x="555689" y="0"/>
                    </a:lnTo>
                    <a:close/>
                    <a:moveTo>
                      <a:pt x="696926" y="108566"/>
                    </a:moveTo>
                    <a:lnTo>
                      <a:pt x="698382" y="118710"/>
                    </a:lnTo>
                    <a:lnTo>
                      <a:pt x="698335" y="122234"/>
                    </a:lnTo>
                    <a:lnTo>
                      <a:pt x="697649" y="125644"/>
                    </a:lnTo>
                    <a:lnTo>
                      <a:pt x="696687" y="127387"/>
                    </a:lnTo>
                    <a:lnTo>
                      <a:pt x="694773" y="128149"/>
                    </a:lnTo>
                    <a:lnTo>
                      <a:pt x="690134" y="127845"/>
                    </a:lnTo>
                    <a:lnTo>
                      <a:pt x="683838" y="123854"/>
                    </a:lnTo>
                    <a:lnTo>
                      <a:pt x="679771" y="120091"/>
                    </a:lnTo>
                    <a:lnTo>
                      <a:pt x="678504" y="119929"/>
                    </a:lnTo>
                    <a:lnTo>
                      <a:pt x="677952" y="120386"/>
                    </a:lnTo>
                    <a:lnTo>
                      <a:pt x="678942" y="124158"/>
                    </a:lnTo>
                    <a:lnTo>
                      <a:pt x="678675" y="127054"/>
                    </a:lnTo>
                    <a:lnTo>
                      <a:pt x="678066" y="130197"/>
                    </a:lnTo>
                    <a:lnTo>
                      <a:pt x="677209" y="133045"/>
                    </a:lnTo>
                    <a:lnTo>
                      <a:pt x="676018" y="135426"/>
                    </a:lnTo>
                    <a:lnTo>
                      <a:pt x="673522" y="138493"/>
                    </a:lnTo>
                    <a:lnTo>
                      <a:pt x="669207" y="140913"/>
                    </a:lnTo>
                    <a:lnTo>
                      <a:pt x="657330" y="145628"/>
                    </a:lnTo>
                    <a:lnTo>
                      <a:pt x="656387" y="147704"/>
                    </a:lnTo>
                    <a:lnTo>
                      <a:pt x="652558" y="160753"/>
                    </a:lnTo>
                    <a:lnTo>
                      <a:pt x="651520" y="162658"/>
                    </a:lnTo>
                    <a:lnTo>
                      <a:pt x="650120" y="164268"/>
                    </a:lnTo>
                    <a:lnTo>
                      <a:pt x="646033" y="166354"/>
                    </a:lnTo>
                    <a:lnTo>
                      <a:pt x="644052" y="163478"/>
                    </a:lnTo>
                    <a:lnTo>
                      <a:pt x="642471" y="159106"/>
                    </a:lnTo>
                    <a:lnTo>
                      <a:pt x="642833" y="154762"/>
                    </a:lnTo>
                    <a:lnTo>
                      <a:pt x="647605" y="146399"/>
                    </a:lnTo>
                    <a:lnTo>
                      <a:pt x="652072" y="140446"/>
                    </a:lnTo>
                    <a:lnTo>
                      <a:pt x="653329" y="138379"/>
                    </a:lnTo>
                    <a:lnTo>
                      <a:pt x="655863" y="132369"/>
                    </a:lnTo>
                    <a:lnTo>
                      <a:pt x="650739" y="117186"/>
                    </a:lnTo>
                    <a:lnTo>
                      <a:pt x="641614" y="112566"/>
                    </a:lnTo>
                    <a:lnTo>
                      <a:pt x="631222" y="105508"/>
                    </a:lnTo>
                    <a:lnTo>
                      <a:pt x="627412" y="101737"/>
                    </a:lnTo>
                    <a:lnTo>
                      <a:pt x="621478" y="93936"/>
                    </a:lnTo>
                    <a:lnTo>
                      <a:pt x="617277" y="86906"/>
                    </a:lnTo>
                    <a:lnTo>
                      <a:pt x="613486" y="86658"/>
                    </a:lnTo>
                    <a:lnTo>
                      <a:pt x="609315" y="88430"/>
                    </a:lnTo>
                    <a:lnTo>
                      <a:pt x="602799" y="94850"/>
                    </a:lnTo>
                    <a:lnTo>
                      <a:pt x="598999" y="98069"/>
                    </a:lnTo>
                    <a:lnTo>
                      <a:pt x="596903" y="99022"/>
                    </a:lnTo>
                    <a:lnTo>
                      <a:pt x="596399" y="99165"/>
                    </a:lnTo>
                    <a:lnTo>
                      <a:pt x="591731" y="97346"/>
                    </a:lnTo>
                    <a:lnTo>
                      <a:pt x="586550" y="96964"/>
                    </a:lnTo>
                    <a:lnTo>
                      <a:pt x="582378" y="97488"/>
                    </a:lnTo>
                    <a:lnTo>
                      <a:pt x="580806" y="98365"/>
                    </a:lnTo>
                    <a:lnTo>
                      <a:pt x="574996" y="108690"/>
                    </a:lnTo>
                    <a:lnTo>
                      <a:pt x="570929" y="113871"/>
                    </a:lnTo>
                    <a:lnTo>
                      <a:pt x="568690" y="115653"/>
                    </a:lnTo>
                    <a:lnTo>
                      <a:pt x="567061" y="118643"/>
                    </a:lnTo>
                    <a:lnTo>
                      <a:pt x="565728" y="123558"/>
                    </a:lnTo>
                    <a:lnTo>
                      <a:pt x="562746" y="140475"/>
                    </a:lnTo>
                    <a:lnTo>
                      <a:pt x="560527" y="146818"/>
                    </a:lnTo>
                    <a:lnTo>
                      <a:pt x="560032" y="150685"/>
                    </a:lnTo>
                    <a:lnTo>
                      <a:pt x="560556" y="162344"/>
                    </a:lnTo>
                    <a:lnTo>
                      <a:pt x="560022" y="168764"/>
                    </a:lnTo>
                    <a:lnTo>
                      <a:pt x="557308" y="174041"/>
                    </a:lnTo>
                    <a:lnTo>
                      <a:pt x="555393" y="176412"/>
                    </a:lnTo>
                    <a:lnTo>
                      <a:pt x="552869" y="176898"/>
                    </a:lnTo>
                    <a:lnTo>
                      <a:pt x="549564" y="178241"/>
                    </a:lnTo>
                    <a:lnTo>
                      <a:pt x="546678" y="181280"/>
                    </a:lnTo>
                    <a:lnTo>
                      <a:pt x="544639" y="185423"/>
                    </a:lnTo>
                    <a:lnTo>
                      <a:pt x="542344" y="194672"/>
                    </a:lnTo>
                    <a:lnTo>
                      <a:pt x="538458" y="198063"/>
                    </a:lnTo>
                    <a:lnTo>
                      <a:pt x="534743" y="197091"/>
                    </a:lnTo>
                    <a:lnTo>
                      <a:pt x="532095" y="193700"/>
                    </a:lnTo>
                    <a:lnTo>
                      <a:pt x="526409" y="191071"/>
                    </a:lnTo>
                    <a:lnTo>
                      <a:pt x="522170" y="189395"/>
                    </a:lnTo>
                    <a:lnTo>
                      <a:pt x="517417" y="185757"/>
                    </a:lnTo>
                    <a:lnTo>
                      <a:pt x="513226" y="182985"/>
                    </a:lnTo>
                    <a:lnTo>
                      <a:pt x="509397" y="182432"/>
                    </a:lnTo>
                    <a:lnTo>
                      <a:pt x="507216" y="185947"/>
                    </a:lnTo>
                    <a:lnTo>
                      <a:pt x="505463" y="189224"/>
                    </a:lnTo>
                    <a:lnTo>
                      <a:pt x="498929" y="191881"/>
                    </a:lnTo>
                    <a:lnTo>
                      <a:pt x="495224" y="193986"/>
                    </a:lnTo>
                    <a:lnTo>
                      <a:pt x="490424" y="194453"/>
                    </a:lnTo>
                    <a:lnTo>
                      <a:pt x="488480" y="192119"/>
                    </a:lnTo>
                    <a:lnTo>
                      <a:pt x="481508" y="190576"/>
                    </a:lnTo>
                    <a:lnTo>
                      <a:pt x="473212" y="188747"/>
                    </a:lnTo>
                    <a:lnTo>
                      <a:pt x="470811" y="188766"/>
                    </a:lnTo>
                    <a:lnTo>
                      <a:pt x="470059" y="184585"/>
                    </a:lnTo>
                    <a:lnTo>
                      <a:pt x="467849" y="178727"/>
                    </a:lnTo>
                    <a:lnTo>
                      <a:pt x="461953" y="168554"/>
                    </a:lnTo>
                    <a:lnTo>
                      <a:pt x="459543" y="164954"/>
                    </a:lnTo>
                    <a:lnTo>
                      <a:pt x="455000" y="156467"/>
                    </a:lnTo>
                    <a:lnTo>
                      <a:pt x="449713" y="147723"/>
                    </a:lnTo>
                    <a:lnTo>
                      <a:pt x="448961" y="147504"/>
                    </a:lnTo>
                    <a:lnTo>
                      <a:pt x="445418" y="147209"/>
                    </a:lnTo>
                    <a:lnTo>
                      <a:pt x="440227" y="147495"/>
                    </a:lnTo>
                    <a:lnTo>
                      <a:pt x="436931" y="149485"/>
                    </a:lnTo>
                    <a:lnTo>
                      <a:pt x="434854" y="151981"/>
                    </a:lnTo>
                    <a:lnTo>
                      <a:pt x="434493" y="154057"/>
                    </a:lnTo>
                    <a:lnTo>
                      <a:pt x="436502" y="161982"/>
                    </a:lnTo>
                    <a:lnTo>
                      <a:pt x="435883" y="163954"/>
                    </a:lnTo>
                    <a:lnTo>
                      <a:pt x="434845" y="164906"/>
                    </a:lnTo>
                    <a:lnTo>
                      <a:pt x="430130" y="162687"/>
                    </a:lnTo>
                    <a:lnTo>
                      <a:pt x="424425" y="162839"/>
                    </a:lnTo>
                    <a:lnTo>
                      <a:pt x="422986" y="165278"/>
                    </a:lnTo>
                    <a:lnTo>
                      <a:pt x="419510" y="165545"/>
                    </a:lnTo>
                    <a:lnTo>
                      <a:pt x="409480" y="166468"/>
                    </a:lnTo>
                    <a:lnTo>
                      <a:pt x="413909" y="172907"/>
                    </a:lnTo>
                    <a:lnTo>
                      <a:pt x="415376" y="175489"/>
                    </a:lnTo>
                    <a:lnTo>
                      <a:pt x="415671" y="179260"/>
                    </a:lnTo>
                    <a:lnTo>
                      <a:pt x="414900" y="186252"/>
                    </a:lnTo>
                    <a:lnTo>
                      <a:pt x="412775" y="192205"/>
                    </a:lnTo>
                    <a:lnTo>
                      <a:pt x="410299" y="197034"/>
                    </a:lnTo>
                    <a:lnTo>
                      <a:pt x="405527" y="201806"/>
                    </a:lnTo>
                    <a:lnTo>
                      <a:pt x="412775" y="206512"/>
                    </a:lnTo>
                    <a:lnTo>
                      <a:pt x="407851" y="212846"/>
                    </a:lnTo>
                    <a:lnTo>
                      <a:pt x="405546" y="215303"/>
                    </a:lnTo>
                    <a:lnTo>
                      <a:pt x="402879" y="214884"/>
                    </a:lnTo>
                    <a:lnTo>
                      <a:pt x="398107" y="212703"/>
                    </a:lnTo>
                    <a:lnTo>
                      <a:pt x="386553" y="207407"/>
                    </a:lnTo>
                    <a:lnTo>
                      <a:pt x="381038" y="205416"/>
                    </a:lnTo>
                    <a:lnTo>
                      <a:pt x="376104" y="204807"/>
                    </a:lnTo>
                    <a:lnTo>
                      <a:pt x="373475" y="204883"/>
                    </a:lnTo>
                    <a:lnTo>
                      <a:pt x="363017" y="200330"/>
                    </a:lnTo>
                    <a:lnTo>
                      <a:pt x="360998" y="200835"/>
                    </a:lnTo>
                    <a:lnTo>
                      <a:pt x="357244" y="202806"/>
                    </a:lnTo>
                    <a:lnTo>
                      <a:pt x="356826" y="207226"/>
                    </a:lnTo>
                    <a:lnTo>
                      <a:pt x="357064" y="218170"/>
                    </a:lnTo>
                    <a:lnTo>
                      <a:pt x="357616" y="226552"/>
                    </a:lnTo>
                    <a:lnTo>
                      <a:pt x="356235" y="231372"/>
                    </a:lnTo>
                    <a:lnTo>
                      <a:pt x="354854" y="234639"/>
                    </a:lnTo>
                    <a:lnTo>
                      <a:pt x="350672" y="243411"/>
                    </a:lnTo>
                    <a:lnTo>
                      <a:pt x="341262" y="237449"/>
                    </a:lnTo>
                    <a:lnTo>
                      <a:pt x="334842" y="233486"/>
                    </a:lnTo>
                    <a:lnTo>
                      <a:pt x="330718" y="238754"/>
                    </a:lnTo>
                    <a:lnTo>
                      <a:pt x="320383" y="248374"/>
                    </a:lnTo>
                    <a:lnTo>
                      <a:pt x="315087" y="267195"/>
                    </a:lnTo>
                    <a:lnTo>
                      <a:pt x="314783" y="267805"/>
                    </a:lnTo>
                    <a:lnTo>
                      <a:pt x="311648" y="272558"/>
                    </a:lnTo>
                    <a:lnTo>
                      <a:pt x="307639" y="274739"/>
                    </a:lnTo>
                    <a:lnTo>
                      <a:pt x="304600" y="275815"/>
                    </a:lnTo>
                    <a:lnTo>
                      <a:pt x="302829" y="281349"/>
                    </a:lnTo>
                    <a:lnTo>
                      <a:pt x="306953" y="289246"/>
                    </a:lnTo>
                    <a:lnTo>
                      <a:pt x="309067" y="293399"/>
                    </a:lnTo>
                    <a:lnTo>
                      <a:pt x="311039" y="300085"/>
                    </a:lnTo>
                    <a:lnTo>
                      <a:pt x="310677" y="304324"/>
                    </a:lnTo>
                    <a:lnTo>
                      <a:pt x="310220" y="306953"/>
                    </a:lnTo>
                    <a:lnTo>
                      <a:pt x="305791" y="312325"/>
                    </a:lnTo>
                    <a:lnTo>
                      <a:pt x="296342" y="326431"/>
                    </a:lnTo>
                    <a:lnTo>
                      <a:pt x="287598" y="341043"/>
                    </a:lnTo>
                    <a:lnTo>
                      <a:pt x="284016" y="345215"/>
                    </a:lnTo>
                    <a:lnTo>
                      <a:pt x="285636" y="357483"/>
                    </a:lnTo>
                    <a:lnTo>
                      <a:pt x="282730" y="361064"/>
                    </a:lnTo>
                    <a:lnTo>
                      <a:pt x="276806" y="365103"/>
                    </a:lnTo>
                    <a:lnTo>
                      <a:pt x="273777" y="366655"/>
                    </a:lnTo>
                    <a:lnTo>
                      <a:pt x="270520" y="367570"/>
                    </a:lnTo>
                    <a:lnTo>
                      <a:pt x="260499" y="369180"/>
                    </a:lnTo>
                    <a:lnTo>
                      <a:pt x="262281" y="382134"/>
                    </a:lnTo>
                    <a:lnTo>
                      <a:pt x="262957" y="387839"/>
                    </a:lnTo>
                    <a:lnTo>
                      <a:pt x="262947" y="391211"/>
                    </a:lnTo>
                    <a:lnTo>
                      <a:pt x="261909" y="394497"/>
                    </a:lnTo>
                    <a:lnTo>
                      <a:pt x="260671" y="400755"/>
                    </a:lnTo>
                    <a:lnTo>
                      <a:pt x="258804" y="422948"/>
                    </a:lnTo>
                    <a:lnTo>
                      <a:pt x="257375" y="425320"/>
                    </a:lnTo>
                    <a:lnTo>
                      <a:pt x="255404" y="431273"/>
                    </a:lnTo>
                    <a:lnTo>
                      <a:pt x="249060" y="445494"/>
                    </a:lnTo>
                    <a:lnTo>
                      <a:pt x="243973" y="454885"/>
                    </a:lnTo>
                    <a:lnTo>
                      <a:pt x="236630" y="468325"/>
                    </a:lnTo>
                    <a:lnTo>
                      <a:pt x="242602" y="472545"/>
                    </a:lnTo>
                    <a:lnTo>
                      <a:pt x="248050" y="475621"/>
                    </a:lnTo>
                    <a:lnTo>
                      <a:pt x="249184" y="480336"/>
                    </a:lnTo>
                    <a:lnTo>
                      <a:pt x="249936" y="488185"/>
                    </a:lnTo>
                    <a:lnTo>
                      <a:pt x="249755" y="493509"/>
                    </a:lnTo>
                    <a:lnTo>
                      <a:pt x="247669" y="498281"/>
                    </a:lnTo>
                    <a:lnTo>
                      <a:pt x="246050" y="501625"/>
                    </a:lnTo>
                    <a:lnTo>
                      <a:pt x="244916" y="503253"/>
                    </a:lnTo>
                    <a:lnTo>
                      <a:pt x="237173" y="501634"/>
                    </a:lnTo>
                    <a:lnTo>
                      <a:pt x="227248" y="499548"/>
                    </a:lnTo>
                    <a:lnTo>
                      <a:pt x="224676" y="499529"/>
                    </a:lnTo>
                    <a:lnTo>
                      <a:pt x="218904" y="501034"/>
                    </a:lnTo>
                    <a:lnTo>
                      <a:pt x="213693" y="504111"/>
                    </a:lnTo>
                    <a:lnTo>
                      <a:pt x="210950" y="506701"/>
                    </a:lnTo>
                    <a:lnTo>
                      <a:pt x="210217" y="507730"/>
                    </a:lnTo>
                    <a:lnTo>
                      <a:pt x="206750" y="513617"/>
                    </a:lnTo>
                    <a:lnTo>
                      <a:pt x="200578" y="524018"/>
                    </a:lnTo>
                    <a:lnTo>
                      <a:pt x="197196" y="528542"/>
                    </a:lnTo>
                    <a:lnTo>
                      <a:pt x="198187" y="534762"/>
                    </a:lnTo>
                    <a:lnTo>
                      <a:pt x="192510" y="546716"/>
                    </a:lnTo>
                    <a:lnTo>
                      <a:pt x="196225" y="558698"/>
                    </a:lnTo>
                    <a:lnTo>
                      <a:pt x="196387" y="559098"/>
                    </a:lnTo>
                    <a:lnTo>
                      <a:pt x="198358" y="563918"/>
                    </a:lnTo>
                    <a:lnTo>
                      <a:pt x="196301" y="567023"/>
                    </a:lnTo>
                    <a:lnTo>
                      <a:pt x="195434" y="568690"/>
                    </a:lnTo>
                    <a:lnTo>
                      <a:pt x="195729" y="574167"/>
                    </a:lnTo>
                    <a:lnTo>
                      <a:pt x="196272" y="580273"/>
                    </a:lnTo>
                    <a:lnTo>
                      <a:pt x="195796" y="583844"/>
                    </a:lnTo>
                    <a:lnTo>
                      <a:pt x="195596" y="587797"/>
                    </a:lnTo>
                    <a:lnTo>
                      <a:pt x="200644" y="605466"/>
                    </a:lnTo>
                    <a:lnTo>
                      <a:pt x="200587" y="609581"/>
                    </a:lnTo>
                    <a:lnTo>
                      <a:pt x="200340" y="612229"/>
                    </a:lnTo>
                    <a:lnTo>
                      <a:pt x="198777" y="623097"/>
                    </a:lnTo>
                    <a:lnTo>
                      <a:pt x="196682" y="637585"/>
                    </a:lnTo>
                    <a:lnTo>
                      <a:pt x="200340" y="641366"/>
                    </a:lnTo>
                    <a:lnTo>
                      <a:pt x="205540" y="645881"/>
                    </a:lnTo>
                    <a:lnTo>
                      <a:pt x="208464" y="647662"/>
                    </a:lnTo>
                    <a:lnTo>
                      <a:pt x="212779" y="653015"/>
                    </a:lnTo>
                    <a:lnTo>
                      <a:pt x="216075" y="658225"/>
                    </a:lnTo>
                    <a:lnTo>
                      <a:pt x="215617" y="661673"/>
                    </a:lnTo>
                    <a:lnTo>
                      <a:pt x="214665" y="665474"/>
                    </a:lnTo>
                    <a:lnTo>
                      <a:pt x="213284" y="668122"/>
                    </a:lnTo>
                    <a:lnTo>
                      <a:pt x="211979" y="671751"/>
                    </a:lnTo>
                    <a:lnTo>
                      <a:pt x="211398" y="674427"/>
                    </a:lnTo>
                    <a:lnTo>
                      <a:pt x="210788" y="675142"/>
                    </a:lnTo>
                    <a:lnTo>
                      <a:pt x="205026" y="675437"/>
                    </a:lnTo>
                    <a:lnTo>
                      <a:pt x="201987" y="676447"/>
                    </a:lnTo>
                    <a:lnTo>
                      <a:pt x="200396" y="677580"/>
                    </a:lnTo>
                    <a:lnTo>
                      <a:pt x="200939" y="683657"/>
                    </a:lnTo>
                    <a:lnTo>
                      <a:pt x="204435" y="694735"/>
                    </a:lnTo>
                    <a:lnTo>
                      <a:pt x="207340" y="702564"/>
                    </a:lnTo>
                    <a:lnTo>
                      <a:pt x="208274" y="707708"/>
                    </a:lnTo>
                    <a:lnTo>
                      <a:pt x="207321" y="712908"/>
                    </a:lnTo>
                    <a:lnTo>
                      <a:pt x="206331" y="715566"/>
                    </a:lnTo>
                    <a:lnTo>
                      <a:pt x="206302" y="719138"/>
                    </a:lnTo>
                    <a:lnTo>
                      <a:pt x="205540" y="726224"/>
                    </a:lnTo>
                    <a:lnTo>
                      <a:pt x="203292" y="729796"/>
                    </a:lnTo>
                    <a:lnTo>
                      <a:pt x="200349" y="733682"/>
                    </a:lnTo>
                    <a:lnTo>
                      <a:pt x="197072" y="736578"/>
                    </a:lnTo>
                    <a:lnTo>
                      <a:pt x="194472" y="737387"/>
                    </a:lnTo>
                    <a:lnTo>
                      <a:pt x="192243" y="737721"/>
                    </a:lnTo>
                    <a:lnTo>
                      <a:pt x="190738" y="739188"/>
                    </a:lnTo>
                    <a:lnTo>
                      <a:pt x="189376" y="743502"/>
                    </a:lnTo>
                    <a:lnTo>
                      <a:pt x="188119" y="748017"/>
                    </a:lnTo>
                    <a:lnTo>
                      <a:pt x="184013" y="753561"/>
                    </a:lnTo>
                    <a:lnTo>
                      <a:pt x="184128" y="755485"/>
                    </a:lnTo>
                    <a:lnTo>
                      <a:pt x="185690" y="762019"/>
                    </a:lnTo>
                    <a:lnTo>
                      <a:pt x="187157" y="769430"/>
                    </a:lnTo>
                    <a:lnTo>
                      <a:pt x="185919" y="776335"/>
                    </a:lnTo>
                    <a:lnTo>
                      <a:pt x="184861" y="783546"/>
                    </a:lnTo>
                    <a:lnTo>
                      <a:pt x="183004" y="788337"/>
                    </a:lnTo>
                    <a:lnTo>
                      <a:pt x="180356" y="790051"/>
                    </a:lnTo>
                    <a:lnTo>
                      <a:pt x="178413" y="789194"/>
                    </a:lnTo>
                    <a:lnTo>
                      <a:pt x="176213" y="782622"/>
                    </a:lnTo>
                    <a:lnTo>
                      <a:pt x="176098" y="781069"/>
                    </a:lnTo>
                    <a:lnTo>
                      <a:pt x="175555" y="779050"/>
                    </a:lnTo>
                    <a:lnTo>
                      <a:pt x="169307" y="777040"/>
                    </a:lnTo>
                    <a:lnTo>
                      <a:pt x="168202" y="777107"/>
                    </a:lnTo>
                    <a:lnTo>
                      <a:pt x="165745" y="775925"/>
                    </a:lnTo>
                    <a:lnTo>
                      <a:pt x="164306" y="775592"/>
                    </a:lnTo>
                    <a:lnTo>
                      <a:pt x="161354" y="774916"/>
                    </a:lnTo>
                    <a:lnTo>
                      <a:pt x="158896" y="769068"/>
                    </a:lnTo>
                    <a:lnTo>
                      <a:pt x="156296" y="764191"/>
                    </a:lnTo>
                    <a:lnTo>
                      <a:pt x="155915" y="762152"/>
                    </a:lnTo>
                    <a:lnTo>
                      <a:pt x="156010" y="752980"/>
                    </a:lnTo>
                    <a:lnTo>
                      <a:pt x="155210" y="748884"/>
                    </a:lnTo>
                    <a:lnTo>
                      <a:pt x="154962" y="744407"/>
                    </a:lnTo>
                    <a:lnTo>
                      <a:pt x="153324" y="748046"/>
                    </a:lnTo>
                    <a:lnTo>
                      <a:pt x="154277" y="753789"/>
                    </a:lnTo>
                    <a:lnTo>
                      <a:pt x="152257" y="756190"/>
                    </a:lnTo>
                    <a:lnTo>
                      <a:pt x="149695" y="757361"/>
                    </a:lnTo>
                    <a:lnTo>
                      <a:pt x="149933" y="760705"/>
                    </a:lnTo>
                    <a:lnTo>
                      <a:pt x="150981" y="761343"/>
                    </a:lnTo>
                    <a:lnTo>
                      <a:pt x="151200" y="764800"/>
                    </a:lnTo>
                    <a:lnTo>
                      <a:pt x="150581" y="769925"/>
                    </a:lnTo>
                    <a:lnTo>
                      <a:pt x="145552" y="781250"/>
                    </a:lnTo>
                    <a:lnTo>
                      <a:pt x="144542" y="782460"/>
                    </a:lnTo>
                    <a:lnTo>
                      <a:pt x="143847" y="783984"/>
                    </a:lnTo>
                    <a:lnTo>
                      <a:pt x="141275" y="782974"/>
                    </a:lnTo>
                    <a:lnTo>
                      <a:pt x="137970" y="786117"/>
                    </a:lnTo>
                    <a:lnTo>
                      <a:pt x="134836" y="786622"/>
                    </a:lnTo>
                    <a:lnTo>
                      <a:pt x="133703" y="783069"/>
                    </a:lnTo>
                    <a:lnTo>
                      <a:pt x="129292" y="778354"/>
                    </a:lnTo>
                    <a:lnTo>
                      <a:pt x="127216" y="778621"/>
                    </a:lnTo>
                    <a:lnTo>
                      <a:pt x="129083" y="780945"/>
                    </a:lnTo>
                    <a:lnTo>
                      <a:pt x="130931" y="783965"/>
                    </a:lnTo>
                    <a:lnTo>
                      <a:pt x="129883" y="785955"/>
                    </a:lnTo>
                    <a:lnTo>
                      <a:pt x="128854" y="787260"/>
                    </a:lnTo>
                    <a:lnTo>
                      <a:pt x="127054" y="787937"/>
                    </a:lnTo>
                    <a:lnTo>
                      <a:pt x="120606" y="791870"/>
                    </a:lnTo>
                    <a:lnTo>
                      <a:pt x="122901" y="794509"/>
                    </a:lnTo>
                    <a:lnTo>
                      <a:pt x="120948" y="797500"/>
                    </a:lnTo>
                    <a:lnTo>
                      <a:pt x="118701" y="797938"/>
                    </a:lnTo>
                    <a:lnTo>
                      <a:pt x="117500" y="799328"/>
                    </a:lnTo>
                    <a:lnTo>
                      <a:pt x="117082" y="801214"/>
                    </a:lnTo>
                    <a:lnTo>
                      <a:pt x="110404" y="806596"/>
                    </a:lnTo>
                    <a:lnTo>
                      <a:pt x="99527" y="820322"/>
                    </a:lnTo>
                    <a:lnTo>
                      <a:pt x="93936" y="824189"/>
                    </a:lnTo>
                    <a:lnTo>
                      <a:pt x="90030" y="828189"/>
                    </a:lnTo>
                    <a:lnTo>
                      <a:pt x="86592" y="828094"/>
                    </a:lnTo>
                    <a:lnTo>
                      <a:pt x="82267" y="831494"/>
                    </a:lnTo>
                    <a:lnTo>
                      <a:pt x="71314" y="834466"/>
                    </a:lnTo>
                    <a:lnTo>
                      <a:pt x="64046" y="833123"/>
                    </a:lnTo>
                    <a:lnTo>
                      <a:pt x="58988" y="834304"/>
                    </a:lnTo>
                    <a:lnTo>
                      <a:pt x="56274" y="831971"/>
                    </a:lnTo>
                    <a:lnTo>
                      <a:pt x="55921" y="830370"/>
                    </a:lnTo>
                    <a:lnTo>
                      <a:pt x="56055" y="829437"/>
                    </a:lnTo>
                    <a:lnTo>
                      <a:pt x="56502" y="828313"/>
                    </a:lnTo>
                    <a:lnTo>
                      <a:pt x="55559" y="827942"/>
                    </a:lnTo>
                    <a:lnTo>
                      <a:pt x="53578" y="827751"/>
                    </a:lnTo>
                    <a:lnTo>
                      <a:pt x="52731" y="828875"/>
                    </a:lnTo>
                    <a:lnTo>
                      <a:pt x="52616" y="831437"/>
                    </a:lnTo>
                    <a:lnTo>
                      <a:pt x="51673" y="832104"/>
                    </a:lnTo>
                    <a:lnTo>
                      <a:pt x="47901" y="830637"/>
                    </a:lnTo>
                    <a:lnTo>
                      <a:pt x="46949" y="829323"/>
                    </a:lnTo>
                    <a:lnTo>
                      <a:pt x="48301" y="826646"/>
                    </a:lnTo>
                    <a:lnTo>
                      <a:pt x="50625" y="824236"/>
                    </a:lnTo>
                    <a:lnTo>
                      <a:pt x="50206" y="823741"/>
                    </a:lnTo>
                    <a:lnTo>
                      <a:pt x="49759" y="822274"/>
                    </a:lnTo>
                    <a:lnTo>
                      <a:pt x="48625" y="822084"/>
                    </a:lnTo>
                    <a:lnTo>
                      <a:pt x="45253" y="822446"/>
                    </a:lnTo>
                    <a:lnTo>
                      <a:pt x="42510" y="822008"/>
                    </a:lnTo>
                    <a:lnTo>
                      <a:pt x="33576" y="816569"/>
                    </a:lnTo>
                    <a:lnTo>
                      <a:pt x="31490" y="813654"/>
                    </a:lnTo>
                    <a:lnTo>
                      <a:pt x="24279" y="808996"/>
                    </a:lnTo>
                    <a:lnTo>
                      <a:pt x="21050" y="804043"/>
                    </a:lnTo>
                    <a:lnTo>
                      <a:pt x="19212" y="798595"/>
                    </a:lnTo>
                    <a:lnTo>
                      <a:pt x="19355" y="793642"/>
                    </a:lnTo>
                    <a:lnTo>
                      <a:pt x="20241" y="785765"/>
                    </a:lnTo>
                    <a:lnTo>
                      <a:pt x="21755" y="783812"/>
                    </a:lnTo>
                    <a:lnTo>
                      <a:pt x="28223" y="786584"/>
                    </a:lnTo>
                    <a:lnTo>
                      <a:pt x="34766" y="791194"/>
                    </a:lnTo>
                    <a:lnTo>
                      <a:pt x="35786" y="790966"/>
                    </a:lnTo>
                    <a:lnTo>
                      <a:pt x="37843" y="787346"/>
                    </a:lnTo>
                    <a:lnTo>
                      <a:pt x="41824" y="784431"/>
                    </a:lnTo>
                    <a:lnTo>
                      <a:pt x="40691" y="783631"/>
                    </a:lnTo>
                    <a:lnTo>
                      <a:pt x="34766" y="786975"/>
                    </a:lnTo>
                    <a:lnTo>
                      <a:pt x="32566" y="785127"/>
                    </a:lnTo>
                    <a:lnTo>
                      <a:pt x="29146" y="781355"/>
                    </a:lnTo>
                    <a:lnTo>
                      <a:pt x="29146" y="779402"/>
                    </a:lnTo>
                    <a:lnTo>
                      <a:pt x="30737" y="777450"/>
                    </a:lnTo>
                    <a:lnTo>
                      <a:pt x="31271" y="774811"/>
                    </a:lnTo>
                    <a:lnTo>
                      <a:pt x="30442" y="772316"/>
                    </a:lnTo>
                    <a:lnTo>
                      <a:pt x="30832" y="768915"/>
                    </a:lnTo>
                    <a:lnTo>
                      <a:pt x="33471" y="765305"/>
                    </a:lnTo>
                    <a:lnTo>
                      <a:pt x="37433" y="761638"/>
                    </a:lnTo>
                    <a:lnTo>
                      <a:pt x="40291" y="758085"/>
                    </a:lnTo>
                    <a:lnTo>
                      <a:pt x="43224" y="755904"/>
                    </a:lnTo>
                    <a:lnTo>
                      <a:pt x="42920" y="755171"/>
                    </a:lnTo>
                    <a:lnTo>
                      <a:pt x="39567" y="756561"/>
                    </a:lnTo>
                    <a:lnTo>
                      <a:pt x="36357" y="758923"/>
                    </a:lnTo>
                    <a:lnTo>
                      <a:pt x="32585" y="762876"/>
                    </a:lnTo>
                    <a:lnTo>
                      <a:pt x="27985" y="766067"/>
                    </a:lnTo>
                    <a:lnTo>
                      <a:pt x="24584" y="767305"/>
                    </a:lnTo>
                    <a:lnTo>
                      <a:pt x="22965" y="768334"/>
                    </a:lnTo>
                    <a:lnTo>
                      <a:pt x="20469" y="769325"/>
                    </a:lnTo>
                    <a:lnTo>
                      <a:pt x="17888" y="773887"/>
                    </a:lnTo>
                    <a:lnTo>
                      <a:pt x="15069" y="775840"/>
                    </a:lnTo>
                    <a:lnTo>
                      <a:pt x="10020" y="776040"/>
                    </a:lnTo>
                    <a:lnTo>
                      <a:pt x="8906" y="772706"/>
                    </a:lnTo>
                    <a:lnTo>
                      <a:pt x="10335" y="760819"/>
                    </a:lnTo>
                    <a:lnTo>
                      <a:pt x="11859" y="754999"/>
                    </a:lnTo>
                    <a:lnTo>
                      <a:pt x="13535" y="750875"/>
                    </a:lnTo>
                    <a:lnTo>
                      <a:pt x="16164" y="750180"/>
                    </a:lnTo>
                    <a:lnTo>
                      <a:pt x="18012" y="747151"/>
                    </a:lnTo>
                    <a:lnTo>
                      <a:pt x="19545" y="747151"/>
                    </a:lnTo>
                    <a:lnTo>
                      <a:pt x="20879" y="748551"/>
                    </a:lnTo>
                    <a:lnTo>
                      <a:pt x="26032" y="749903"/>
                    </a:lnTo>
                    <a:lnTo>
                      <a:pt x="28575" y="746046"/>
                    </a:lnTo>
                    <a:lnTo>
                      <a:pt x="31880" y="745474"/>
                    </a:lnTo>
                    <a:lnTo>
                      <a:pt x="37910" y="741569"/>
                    </a:lnTo>
                    <a:lnTo>
                      <a:pt x="37786" y="740855"/>
                    </a:lnTo>
                    <a:lnTo>
                      <a:pt x="33709" y="741712"/>
                    </a:lnTo>
                    <a:lnTo>
                      <a:pt x="31233" y="741836"/>
                    </a:lnTo>
                    <a:lnTo>
                      <a:pt x="27689" y="742817"/>
                    </a:lnTo>
                    <a:lnTo>
                      <a:pt x="25803" y="742112"/>
                    </a:lnTo>
                    <a:lnTo>
                      <a:pt x="24917" y="739188"/>
                    </a:lnTo>
                    <a:lnTo>
                      <a:pt x="26337" y="736540"/>
                    </a:lnTo>
                    <a:lnTo>
                      <a:pt x="32023" y="730206"/>
                    </a:lnTo>
                    <a:lnTo>
                      <a:pt x="33995" y="727424"/>
                    </a:lnTo>
                    <a:lnTo>
                      <a:pt x="35109" y="724824"/>
                    </a:lnTo>
                    <a:lnTo>
                      <a:pt x="34928" y="723052"/>
                    </a:lnTo>
                    <a:lnTo>
                      <a:pt x="35881" y="719376"/>
                    </a:lnTo>
                    <a:lnTo>
                      <a:pt x="41443" y="712946"/>
                    </a:lnTo>
                    <a:lnTo>
                      <a:pt x="45977" y="709993"/>
                    </a:lnTo>
                    <a:lnTo>
                      <a:pt x="47463" y="712527"/>
                    </a:lnTo>
                    <a:lnTo>
                      <a:pt x="46196" y="720442"/>
                    </a:lnTo>
                    <a:lnTo>
                      <a:pt x="46206" y="723700"/>
                    </a:lnTo>
                    <a:lnTo>
                      <a:pt x="49787" y="712175"/>
                    </a:lnTo>
                    <a:lnTo>
                      <a:pt x="51368" y="709422"/>
                    </a:lnTo>
                    <a:lnTo>
                      <a:pt x="53159" y="707479"/>
                    </a:lnTo>
                    <a:lnTo>
                      <a:pt x="57503" y="706174"/>
                    </a:lnTo>
                    <a:lnTo>
                      <a:pt x="58731" y="704345"/>
                    </a:lnTo>
                    <a:lnTo>
                      <a:pt x="53664" y="704945"/>
                    </a:lnTo>
                    <a:lnTo>
                      <a:pt x="41386" y="709365"/>
                    </a:lnTo>
                    <a:lnTo>
                      <a:pt x="36214" y="713299"/>
                    </a:lnTo>
                    <a:lnTo>
                      <a:pt x="34833" y="716318"/>
                    </a:lnTo>
                    <a:lnTo>
                      <a:pt x="31242" y="720871"/>
                    </a:lnTo>
                    <a:lnTo>
                      <a:pt x="29556" y="723814"/>
                    </a:lnTo>
                    <a:lnTo>
                      <a:pt x="28813" y="728139"/>
                    </a:lnTo>
                    <a:lnTo>
                      <a:pt x="26794" y="730482"/>
                    </a:lnTo>
                    <a:lnTo>
                      <a:pt x="24060" y="731349"/>
                    </a:lnTo>
                    <a:lnTo>
                      <a:pt x="20269" y="736797"/>
                    </a:lnTo>
                    <a:lnTo>
                      <a:pt x="18593" y="741169"/>
                    </a:lnTo>
                    <a:lnTo>
                      <a:pt x="14821" y="744636"/>
                    </a:lnTo>
                    <a:lnTo>
                      <a:pt x="12430" y="747303"/>
                    </a:lnTo>
                    <a:lnTo>
                      <a:pt x="11640" y="748255"/>
                    </a:lnTo>
                    <a:lnTo>
                      <a:pt x="10344" y="750865"/>
                    </a:lnTo>
                    <a:lnTo>
                      <a:pt x="9268" y="751056"/>
                    </a:lnTo>
                    <a:lnTo>
                      <a:pt x="8334" y="749522"/>
                    </a:lnTo>
                    <a:lnTo>
                      <a:pt x="8172" y="746150"/>
                    </a:lnTo>
                    <a:lnTo>
                      <a:pt x="8554" y="740740"/>
                    </a:lnTo>
                    <a:lnTo>
                      <a:pt x="10373" y="736835"/>
                    </a:lnTo>
                    <a:lnTo>
                      <a:pt x="11239" y="733015"/>
                    </a:lnTo>
                    <a:lnTo>
                      <a:pt x="10040" y="729444"/>
                    </a:lnTo>
                    <a:lnTo>
                      <a:pt x="10878" y="727177"/>
                    </a:lnTo>
                    <a:lnTo>
                      <a:pt x="12468" y="727262"/>
                    </a:lnTo>
                    <a:lnTo>
                      <a:pt x="15440" y="728291"/>
                    </a:lnTo>
                    <a:lnTo>
                      <a:pt x="18593" y="728129"/>
                    </a:lnTo>
                    <a:lnTo>
                      <a:pt x="23784" y="725300"/>
                    </a:lnTo>
                    <a:lnTo>
                      <a:pt x="22955" y="723643"/>
                    </a:lnTo>
                    <a:lnTo>
                      <a:pt x="20717" y="723405"/>
                    </a:lnTo>
                    <a:lnTo>
                      <a:pt x="16536" y="723643"/>
                    </a:lnTo>
                    <a:lnTo>
                      <a:pt x="13021" y="720871"/>
                    </a:lnTo>
                    <a:lnTo>
                      <a:pt x="10287" y="715347"/>
                    </a:lnTo>
                    <a:lnTo>
                      <a:pt x="9049" y="707936"/>
                    </a:lnTo>
                    <a:lnTo>
                      <a:pt x="9878" y="705812"/>
                    </a:lnTo>
                    <a:lnTo>
                      <a:pt x="19993" y="698230"/>
                    </a:lnTo>
                    <a:lnTo>
                      <a:pt x="22717" y="694773"/>
                    </a:lnTo>
                    <a:lnTo>
                      <a:pt x="21136" y="694430"/>
                    </a:lnTo>
                    <a:lnTo>
                      <a:pt x="17336" y="698621"/>
                    </a:lnTo>
                    <a:lnTo>
                      <a:pt x="11906" y="701211"/>
                    </a:lnTo>
                    <a:lnTo>
                      <a:pt x="8477" y="697601"/>
                    </a:lnTo>
                    <a:lnTo>
                      <a:pt x="6696" y="693706"/>
                    </a:lnTo>
                    <a:lnTo>
                      <a:pt x="5667" y="685448"/>
                    </a:lnTo>
                    <a:lnTo>
                      <a:pt x="6039" y="681190"/>
                    </a:lnTo>
                    <a:lnTo>
                      <a:pt x="5610" y="675580"/>
                    </a:lnTo>
                    <a:lnTo>
                      <a:pt x="7934" y="673751"/>
                    </a:lnTo>
                    <a:lnTo>
                      <a:pt x="10525" y="674723"/>
                    </a:lnTo>
                    <a:lnTo>
                      <a:pt x="13087" y="675084"/>
                    </a:lnTo>
                    <a:lnTo>
                      <a:pt x="18888" y="674589"/>
                    </a:lnTo>
                    <a:lnTo>
                      <a:pt x="31690" y="671208"/>
                    </a:lnTo>
                    <a:lnTo>
                      <a:pt x="39938" y="673218"/>
                    </a:lnTo>
                    <a:lnTo>
                      <a:pt x="43291" y="673037"/>
                    </a:lnTo>
                    <a:lnTo>
                      <a:pt x="48425" y="670122"/>
                    </a:lnTo>
                    <a:lnTo>
                      <a:pt x="52911" y="669827"/>
                    </a:lnTo>
                    <a:lnTo>
                      <a:pt x="56274" y="672046"/>
                    </a:lnTo>
                    <a:lnTo>
                      <a:pt x="58112" y="674599"/>
                    </a:lnTo>
                    <a:lnTo>
                      <a:pt x="58341" y="677999"/>
                    </a:lnTo>
                    <a:lnTo>
                      <a:pt x="59893" y="680266"/>
                    </a:lnTo>
                    <a:lnTo>
                      <a:pt x="60941" y="679523"/>
                    </a:lnTo>
                    <a:lnTo>
                      <a:pt x="60103" y="676827"/>
                    </a:lnTo>
                    <a:lnTo>
                      <a:pt x="59932" y="672646"/>
                    </a:lnTo>
                    <a:lnTo>
                      <a:pt x="73428" y="667893"/>
                    </a:lnTo>
                    <a:lnTo>
                      <a:pt x="75019" y="666045"/>
                    </a:lnTo>
                    <a:lnTo>
                      <a:pt x="69657" y="665397"/>
                    </a:lnTo>
                    <a:lnTo>
                      <a:pt x="68123" y="661045"/>
                    </a:lnTo>
                    <a:lnTo>
                      <a:pt x="70952" y="654434"/>
                    </a:lnTo>
                    <a:lnTo>
                      <a:pt x="70685" y="653577"/>
                    </a:lnTo>
                    <a:lnTo>
                      <a:pt x="67704" y="657073"/>
                    </a:lnTo>
                    <a:lnTo>
                      <a:pt x="66237" y="661968"/>
                    </a:lnTo>
                    <a:lnTo>
                      <a:pt x="66828" y="665874"/>
                    </a:lnTo>
                    <a:lnTo>
                      <a:pt x="66237" y="667683"/>
                    </a:lnTo>
                    <a:lnTo>
                      <a:pt x="63494" y="668512"/>
                    </a:lnTo>
                    <a:lnTo>
                      <a:pt x="57322" y="668817"/>
                    </a:lnTo>
                    <a:lnTo>
                      <a:pt x="53359" y="667160"/>
                    </a:lnTo>
                    <a:lnTo>
                      <a:pt x="49692" y="666264"/>
                    </a:lnTo>
                    <a:lnTo>
                      <a:pt x="48444" y="665016"/>
                    </a:lnTo>
                    <a:lnTo>
                      <a:pt x="48863" y="662226"/>
                    </a:lnTo>
                    <a:lnTo>
                      <a:pt x="48168" y="661645"/>
                    </a:lnTo>
                    <a:lnTo>
                      <a:pt x="46644" y="664150"/>
                    </a:lnTo>
                    <a:lnTo>
                      <a:pt x="45291" y="669131"/>
                    </a:lnTo>
                    <a:lnTo>
                      <a:pt x="42377" y="670284"/>
                    </a:lnTo>
                    <a:lnTo>
                      <a:pt x="34328" y="668436"/>
                    </a:lnTo>
                    <a:lnTo>
                      <a:pt x="22679" y="669522"/>
                    </a:lnTo>
                    <a:lnTo>
                      <a:pt x="17450" y="672017"/>
                    </a:lnTo>
                    <a:lnTo>
                      <a:pt x="14069" y="671693"/>
                    </a:lnTo>
                    <a:lnTo>
                      <a:pt x="8239" y="667312"/>
                    </a:lnTo>
                    <a:lnTo>
                      <a:pt x="5972" y="663816"/>
                    </a:lnTo>
                    <a:lnTo>
                      <a:pt x="5124" y="656749"/>
                    </a:lnTo>
                    <a:lnTo>
                      <a:pt x="5467" y="653634"/>
                    </a:lnTo>
                    <a:lnTo>
                      <a:pt x="10001" y="652320"/>
                    </a:lnTo>
                    <a:lnTo>
                      <a:pt x="12297" y="652405"/>
                    </a:lnTo>
                    <a:lnTo>
                      <a:pt x="14449" y="650729"/>
                    </a:lnTo>
                    <a:lnTo>
                      <a:pt x="12545" y="649634"/>
                    </a:lnTo>
                    <a:lnTo>
                      <a:pt x="9868" y="647481"/>
                    </a:lnTo>
                    <a:lnTo>
                      <a:pt x="8049" y="643176"/>
                    </a:lnTo>
                    <a:lnTo>
                      <a:pt x="5296" y="641766"/>
                    </a:lnTo>
                    <a:lnTo>
                      <a:pt x="3458" y="638080"/>
                    </a:lnTo>
                    <a:lnTo>
                      <a:pt x="2991" y="632508"/>
                    </a:lnTo>
                    <a:lnTo>
                      <a:pt x="3515" y="628621"/>
                    </a:lnTo>
                    <a:lnTo>
                      <a:pt x="4982" y="627374"/>
                    </a:lnTo>
                    <a:lnTo>
                      <a:pt x="8515" y="628221"/>
                    </a:lnTo>
                    <a:lnTo>
                      <a:pt x="17831" y="627564"/>
                    </a:lnTo>
                    <a:lnTo>
                      <a:pt x="26594" y="631527"/>
                    </a:lnTo>
                    <a:lnTo>
                      <a:pt x="32547" y="633755"/>
                    </a:lnTo>
                    <a:lnTo>
                      <a:pt x="44596" y="632631"/>
                    </a:lnTo>
                    <a:lnTo>
                      <a:pt x="51654" y="629098"/>
                    </a:lnTo>
                    <a:lnTo>
                      <a:pt x="50359" y="628126"/>
                    </a:lnTo>
                    <a:lnTo>
                      <a:pt x="42701" y="630164"/>
                    </a:lnTo>
                    <a:lnTo>
                      <a:pt x="35624" y="630079"/>
                    </a:lnTo>
                    <a:lnTo>
                      <a:pt x="23146" y="626088"/>
                    </a:lnTo>
                    <a:lnTo>
                      <a:pt x="18031" y="624802"/>
                    </a:lnTo>
                    <a:lnTo>
                      <a:pt x="12516" y="625373"/>
                    </a:lnTo>
                    <a:lnTo>
                      <a:pt x="9649" y="624164"/>
                    </a:lnTo>
                    <a:lnTo>
                      <a:pt x="7963" y="620201"/>
                    </a:lnTo>
                    <a:lnTo>
                      <a:pt x="9211" y="612600"/>
                    </a:lnTo>
                    <a:lnTo>
                      <a:pt x="11820" y="610962"/>
                    </a:lnTo>
                    <a:lnTo>
                      <a:pt x="13230" y="612943"/>
                    </a:lnTo>
                    <a:lnTo>
                      <a:pt x="14935" y="613067"/>
                    </a:lnTo>
                    <a:lnTo>
                      <a:pt x="16669" y="609886"/>
                    </a:lnTo>
                    <a:lnTo>
                      <a:pt x="18317" y="608067"/>
                    </a:lnTo>
                    <a:lnTo>
                      <a:pt x="19631" y="603952"/>
                    </a:lnTo>
                    <a:lnTo>
                      <a:pt x="24575" y="600037"/>
                    </a:lnTo>
                    <a:lnTo>
                      <a:pt x="26661" y="599704"/>
                    </a:lnTo>
                    <a:lnTo>
                      <a:pt x="29651" y="597903"/>
                    </a:lnTo>
                    <a:lnTo>
                      <a:pt x="31566" y="598418"/>
                    </a:lnTo>
                    <a:lnTo>
                      <a:pt x="32785" y="600227"/>
                    </a:lnTo>
                    <a:lnTo>
                      <a:pt x="34338" y="601723"/>
                    </a:lnTo>
                    <a:lnTo>
                      <a:pt x="37690" y="601542"/>
                    </a:lnTo>
                    <a:lnTo>
                      <a:pt x="47615" y="598399"/>
                    </a:lnTo>
                    <a:lnTo>
                      <a:pt x="48682" y="597475"/>
                    </a:lnTo>
                    <a:lnTo>
                      <a:pt x="50616" y="594893"/>
                    </a:lnTo>
                    <a:lnTo>
                      <a:pt x="44330" y="596046"/>
                    </a:lnTo>
                    <a:lnTo>
                      <a:pt x="39110" y="597875"/>
                    </a:lnTo>
                    <a:lnTo>
                      <a:pt x="35748" y="598389"/>
                    </a:lnTo>
                    <a:lnTo>
                      <a:pt x="35271" y="596094"/>
                    </a:lnTo>
                    <a:lnTo>
                      <a:pt x="36509" y="594065"/>
                    </a:lnTo>
                    <a:lnTo>
                      <a:pt x="38453" y="591893"/>
                    </a:lnTo>
                    <a:lnTo>
                      <a:pt x="39396" y="588188"/>
                    </a:lnTo>
                    <a:lnTo>
                      <a:pt x="41539" y="586607"/>
                    </a:lnTo>
                    <a:lnTo>
                      <a:pt x="43853" y="586692"/>
                    </a:lnTo>
                    <a:lnTo>
                      <a:pt x="48635" y="586016"/>
                    </a:lnTo>
                    <a:lnTo>
                      <a:pt x="52007" y="585054"/>
                    </a:lnTo>
                    <a:lnTo>
                      <a:pt x="57788" y="585692"/>
                    </a:lnTo>
                    <a:lnTo>
                      <a:pt x="66418" y="587111"/>
                    </a:lnTo>
                    <a:lnTo>
                      <a:pt x="71971" y="590559"/>
                    </a:lnTo>
                    <a:lnTo>
                      <a:pt x="74066" y="590245"/>
                    </a:lnTo>
                    <a:lnTo>
                      <a:pt x="76286" y="589331"/>
                    </a:lnTo>
                    <a:lnTo>
                      <a:pt x="77296" y="588083"/>
                    </a:lnTo>
                    <a:lnTo>
                      <a:pt x="72933" y="586654"/>
                    </a:lnTo>
                    <a:lnTo>
                      <a:pt x="72685" y="584606"/>
                    </a:lnTo>
                    <a:lnTo>
                      <a:pt x="73228" y="583063"/>
                    </a:lnTo>
                    <a:lnTo>
                      <a:pt x="80353" y="580215"/>
                    </a:lnTo>
                    <a:lnTo>
                      <a:pt x="88125" y="579587"/>
                    </a:lnTo>
                    <a:lnTo>
                      <a:pt x="86792" y="577291"/>
                    </a:lnTo>
                    <a:lnTo>
                      <a:pt x="69761" y="580758"/>
                    </a:lnTo>
                    <a:lnTo>
                      <a:pt x="65313" y="578387"/>
                    </a:lnTo>
                    <a:lnTo>
                      <a:pt x="61798" y="578406"/>
                    </a:lnTo>
                    <a:lnTo>
                      <a:pt x="59503" y="579758"/>
                    </a:lnTo>
                    <a:lnTo>
                      <a:pt x="52950" y="581397"/>
                    </a:lnTo>
                    <a:lnTo>
                      <a:pt x="51749" y="580234"/>
                    </a:lnTo>
                    <a:lnTo>
                      <a:pt x="52997" y="576215"/>
                    </a:lnTo>
                    <a:lnTo>
                      <a:pt x="56922" y="569605"/>
                    </a:lnTo>
                    <a:lnTo>
                      <a:pt x="57245" y="567985"/>
                    </a:lnTo>
                    <a:lnTo>
                      <a:pt x="59065" y="566385"/>
                    </a:lnTo>
                    <a:lnTo>
                      <a:pt x="69237" y="562527"/>
                    </a:lnTo>
                    <a:lnTo>
                      <a:pt x="74124" y="558032"/>
                    </a:lnTo>
                    <a:lnTo>
                      <a:pt x="76324" y="557460"/>
                    </a:lnTo>
                    <a:lnTo>
                      <a:pt x="78505" y="557775"/>
                    </a:lnTo>
                    <a:lnTo>
                      <a:pt x="81829" y="557251"/>
                    </a:lnTo>
                    <a:lnTo>
                      <a:pt x="88249" y="558536"/>
                    </a:lnTo>
                    <a:lnTo>
                      <a:pt x="91212" y="564156"/>
                    </a:lnTo>
                    <a:lnTo>
                      <a:pt x="93869" y="565918"/>
                    </a:lnTo>
                    <a:lnTo>
                      <a:pt x="102222" y="572910"/>
                    </a:lnTo>
                    <a:lnTo>
                      <a:pt x="101851" y="570910"/>
                    </a:lnTo>
                    <a:lnTo>
                      <a:pt x="94612" y="561413"/>
                    </a:lnTo>
                    <a:lnTo>
                      <a:pt x="91850" y="559051"/>
                    </a:lnTo>
                    <a:lnTo>
                      <a:pt x="89783" y="554365"/>
                    </a:lnTo>
                    <a:lnTo>
                      <a:pt x="90488" y="549926"/>
                    </a:lnTo>
                    <a:lnTo>
                      <a:pt x="92812" y="546954"/>
                    </a:lnTo>
                    <a:lnTo>
                      <a:pt x="101070" y="545363"/>
                    </a:lnTo>
                    <a:lnTo>
                      <a:pt x="102546" y="543639"/>
                    </a:lnTo>
                    <a:lnTo>
                      <a:pt x="102699" y="540677"/>
                    </a:lnTo>
                    <a:lnTo>
                      <a:pt x="101432" y="538648"/>
                    </a:lnTo>
                    <a:lnTo>
                      <a:pt x="98393" y="538763"/>
                    </a:lnTo>
                    <a:lnTo>
                      <a:pt x="95888" y="537505"/>
                    </a:lnTo>
                    <a:lnTo>
                      <a:pt x="95202" y="534305"/>
                    </a:lnTo>
                    <a:lnTo>
                      <a:pt x="96203" y="532133"/>
                    </a:lnTo>
                    <a:lnTo>
                      <a:pt x="100965" y="528161"/>
                    </a:lnTo>
                    <a:lnTo>
                      <a:pt x="103565" y="526875"/>
                    </a:lnTo>
                    <a:lnTo>
                      <a:pt x="108080" y="525485"/>
                    </a:lnTo>
                    <a:lnTo>
                      <a:pt x="115919" y="528628"/>
                    </a:lnTo>
                    <a:lnTo>
                      <a:pt x="116519" y="530266"/>
                    </a:lnTo>
                    <a:lnTo>
                      <a:pt x="114319" y="534210"/>
                    </a:lnTo>
                    <a:lnTo>
                      <a:pt x="114538" y="536419"/>
                    </a:lnTo>
                    <a:lnTo>
                      <a:pt x="116462" y="536658"/>
                    </a:lnTo>
                    <a:lnTo>
                      <a:pt x="120939" y="530009"/>
                    </a:lnTo>
                    <a:lnTo>
                      <a:pt x="126206" y="529085"/>
                    </a:lnTo>
                    <a:lnTo>
                      <a:pt x="128388" y="527656"/>
                    </a:lnTo>
                    <a:lnTo>
                      <a:pt x="130921" y="526752"/>
                    </a:lnTo>
                    <a:lnTo>
                      <a:pt x="134531" y="532771"/>
                    </a:lnTo>
                    <a:lnTo>
                      <a:pt x="136122" y="534695"/>
                    </a:lnTo>
                    <a:lnTo>
                      <a:pt x="137313" y="535486"/>
                    </a:lnTo>
                    <a:lnTo>
                      <a:pt x="138465" y="540477"/>
                    </a:lnTo>
                    <a:lnTo>
                      <a:pt x="139580" y="540744"/>
                    </a:lnTo>
                    <a:lnTo>
                      <a:pt x="141170" y="538248"/>
                    </a:lnTo>
                    <a:lnTo>
                      <a:pt x="144056" y="536924"/>
                    </a:lnTo>
                    <a:lnTo>
                      <a:pt x="148104" y="536057"/>
                    </a:lnTo>
                    <a:lnTo>
                      <a:pt x="154810" y="537381"/>
                    </a:lnTo>
                    <a:lnTo>
                      <a:pt x="157849" y="536400"/>
                    </a:lnTo>
                    <a:lnTo>
                      <a:pt x="159334" y="536543"/>
                    </a:lnTo>
                    <a:lnTo>
                      <a:pt x="157905" y="532057"/>
                    </a:lnTo>
                    <a:lnTo>
                      <a:pt x="157020" y="530752"/>
                    </a:lnTo>
                    <a:lnTo>
                      <a:pt x="158401" y="526733"/>
                    </a:lnTo>
                    <a:lnTo>
                      <a:pt x="159839" y="525161"/>
                    </a:lnTo>
                    <a:lnTo>
                      <a:pt x="164468" y="522332"/>
                    </a:lnTo>
                    <a:lnTo>
                      <a:pt x="168888" y="521065"/>
                    </a:lnTo>
                    <a:lnTo>
                      <a:pt x="171774" y="518379"/>
                    </a:lnTo>
                    <a:lnTo>
                      <a:pt x="175651" y="515893"/>
                    </a:lnTo>
                    <a:lnTo>
                      <a:pt x="175041" y="513912"/>
                    </a:lnTo>
                    <a:lnTo>
                      <a:pt x="173965" y="511607"/>
                    </a:lnTo>
                    <a:lnTo>
                      <a:pt x="171450" y="511464"/>
                    </a:lnTo>
                    <a:lnTo>
                      <a:pt x="170431" y="510207"/>
                    </a:lnTo>
                    <a:lnTo>
                      <a:pt x="173612" y="507216"/>
                    </a:lnTo>
                    <a:lnTo>
                      <a:pt x="177975" y="503882"/>
                    </a:lnTo>
                    <a:lnTo>
                      <a:pt x="177213" y="502568"/>
                    </a:lnTo>
                    <a:lnTo>
                      <a:pt x="173936" y="501082"/>
                    </a:lnTo>
                    <a:lnTo>
                      <a:pt x="171450" y="502196"/>
                    </a:lnTo>
                    <a:lnTo>
                      <a:pt x="167754" y="504777"/>
                    </a:lnTo>
                    <a:lnTo>
                      <a:pt x="163449" y="508854"/>
                    </a:lnTo>
                    <a:lnTo>
                      <a:pt x="164849" y="510045"/>
                    </a:lnTo>
                    <a:lnTo>
                      <a:pt x="167002" y="513464"/>
                    </a:lnTo>
                    <a:lnTo>
                      <a:pt x="164002" y="517998"/>
                    </a:lnTo>
                    <a:lnTo>
                      <a:pt x="148076" y="529990"/>
                    </a:lnTo>
                    <a:lnTo>
                      <a:pt x="140484" y="533486"/>
                    </a:lnTo>
                    <a:lnTo>
                      <a:pt x="136979" y="532943"/>
                    </a:lnTo>
                    <a:lnTo>
                      <a:pt x="136141" y="529676"/>
                    </a:lnTo>
                    <a:lnTo>
                      <a:pt x="134531" y="527266"/>
                    </a:lnTo>
                    <a:lnTo>
                      <a:pt x="132798" y="522265"/>
                    </a:lnTo>
                    <a:lnTo>
                      <a:pt x="129845" y="522399"/>
                    </a:lnTo>
                    <a:lnTo>
                      <a:pt x="128168" y="523504"/>
                    </a:lnTo>
                    <a:lnTo>
                      <a:pt x="127445" y="521865"/>
                    </a:lnTo>
                    <a:lnTo>
                      <a:pt x="128711" y="516512"/>
                    </a:lnTo>
                    <a:lnTo>
                      <a:pt x="131207" y="512274"/>
                    </a:lnTo>
                    <a:lnTo>
                      <a:pt x="135389" y="509064"/>
                    </a:lnTo>
                    <a:lnTo>
                      <a:pt x="137398" y="505177"/>
                    </a:lnTo>
                    <a:lnTo>
                      <a:pt x="139284" y="498996"/>
                    </a:lnTo>
                    <a:lnTo>
                      <a:pt x="145332" y="493090"/>
                    </a:lnTo>
                    <a:lnTo>
                      <a:pt x="154134" y="478403"/>
                    </a:lnTo>
                    <a:lnTo>
                      <a:pt x="161306" y="473688"/>
                    </a:lnTo>
                    <a:lnTo>
                      <a:pt x="163935" y="468516"/>
                    </a:lnTo>
                    <a:lnTo>
                      <a:pt x="168164" y="466230"/>
                    </a:lnTo>
                    <a:lnTo>
                      <a:pt x="171774" y="462182"/>
                    </a:lnTo>
                    <a:lnTo>
                      <a:pt x="174603" y="461782"/>
                    </a:lnTo>
                    <a:lnTo>
                      <a:pt x="179746" y="458124"/>
                    </a:lnTo>
                    <a:lnTo>
                      <a:pt x="182661" y="453761"/>
                    </a:lnTo>
                    <a:lnTo>
                      <a:pt x="180756" y="453495"/>
                    </a:lnTo>
                    <a:lnTo>
                      <a:pt x="176232" y="456324"/>
                    </a:lnTo>
                    <a:lnTo>
                      <a:pt x="173669" y="457467"/>
                    </a:lnTo>
                    <a:lnTo>
                      <a:pt x="173850" y="452790"/>
                    </a:lnTo>
                    <a:lnTo>
                      <a:pt x="175089" y="447980"/>
                    </a:lnTo>
                    <a:lnTo>
                      <a:pt x="178813" y="443570"/>
                    </a:lnTo>
                    <a:lnTo>
                      <a:pt x="196730" y="430701"/>
                    </a:lnTo>
                    <a:lnTo>
                      <a:pt x="198520" y="432835"/>
                    </a:lnTo>
                    <a:lnTo>
                      <a:pt x="200663" y="436607"/>
                    </a:lnTo>
                    <a:lnTo>
                      <a:pt x="206054" y="435759"/>
                    </a:lnTo>
                    <a:lnTo>
                      <a:pt x="212208" y="428454"/>
                    </a:lnTo>
                    <a:lnTo>
                      <a:pt x="216941" y="420481"/>
                    </a:lnTo>
                    <a:lnTo>
                      <a:pt x="214379" y="421872"/>
                    </a:lnTo>
                    <a:lnTo>
                      <a:pt x="211589" y="425139"/>
                    </a:lnTo>
                    <a:lnTo>
                      <a:pt x="206150" y="429663"/>
                    </a:lnTo>
                    <a:lnTo>
                      <a:pt x="203635" y="430378"/>
                    </a:lnTo>
                    <a:lnTo>
                      <a:pt x="202197" y="429787"/>
                    </a:lnTo>
                    <a:lnTo>
                      <a:pt x="201397" y="426768"/>
                    </a:lnTo>
                    <a:lnTo>
                      <a:pt x="199511" y="425787"/>
                    </a:lnTo>
                    <a:lnTo>
                      <a:pt x="197806" y="426463"/>
                    </a:lnTo>
                    <a:lnTo>
                      <a:pt x="196044" y="424310"/>
                    </a:lnTo>
                    <a:lnTo>
                      <a:pt x="195729" y="418986"/>
                    </a:lnTo>
                    <a:lnTo>
                      <a:pt x="197977" y="411032"/>
                    </a:lnTo>
                    <a:lnTo>
                      <a:pt x="199758" y="405755"/>
                    </a:lnTo>
                    <a:lnTo>
                      <a:pt x="201682" y="401745"/>
                    </a:lnTo>
                    <a:lnTo>
                      <a:pt x="209245" y="390315"/>
                    </a:lnTo>
                    <a:lnTo>
                      <a:pt x="210874" y="384048"/>
                    </a:lnTo>
                    <a:lnTo>
                      <a:pt x="214294" y="380733"/>
                    </a:lnTo>
                    <a:lnTo>
                      <a:pt x="218732" y="381467"/>
                    </a:lnTo>
                    <a:lnTo>
                      <a:pt x="220075" y="380505"/>
                    </a:lnTo>
                    <a:lnTo>
                      <a:pt x="218551" y="376371"/>
                    </a:lnTo>
                    <a:lnTo>
                      <a:pt x="213713" y="373094"/>
                    </a:lnTo>
                    <a:lnTo>
                      <a:pt x="213417" y="371027"/>
                    </a:lnTo>
                    <a:lnTo>
                      <a:pt x="229543" y="365589"/>
                    </a:lnTo>
                    <a:lnTo>
                      <a:pt x="237220" y="365770"/>
                    </a:lnTo>
                    <a:lnTo>
                      <a:pt x="239496" y="363055"/>
                    </a:lnTo>
                    <a:lnTo>
                      <a:pt x="243669" y="361302"/>
                    </a:lnTo>
                    <a:lnTo>
                      <a:pt x="246831" y="357969"/>
                    </a:lnTo>
                    <a:lnTo>
                      <a:pt x="245202" y="356492"/>
                    </a:lnTo>
                    <a:lnTo>
                      <a:pt x="237401" y="359559"/>
                    </a:lnTo>
                    <a:lnTo>
                      <a:pt x="232524" y="360997"/>
                    </a:lnTo>
                    <a:lnTo>
                      <a:pt x="230324" y="360950"/>
                    </a:lnTo>
                    <a:lnTo>
                      <a:pt x="228600" y="361998"/>
                    </a:lnTo>
                    <a:lnTo>
                      <a:pt x="222371" y="362398"/>
                    </a:lnTo>
                    <a:lnTo>
                      <a:pt x="221009" y="349091"/>
                    </a:lnTo>
                    <a:lnTo>
                      <a:pt x="221990" y="341824"/>
                    </a:lnTo>
                    <a:lnTo>
                      <a:pt x="224314" y="341976"/>
                    </a:lnTo>
                    <a:lnTo>
                      <a:pt x="224847" y="335013"/>
                    </a:lnTo>
                    <a:lnTo>
                      <a:pt x="227533" y="330889"/>
                    </a:lnTo>
                    <a:lnTo>
                      <a:pt x="231238" y="329965"/>
                    </a:lnTo>
                    <a:lnTo>
                      <a:pt x="233106" y="328203"/>
                    </a:lnTo>
                    <a:lnTo>
                      <a:pt x="235801" y="324602"/>
                    </a:lnTo>
                    <a:lnTo>
                      <a:pt x="240259" y="325431"/>
                    </a:lnTo>
                    <a:lnTo>
                      <a:pt x="244840" y="324631"/>
                    </a:lnTo>
                    <a:lnTo>
                      <a:pt x="243697" y="322926"/>
                    </a:lnTo>
                    <a:lnTo>
                      <a:pt x="238011" y="320735"/>
                    </a:lnTo>
                    <a:lnTo>
                      <a:pt x="236611" y="316963"/>
                    </a:lnTo>
                    <a:lnTo>
                      <a:pt x="238611" y="314849"/>
                    </a:lnTo>
                    <a:lnTo>
                      <a:pt x="240792" y="313296"/>
                    </a:lnTo>
                    <a:lnTo>
                      <a:pt x="242716" y="313020"/>
                    </a:lnTo>
                    <a:lnTo>
                      <a:pt x="246516" y="305619"/>
                    </a:lnTo>
                    <a:lnTo>
                      <a:pt x="248831" y="302447"/>
                    </a:lnTo>
                    <a:lnTo>
                      <a:pt x="251413" y="303000"/>
                    </a:lnTo>
                    <a:lnTo>
                      <a:pt x="255013" y="299723"/>
                    </a:lnTo>
                    <a:lnTo>
                      <a:pt x="258556" y="300838"/>
                    </a:lnTo>
                    <a:lnTo>
                      <a:pt x="261976" y="298694"/>
                    </a:lnTo>
                    <a:lnTo>
                      <a:pt x="266652" y="297275"/>
                    </a:lnTo>
                    <a:lnTo>
                      <a:pt x="283769" y="296732"/>
                    </a:lnTo>
                    <a:lnTo>
                      <a:pt x="284274" y="293675"/>
                    </a:lnTo>
                    <a:lnTo>
                      <a:pt x="280673" y="292970"/>
                    </a:lnTo>
                    <a:lnTo>
                      <a:pt x="267957" y="292179"/>
                    </a:lnTo>
                    <a:lnTo>
                      <a:pt x="261461" y="292246"/>
                    </a:lnTo>
                    <a:lnTo>
                      <a:pt x="258728" y="293037"/>
                    </a:lnTo>
                    <a:lnTo>
                      <a:pt x="257727" y="291970"/>
                    </a:lnTo>
                    <a:lnTo>
                      <a:pt x="257909" y="290141"/>
                    </a:lnTo>
                    <a:lnTo>
                      <a:pt x="260271" y="287236"/>
                    </a:lnTo>
                    <a:lnTo>
                      <a:pt x="261385" y="284026"/>
                    </a:lnTo>
                    <a:lnTo>
                      <a:pt x="266109" y="276158"/>
                    </a:lnTo>
                    <a:lnTo>
                      <a:pt x="271643" y="270900"/>
                    </a:lnTo>
                    <a:lnTo>
                      <a:pt x="275882" y="272244"/>
                    </a:lnTo>
                    <a:lnTo>
                      <a:pt x="280388" y="277263"/>
                    </a:lnTo>
                    <a:lnTo>
                      <a:pt x="283597" y="277892"/>
                    </a:lnTo>
                    <a:lnTo>
                      <a:pt x="285093" y="279511"/>
                    </a:lnTo>
                    <a:lnTo>
                      <a:pt x="287436" y="286407"/>
                    </a:lnTo>
                    <a:lnTo>
                      <a:pt x="288550" y="286626"/>
                    </a:lnTo>
                    <a:lnTo>
                      <a:pt x="288046" y="280006"/>
                    </a:lnTo>
                    <a:lnTo>
                      <a:pt x="291141" y="274596"/>
                    </a:lnTo>
                    <a:lnTo>
                      <a:pt x="290341" y="273101"/>
                    </a:lnTo>
                    <a:lnTo>
                      <a:pt x="285693" y="275063"/>
                    </a:lnTo>
                    <a:lnTo>
                      <a:pt x="282130" y="273025"/>
                    </a:lnTo>
                    <a:lnTo>
                      <a:pt x="279321" y="268948"/>
                    </a:lnTo>
                    <a:lnTo>
                      <a:pt x="278521" y="265214"/>
                    </a:lnTo>
                    <a:lnTo>
                      <a:pt x="280273" y="261518"/>
                    </a:lnTo>
                    <a:lnTo>
                      <a:pt x="281921" y="259651"/>
                    </a:lnTo>
                    <a:lnTo>
                      <a:pt x="280807" y="257470"/>
                    </a:lnTo>
                    <a:lnTo>
                      <a:pt x="273777" y="263290"/>
                    </a:lnTo>
                    <a:lnTo>
                      <a:pt x="268805" y="264652"/>
                    </a:lnTo>
                    <a:lnTo>
                      <a:pt x="266843" y="263842"/>
                    </a:lnTo>
                    <a:lnTo>
                      <a:pt x="267901" y="258566"/>
                    </a:lnTo>
                    <a:lnTo>
                      <a:pt x="267310" y="254365"/>
                    </a:lnTo>
                    <a:lnTo>
                      <a:pt x="273977" y="243983"/>
                    </a:lnTo>
                    <a:lnTo>
                      <a:pt x="276273" y="242783"/>
                    </a:lnTo>
                    <a:lnTo>
                      <a:pt x="280016" y="243621"/>
                    </a:lnTo>
                    <a:lnTo>
                      <a:pt x="283397" y="246555"/>
                    </a:lnTo>
                    <a:lnTo>
                      <a:pt x="286226" y="246088"/>
                    </a:lnTo>
                    <a:lnTo>
                      <a:pt x="289293" y="244516"/>
                    </a:lnTo>
                    <a:lnTo>
                      <a:pt x="288874" y="241697"/>
                    </a:lnTo>
                    <a:lnTo>
                      <a:pt x="282226" y="240573"/>
                    </a:lnTo>
                    <a:lnTo>
                      <a:pt x="280511" y="238230"/>
                    </a:lnTo>
                    <a:lnTo>
                      <a:pt x="281131" y="235915"/>
                    </a:lnTo>
                    <a:lnTo>
                      <a:pt x="285693" y="233477"/>
                    </a:lnTo>
                    <a:lnTo>
                      <a:pt x="290236" y="229067"/>
                    </a:lnTo>
                    <a:lnTo>
                      <a:pt x="295437" y="227781"/>
                    </a:lnTo>
                    <a:lnTo>
                      <a:pt x="299618" y="224438"/>
                    </a:lnTo>
                    <a:lnTo>
                      <a:pt x="300428" y="225200"/>
                    </a:lnTo>
                    <a:lnTo>
                      <a:pt x="301133" y="226514"/>
                    </a:lnTo>
                    <a:lnTo>
                      <a:pt x="302638" y="238877"/>
                    </a:lnTo>
                    <a:lnTo>
                      <a:pt x="306381" y="248898"/>
                    </a:lnTo>
                    <a:lnTo>
                      <a:pt x="307763" y="249260"/>
                    </a:lnTo>
                    <a:lnTo>
                      <a:pt x="306324" y="240744"/>
                    </a:lnTo>
                    <a:lnTo>
                      <a:pt x="307667" y="238287"/>
                    </a:lnTo>
                    <a:lnTo>
                      <a:pt x="309363" y="236420"/>
                    </a:lnTo>
                    <a:lnTo>
                      <a:pt x="309896" y="234286"/>
                    </a:lnTo>
                    <a:lnTo>
                      <a:pt x="307953" y="233562"/>
                    </a:lnTo>
                    <a:lnTo>
                      <a:pt x="306362" y="230496"/>
                    </a:lnTo>
                    <a:lnTo>
                      <a:pt x="304095" y="220656"/>
                    </a:lnTo>
                    <a:lnTo>
                      <a:pt x="304876" y="218084"/>
                    </a:lnTo>
                    <a:lnTo>
                      <a:pt x="309801" y="212808"/>
                    </a:lnTo>
                    <a:lnTo>
                      <a:pt x="315973" y="211598"/>
                    </a:lnTo>
                    <a:lnTo>
                      <a:pt x="322545" y="215294"/>
                    </a:lnTo>
                    <a:lnTo>
                      <a:pt x="324860" y="215332"/>
                    </a:lnTo>
                    <a:lnTo>
                      <a:pt x="328669" y="214341"/>
                    </a:lnTo>
                    <a:lnTo>
                      <a:pt x="335137" y="211293"/>
                    </a:lnTo>
                    <a:lnTo>
                      <a:pt x="338947" y="210131"/>
                    </a:lnTo>
                    <a:lnTo>
                      <a:pt x="340929" y="210131"/>
                    </a:lnTo>
                    <a:lnTo>
                      <a:pt x="341414" y="208588"/>
                    </a:lnTo>
                    <a:lnTo>
                      <a:pt x="339576" y="207597"/>
                    </a:lnTo>
                    <a:lnTo>
                      <a:pt x="338985" y="206635"/>
                    </a:lnTo>
                    <a:lnTo>
                      <a:pt x="337547" y="206083"/>
                    </a:lnTo>
                    <a:lnTo>
                      <a:pt x="331565" y="207731"/>
                    </a:lnTo>
                    <a:lnTo>
                      <a:pt x="315059" y="207207"/>
                    </a:lnTo>
                    <a:lnTo>
                      <a:pt x="313468" y="205445"/>
                    </a:lnTo>
                    <a:lnTo>
                      <a:pt x="313173" y="202387"/>
                    </a:lnTo>
                    <a:lnTo>
                      <a:pt x="314925" y="198006"/>
                    </a:lnTo>
                    <a:lnTo>
                      <a:pt x="316849" y="195577"/>
                    </a:lnTo>
                    <a:lnTo>
                      <a:pt x="323079" y="191205"/>
                    </a:lnTo>
                    <a:lnTo>
                      <a:pt x="329660" y="190614"/>
                    </a:lnTo>
                    <a:lnTo>
                      <a:pt x="336604" y="182813"/>
                    </a:lnTo>
                    <a:lnTo>
                      <a:pt x="339252" y="176946"/>
                    </a:lnTo>
                    <a:lnTo>
                      <a:pt x="340757" y="167850"/>
                    </a:lnTo>
                    <a:lnTo>
                      <a:pt x="344986" y="160458"/>
                    </a:lnTo>
                    <a:lnTo>
                      <a:pt x="355597" y="156239"/>
                    </a:lnTo>
                    <a:lnTo>
                      <a:pt x="356025" y="154372"/>
                    </a:lnTo>
                    <a:lnTo>
                      <a:pt x="354902" y="150495"/>
                    </a:lnTo>
                    <a:lnTo>
                      <a:pt x="354997" y="143504"/>
                    </a:lnTo>
                    <a:lnTo>
                      <a:pt x="357902" y="135322"/>
                    </a:lnTo>
                    <a:lnTo>
                      <a:pt x="359836" y="132474"/>
                    </a:lnTo>
                    <a:lnTo>
                      <a:pt x="360731" y="132131"/>
                    </a:lnTo>
                    <a:lnTo>
                      <a:pt x="363017" y="134817"/>
                    </a:lnTo>
                    <a:lnTo>
                      <a:pt x="365798" y="140513"/>
                    </a:lnTo>
                    <a:lnTo>
                      <a:pt x="370151" y="143770"/>
                    </a:lnTo>
                    <a:lnTo>
                      <a:pt x="375857" y="144332"/>
                    </a:lnTo>
                    <a:lnTo>
                      <a:pt x="377380" y="142732"/>
                    </a:lnTo>
                    <a:lnTo>
                      <a:pt x="372952" y="139494"/>
                    </a:lnTo>
                    <a:lnTo>
                      <a:pt x="369589" y="135246"/>
                    </a:lnTo>
                    <a:lnTo>
                      <a:pt x="369322" y="130969"/>
                    </a:lnTo>
                    <a:lnTo>
                      <a:pt x="370913" y="128702"/>
                    </a:lnTo>
                    <a:lnTo>
                      <a:pt x="373389" y="128949"/>
                    </a:lnTo>
                    <a:lnTo>
                      <a:pt x="376494" y="128473"/>
                    </a:lnTo>
                    <a:lnTo>
                      <a:pt x="379390" y="125587"/>
                    </a:lnTo>
                    <a:lnTo>
                      <a:pt x="379809" y="123558"/>
                    </a:lnTo>
                    <a:lnTo>
                      <a:pt x="379933" y="120796"/>
                    </a:lnTo>
                    <a:lnTo>
                      <a:pt x="380657" y="117986"/>
                    </a:lnTo>
                    <a:lnTo>
                      <a:pt x="384906" y="111252"/>
                    </a:lnTo>
                    <a:lnTo>
                      <a:pt x="397993" y="106861"/>
                    </a:lnTo>
                    <a:lnTo>
                      <a:pt x="398945" y="108652"/>
                    </a:lnTo>
                    <a:lnTo>
                      <a:pt x="398240" y="121634"/>
                    </a:lnTo>
                    <a:lnTo>
                      <a:pt x="396735" y="129978"/>
                    </a:lnTo>
                    <a:lnTo>
                      <a:pt x="396783" y="136055"/>
                    </a:lnTo>
                    <a:lnTo>
                      <a:pt x="399336" y="129978"/>
                    </a:lnTo>
                    <a:lnTo>
                      <a:pt x="402746" y="113243"/>
                    </a:lnTo>
                    <a:lnTo>
                      <a:pt x="405317" y="105318"/>
                    </a:lnTo>
                    <a:lnTo>
                      <a:pt x="408213" y="100755"/>
                    </a:lnTo>
                    <a:lnTo>
                      <a:pt x="410280" y="99727"/>
                    </a:lnTo>
                    <a:lnTo>
                      <a:pt x="412328" y="97355"/>
                    </a:lnTo>
                    <a:lnTo>
                      <a:pt x="415033" y="95945"/>
                    </a:lnTo>
                    <a:lnTo>
                      <a:pt x="415862" y="97765"/>
                    </a:lnTo>
                    <a:lnTo>
                      <a:pt x="416719" y="101984"/>
                    </a:lnTo>
                    <a:lnTo>
                      <a:pt x="415261" y="116710"/>
                    </a:lnTo>
                    <a:lnTo>
                      <a:pt x="415404" y="121339"/>
                    </a:lnTo>
                    <a:lnTo>
                      <a:pt x="413775" y="127521"/>
                    </a:lnTo>
                    <a:lnTo>
                      <a:pt x="407537" y="141227"/>
                    </a:lnTo>
                    <a:lnTo>
                      <a:pt x="407822" y="142970"/>
                    </a:lnTo>
                    <a:lnTo>
                      <a:pt x="409232" y="142323"/>
                    </a:lnTo>
                    <a:lnTo>
                      <a:pt x="411642" y="140075"/>
                    </a:lnTo>
                    <a:lnTo>
                      <a:pt x="419376" y="127044"/>
                    </a:lnTo>
                    <a:lnTo>
                      <a:pt x="426130" y="128692"/>
                    </a:lnTo>
                    <a:lnTo>
                      <a:pt x="426215" y="127625"/>
                    </a:lnTo>
                    <a:lnTo>
                      <a:pt x="424043" y="123787"/>
                    </a:lnTo>
                    <a:lnTo>
                      <a:pt x="421405" y="120101"/>
                    </a:lnTo>
                    <a:lnTo>
                      <a:pt x="420605" y="115529"/>
                    </a:lnTo>
                    <a:lnTo>
                      <a:pt x="420957" y="103261"/>
                    </a:lnTo>
                    <a:lnTo>
                      <a:pt x="422996" y="98374"/>
                    </a:lnTo>
                    <a:lnTo>
                      <a:pt x="428825" y="98889"/>
                    </a:lnTo>
                    <a:lnTo>
                      <a:pt x="432321" y="98212"/>
                    </a:lnTo>
                    <a:lnTo>
                      <a:pt x="433950" y="100432"/>
                    </a:lnTo>
                    <a:lnTo>
                      <a:pt x="437445" y="100270"/>
                    </a:lnTo>
                    <a:lnTo>
                      <a:pt x="439864" y="91411"/>
                    </a:lnTo>
                    <a:lnTo>
                      <a:pt x="444655" y="90630"/>
                    </a:lnTo>
                    <a:lnTo>
                      <a:pt x="448866" y="96498"/>
                    </a:lnTo>
                    <a:lnTo>
                      <a:pt x="453923" y="100432"/>
                    </a:lnTo>
                    <a:lnTo>
                      <a:pt x="457991" y="106070"/>
                    </a:lnTo>
                    <a:lnTo>
                      <a:pt x="459143" y="104527"/>
                    </a:lnTo>
                    <a:lnTo>
                      <a:pt x="456952" y="91326"/>
                    </a:lnTo>
                    <a:lnTo>
                      <a:pt x="454552" y="86487"/>
                    </a:lnTo>
                    <a:lnTo>
                      <a:pt x="449342" y="83963"/>
                    </a:lnTo>
                    <a:lnTo>
                      <a:pt x="443789" y="77972"/>
                    </a:lnTo>
                    <a:lnTo>
                      <a:pt x="442350" y="75305"/>
                    </a:lnTo>
                    <a:lnTo>
                      <a:pt x="442598" y="73323"/>
                    </a:lnTo>
                    <a:lnTo>
                      <a:pt x="447494" y="71409"/>
                    </a:lnTo>
                    <a:lnTo>
                      <a:pt x="453952" y="73609"/>
                    </a:lnTo>
                    <a:lnTo>
                      <a:pt x="459705" y="68590"/>
                    </a:lnTo>
                    <a:lnTo>
                      <a:pt x="461277" y="69971"/>
                    </a:lnTo>
                    <a:lnTo>
                      <a:pt x="465687" y="67342"/>
                    </a:lnTo>
                    <a:lnTo>
                      <a:pt x="468430" y="70885"/>
                    </a:lnTo>
                    <a:lnTo>
                      <a:pt x="470116" y="69837"/>
                    </a:lnTo>
                    <a:lnTo>
                      <a:pt x="471088" y="65084"/>
                    </a:lnTo>
                    <a:lnTo>
                      <a:pt x="478127" y="62132"/>
                    </a:lnTo>
                    <a:lnTo>
                      <a:pt x="482594" y="64865"/>
                    </a:lnTo>
                    <a:lnTo>
                      <a:pt x="484984" y="67675"/>
                    </a:lnTo>
                    <a:lnTo>
                      <a:pt x="486099" y="73076"/>
                    </a:lnTo>
                    <a:lnTo>
                      <a:pt x="487804" y="83696"/>
                    </a:lnTo>
                    <a:lnTo>
                      <a:pt x="491290" y="89402"/>
                    </a:lnTo>
                    <a:lnTo>
                      <a:pt x="493462" y="92192"/>
                    </a:lnTo>
                    <a:lnTo>
                      <a:pt x="496024" y="92964"/>
                    </a:lnTo>
                    <a:lnTo>
                      <a:pt x="497262" y="90126"/>
                    </a:lnTo>
                    <a:lnTo>
                      <a:pt x="494862" y="86697"/>
                    </a:lnTo>
                    <a:lnTo>
                      <a:pt x="494214" y="83458"/>
                    </a:lnTo>
                    <a:lnTo>
                      <a:pt x="495367" y="75400"/>
                    </a:lnTo>
                    <a:lnTo>
                      <a:pt x="496710" y="72228"/>
                    </a:lnTo>
                    <a:lnTo>
                      <a:pt x="504244" y="60141"/>
                    </a:lnTo>
                    <a:lnTo>
                      <a:pt x="510550" y="53835"/>
                    </a:lnTo>
                    <a:lnTo>
                      <a:pt x="514322" y="53302"/>
                    </a:lnTo>
                    <a:lnTo>
                      <a:pt x="520932" y="39081"/>
                    </a:lnTo>
                    <a:lnTo>
                      <a:pt x="522799" y="36481"/>
                    </a:lnTo>
                    <a:lnTo>
                      <a:pt x="524523" y="35881"/>
                    </a:lnTo>
                    <a:lnTo>
                      <a:pt x="524085" y="32375"/>
                    </a:lnTo>
                    <a:lnTo>
                      <a:pt x="520475" y="30156"/>
                    </a:lnTo>
                    <a:lnTo>
                      <a:pt x="520351" y="25794"/>
                    </a:lnTo>
                    <a:lnTo>
                      <a:pt x="525113" y="20479"/>
                    </a:lnTo>
                    <a:lnTo>
                      <a:pt x="530895" y="11516"/>
                    </a:lnTo>
                    <a:lnTo>
                      <a:pt x="533743" y="10916"/>
                    </a:lnTo>
                    <a:lnTo>
                      <a:pt x="535534" y="13411"/>
                    </a:lnTo>
                    <a:lnTo>
                      <a:pt x="541163" y="17459"/>
                    </a:lnTo>
                    <a:lnTo>
                      <a:pt x="544611" y="22079"/>
                    </a:lnTo>
                    <a:lnTo>
                      <a:pt x="547107" y="24403"/>
                    </a:lnTo>
                    <a:lnTo>
                      <a:pt x="548726" y="23917"/>
                    </a:lnTo>
                    <a:lnTo>
                      <a:pt x="550069" y="20450"/>
                    </a:lnTo>
                    <a:lnTo>
                      <a:pt x="551688" y="18821"/>
                    </a:lnTo>
                    <a:lnTo>
                      <a:pt x="555260" y="19736"/>
                    </a:lnTo>
                    <a:lnTo>
                      <a:pt x="557393" y="21965"/>
                    </a:lnTo>
                    <a:lnTo>
                      <a:pt x="559061" y="22260"/>
                    </a:lnTo>
                    <a:lnTo>
                      <a:pt x="560565" y="23613"/>
                    </a:lnTo>
                    <a:lnTo>
                      <a:pt x="560918" y="26575"/>
                    </a:lnTo>
                    <a:lnTo>
                      <a:pt x="557822" y="29804"/>
                    </a:lnTo>
                    <a:lnTo>
                      <a:pt x="552545" y="38310"/>
                    </a:lnTo>
                    <a:lnTo>
                      <a:pt x="547345" y="47930"/>
                    </a:lnTo>
                    <a:lnTo>
                      <a:pt x="545630" y="52978"/>
                    </a:lnTo>
                    <a:lnTo>
                      <a:pt x="543944" y="66151"/>
                    </a:lnTo>
                    <a:lnTo>
                      <a:pt x="539877" y="74524"/>
                    </a:lnTo>
                    <a:lnTo>
                      <a:pt x="539563" y="80372"/>
                    </a:lnTo>
                    <a:lnTo>
                      <a:pt x="541201" y="83115"/>
                    </a:lnTo>
                    <a:lnTo>
                      <a:pt x="545687" y="80963"/>
                    </a:lnTo>
                    <a:lnTo>
                      <a:pt x="551222" y="73162"/>
                    </a:lnTo>
                    <a:lnTo>
                      <a:pt x="552602" y="64837"/>
                    </a:lnTo>
                    <a:lnTo>
                      <a:pt x="566442" y="42062"/>
                    </a:lnTo>
                    <a:lnTo>
                      <a:pt x="572938" y="29356"/>
                    </a:lnTo>
                    <a:lnTo>
                      <a:pt x="580311" y="18755"/>
                    </a:lnTo>
                    <a:lnTo>
                      <a:pt x="584445" y="16554"/>
                    </a:lnTo>
                    <a:lnTo>
                      <a:pt x="586387" y="23593"/>
                    </a:lnTo>
                    <a:lnTo>
                      <a:pt x="584825" y="32737"/>
                    </a:lnTo>
                    <a:lnTo>
                      <a:pt x="581692" y="38538"/>
                    </a:lnTo>
                    <a:lnTo>
                      <a:pt x="584006" y="41196"/>
                    </a:lnTo>
                    <a:lnTo>
                      <a:pt x="583568" y="48054"/>
                    </a:lnTo>
                    <a:lnTo>
                      <a:pt x="582844" y="51854"/>
                    </a:lnTo>
                    <a:lnTo>
                      <a:pt x="582387" y="55826"/>
                    </a:lnTo>
                    <a:lnTo>
                      <a:pt x="582416" y="59312"/>
                    </a:lnTo>
                    <a:lnTo>
                      <a:pt x="584588" y="58379"/>
                    </a:lnTo>
                    <a:lnTo>
                      <a:pt x="593227" y="51216"/>
                    </a:lnTo>
                    <a:lnTo>
                      <a:pt x="595417" y="43425"/>
                    </a:lnTo>
                    <a:lnTo>
                      <a:pt x="597446" y="37557"/>
                    </a:lnTo>
                    <a:lnTo>
                      <a:pt x="598418" y="32480"/>
                    </a:lnTo>
                    <a:lnTo>
                      <a:pt x="601780" y="27651"/>
                    </a:lnTo>
                    <a:lnTo>
                      <a:pt x="608124" y="27613"/>
                    </a:lnTo>
                    <a:lnTo>
                      <a:pt x="608372" y="25708"/>
                    </a:lnTo>
                    <a:lnTo>
                      <a:pt x="600675" y="19069"/>
                    </a:lnTo>
                    <a:lnTo>
                      <a:pt x="599770" y="16031"/>
                    </a:lnTo>
                    <a:lnTo>
                      <a:pt x="602352" y="11973"/>
                    </a:lnTo>
                    <a:lnTo>
                      <a:pt x="609448" y="4200"/>
                    </a:lnTo>
                    <a:lnTo>
                      <a:pt x="613096" y="5058"/>
                    </a:lnTo>
                    <a:lnTo>
                      <a:pt x="615277" y="6829"/>
                    </a:lnTo>
                    <a:lnTo>
                      <a:pt x="624011" y="8182"/>
                    </a:lnTo>
                    <a:lnTo>
                      <a:pt x="630717" y="13735"/>
                    </a:lnTo>
                    <a:lnTo>
                      <a:pt x="630460" y="22393"/>
                    </a:lnTo>
                    <a:lnTo>
                      <a:pt x="628965" y="25994"/>
                    </a:lnTo>
                    <a:lnTo>
                      <a:pt x="627498" y="28204"/>
                    </a:lnTo>
                    <a:lnTo>
                      <a:pt x="618916" y="34719"/>
                    </a:lnTo>
                    <a:lnTo>
                      <a:pt x="617506" y="37929"/>
                    </a:lnTo>
                    <a:lnTo>
                      <a:pt x="620202" y="39033"/>
                    </a:lnTo>
                    <a:lnTo>
                      <a:pt x="625993" y="35795"/>
                    </a:lnTo>
                    <a:lnTo>
                      <a:pt x="627498" y="38738"/>
                    </a:lnTo>
                    <a:lnTo>
                      <a:pt x="625650" y="46072"/>
                    </a:lnTo>
                    <a:lnTo>
                      <a:pt x="625335" y="57017"/>
                    </a:lnTo>
                    <a:lnTo>
                      <a:pt x="624669" y="63370"/>
                    </a:lnTo>
                    <a:lnTo>
                      <a:pt x="624669" y="69142"/>
                    </a:lnTo>
                    <a:lnTo>
                      <a:pt x="625393" y="72238"/>
                    </a:lnTo>
                    <a:lnTo>
                      <a:pt x="627726" y="59950"/>
                    </a:lnTo>
                    <a:lnTo>
                      <a:pt x="628517" y="56779"/>
                    </a:lnTo>
                    <a:lnTo>
                      <a:pt x="631927" y="52121"/>
                    </a:lnTo>
                    <a:lnTo>
                      <a:pt x="633193" y="42701"/>
                    </a:lnTo>
                    <a:lnTo>
                      <a:pt x="636527" y="31318"/>
                    </a:lnTo>
                    <a:lnTo>
                      <a:pt x="640289" y="24670"/>
                    </a:lnTo>
                    <a:lnTo>
                      <a:pt x="642471" y="22850"/>
                    </a:lnTo>
                    <a:lnTo>
                      <a:pt x="649710" y="23108"/>
                    </a:lnTo>
                    <a:lnTo>
                      <a:pt x="652815" y="25613"/>
                    </a:lnTo>
                    <a:lnTo>
                      <a:pt x="655558" y="31166"/>
                    </a:lnTo>
                    <a:lnTo>
                      <a:pt x="657606" y="33385"/>
                    </a:lnTo>
                    <a:lnTo>
                      <a:pt x="664064" y="35738"/>
                    </a:lnTo>
                    <a:lnTo>
                      <a:pt x="666274" y="38681"/>
                    </a:lnTo>
                    <a:lnTo>
                      <a:pt x="666683" y="40434"/>
                    </a:lnTo>
                    <a:lnTo>
                      <a:pt x="668264" y="40786"/>
                    </a:lnTo>
                    <a:lnTo>
                      <a:pt x="672627" y="36605"/>
                    </a:lnTo>
                    <a:lnTo>
                      <a:pt x="675456" y="35909"/>
                    </a:lnTo>
                    <a:lnTo>
                      <a:pt x="680066" y="42424"/>
                    </a:lnTo>
                    <a:lnTo>
                      <a:pt x="679142" y="47234"/>
                    </a:lnTo>
                    <a:lnTo>
                      <a:pt x="679409" y="48759"/>
                    </a:lnTo>
                    <a:lnTo>
                      <a:pt x="684990" y="48454"/>
                    </a:lnTo>
                    <a:lnTo>
                      <a:pt x="689639" y="50340"/>
                    </a:lnTo>
                    <a:lnTo>
                      <a:pt x="698468" y="60131"/>
                    </a:lnTo>
                    <a:lnTo>
                      <a:pt x="699392" y="64684"/>
                    </a:lnTo>
                    <a:lnTo>
                      <a:pt x="698954" y="70190"/>
                    </a:lnTo>
                    <a:lnTo>
                      <a:pt x="686210" y="76219"/>
                    </a:lnTo>
                    <a:lnTo>
                      <a:pt x="680704" y="81972"/>
                    </a:lnTo>
                    <a:lnTo>
                      <a:pt x="671693" y="84182"/>
                    </a:lnTo>
                    <a:lnTo>
                      <a:pt x="641099" y="80334"/>
                    </a:lnTo>
                    <a:lnTo>
                      <a:pt x="641718" y="84496"/>
                    </a:lnTo>
                    <a:lnTo>
                      <a:pt x="663026" y="93555"/>
                    </a:lnTo>
                    <a:lnTo>
                      <a:pt x="664245" y="96136"/>
                    </a:lnTo>
                    <a:lnTo>
                      <a:pt x="663559" y="101546"/>
                    </a:lnTo>
                    <a:lnTo>
                      <a:pt x="663550" y="105880"/>
                    </a:lnTo>
                    <a:lnTo>
                      <a:pt x="663950" y="108833"/>
                    </a:lnTo>
                    <a:lnTo>
                      <a:pt x="665522" y="111576"/>
                    </a:lnTo>
                    <a:lnTo>
                      <a:pt x="668121" y="112862"/>
                    </a:lnTo>
                    <a:lnTo>
                      <a:pt x="673427" y="112185"/>
                    </a:lnTo>
                    <a:lnTo>
                      <a:pt x="676037" y="113662"/>
                    </a:lnTo>
                    <a:lnTo>
                      <a:pt x="677828" y="111481"/>
                    </a:lnTo>
                    <a:lnTo>
                      <a:pt x="678495" y="104118"/>
                    </a:lnTo>
                    <a:lnTo>
                      <a:pt x="680038" y="102489"/>
                    </a:lnTo>
                    <a:lnTo>
                      <a:pt x="683010" y="104632"/>
                    </a:lnTo>
                    <a:lnTo>
                      <a:pt x="684305" y="112500"/>
                    </a:lnTo>
                    <a:lnTo>
                      <a:pt x="685133" y="113309"/>
                    </a:lnTo>
                    <a:lnTo>
                      <a:pt x="686629" y="107709"/>
                    </a:lnTo>
                    <a:lnTo>
                      <a:pt x="689572" y="108109"/>
                    </a:lnTo>
                    <a:lnTo>
                      <a:pt x="692782" y="107642"/>
                    </a:lnTo>
                    <a:lnTo>
                      <a:pt x="696926" y="108566"/>
                    </a:lnTo>
                    <a:close/>
                    <a:moveTo>
                      <a:pt x="498329" y="26746"/>
                    </a:moveTo>
                    <a:lnTo>
                      <a:pt x="497805" y="29299"/>
                    </a:lnTo>
                    <a:lnTo>
                      <a:pt x="496900" y="31775"/>
                    </a:lnTo>
                    <a:lnTo>
                      <a:pt x="494709" y="34385"/>
                    </a:lnTo>
                    <a:lnTo>
                      <a:pt x="488366" y="44682"/>
                    </a:lnTo>
                    <a:lnTo>
                      <a:pt x="484641" y="46330"/>
                    </a:lnTo>
                    <a:lnTo>
                      <a:pt x="483461" y="47939"/>
                    </a:lnTo>
                    <a:lnTo>
                      <a:pt x="481975" y="48901"/>
                    </a:lnTo>
                    <a:lnTo>
                      <a:pt x="477345" y="47501"/>
                    </a:lnTo>
                    <a:lnTo>
                      <a:pt x="475993" y="49578"/>
                    </a:lnTo>
                    <a:lnTo>
                      <a:pt x="474716" y="50968"/>
                    </a:lnTo>
                    <a:lnTo>
                      <a:pt x="471364" y="51502"/>
                    </a:lnTo>
                    <a:lnTo>
                      <a:pt x="469392" y="51054"/>
                    </a:lnTo>
                    <a:lnTo>
                      <a:pt x="464315" y="47263"/>
                    </a:lnTo>
                    <a:lnTo>
                      <a:pt x="461296" y="43148"/>
                    </a:lnTo>
                    <a:lnTo>
                      <a:pt x="459657" y="39624"/>
                    </a:lnTo>
                    <a:lnTo>
                      <a:pt x="464354" y="39691"/>
                    </a:lnTo>
                    <a:lnTo>
                      <a:pt x="466020" y="38833"/>
                    </a:lnTo>
                    <a:lnTo>
                      <a:pt x="469173" y="39576"/>
                    </a:lnTo>
                    <a:lnTo>
                      <a:pt x="471068" y="35947"/>
                    </a:lnTo>
                    <a:lnTo>
                      <a:pt x="475069" y="36385"/>
                    </a:lnTo>
                    <a:lnTo>
                      <a:pt x="482755" y="33861"/>
                    </a:lnTo>
                    <a:lnTo>
                      <a:pt x="485575" y="35271"/>
                    </a:lnTo>
                    <a:lnTo>
                      <a:pt x="492023" y="26803"/>
                    </a:lnTo>
                    <a:lnTo>
                      <a:pt x="494043" y="27022"/>
                    </a:lnTo>
                    <a:lnTo>
                      <a:pt x="497129" y="24594"/>
                    </a:lnTo>
                    <a:lnTo>
                      <a:pt x="498329" y="26746"/>
                    </a:lnTo>
                    <a:close/>
                    <a:moveTo>
                      <a:pt x="513750" y="46815"/>
                    </a:moveTo>
                    <a:lnTo>
                      <a:pt x="508654" y="50016"/>
                    </a:lnTo>
                    <a:lnTo>
                      <a:pt x="505701" y="47263"/>
                    </a:lnTo>
                    <a:lnTo>
                      <a:pt x="504463" y="44434"/>
                    </a:lnTo>
                    <a:lnTo>
                      <a:pt x="504282" y="38138"/>
                    </a:lnTo>
                    <a:lnTo>
                      <a:pt x="504968" y="34290"/>
                    </a:lnTo>
                    <a:lnTo>
                      <a:pt x="507359" y="32299"/>
                    </a:lnTo>
                    <a:lnTo>
                      <a:pt x="508911" y="33757"/>
                    </a:lnTo>
                    <a:lnTo>
                      <a:pt x="509321" y="34976"/>
                    </a:lnTo>
                    <a:lnTo>
                      <a:pt x="512102" y="36166"/>
                    </a:lnTo>
                    <a:lnTo>
                      <a:pt x="515369" y="40129"/>
                    </a:lnTo>
                    <a:lnTo>
                      <a:pt x="513750" y="46815"/>
                    </a:lnTo>
                    <a:close/>
                    <a:moveTo>
                      <a:pt x="503006" y="48263"/>
                    </a:moveTo>
                    <a:lnTo>
                      <a:pt x="503501" y="52016"/>
                    </a:lnTo>
                    <a:lnTo>
                      <a:pt x="503691" y="55102"/>
                    </a:lnTo>
                    <a:lnTo>
                      <a:pt x="501196" y="59550"/>
                    </a:lnTo>
                    <a:lnTo>
                      <a:pt x="495443" y="65370"/>
                    </a:lnTo>
                    <a:lnTo>
                      <a:pt x="495776" y="66932"/>
                    </a:lnTo>
                    <a:lnTo>
                      <a:pt x="493786" y="68428"/>
                    </a:lnTo>
                    <a:lnTo>
                      <a:pt x="490804" y="69523"/>
                    </a:lnTo>
                    <a:lnTo>
                      <a:pt x="489233" y="68466"/>
                    </a:lnTo>
                    <a:lnTo>
                      <a:pt x="489442" y="63484"/>
                    </a:lnTo>
                    <a:lnTo>
                      <a:pt x="488966" y="61998"/>
                    </a:lnTo>
                    <a:lnTo>
                      <a:pt x="486709" y="63979"/>
                    </a:lnTo>
                    <a:lnTo>
                      <a:pt x="484356" y="61436"/>
                    </a:lnTo>
                    <a:lnTo>
                      <a:pt x="484356" y="58883"/>
                    </a:lnTo>
                    <a:lnTo>
                      <a:pt x="484975" y="56664"/>
                    </a:lnTo>
                    <a:lnTo>
                      <a:pt x="487156" y="53283"/>
                    </a:lnTo>
                    <a:lnTo>
                      <a:pt x="490785" y="50949"/>
                    </a:lnTo>
                    <a:lnTo>
                      <a:pt x="493176" y="51825"/>
                    </a:lnTo>
                    <a:lnTo>
                      <a:pt x="501158" y="42843"/>
                    </a:lnTo>
                    <a:lnTo>
                      <a:pt x="502015" y="44729"/>
                    </a:lnTo>
                    <a:lnTo>
                      <a:pt x="503006" y="48263"/>
                    </a:lnTo>
                    <a:close/>
                    <a:moveTo>
                      <a:pt x="400145" y="74724"/>
                    </a:moveTo>
                    <a:lnTo>
                      <a:pt x="401507" y="75648"/>
                    </a:lnTo>
                    <a:lnTo>
                      <a:pt x="402860" y="75076"/>
                    </a:lnTo>
                    <a:lnTo>
                      <a:pt x="403974" y="75886"/>
                    </a:lnTo>
                    <a:lnTo>
                      <a:pt x="406213" y="80039"/>
                    </a:lnTo>
                    <a:lnTo>
                      <a:pt x="408623" y="81667"/>
                    </a:lnTo>
                    <a:lnTo>
                      <a:pt x="408737" y="83744"/>
                    </a:lnTo>
                    <a:lnTo>
                      <a:pt x="406537" y="85763"/>
                    </a:lnTo>
                    <a:lnTo>
                      <a:pt x="403632" y="86373"/>
                    </a:lnTo>
                    <a:lnTo>
                      <a:pt x="400517" y="85668"/>
                    </a:lnTo>
                    <a:lnTo>
                      <a:pt x="399602" y="83077"/>
                    </a:lnTo>
                    <a:lnTo>
                      <a:pt x="398640" y="78762"/>
                    </a:lnTo>
                    <a:lnTo>
                      <a:pt x="396040" y="74524"/>
                    </a:lnTo>
                    <a:lnTo>
                      <a:pt x="395650" y="70799"/>
                    </a:lnTo>
                    <a:lnTo>
                      <a:pt x="397916" y="70209"/>
                    </a:lnTo>
                    <a:lnTo>
                      <a:pt x="400145" y="74724"/>
                    </a:lnTo>
                    <a:close/>
                    <a:moveTo>
                      <a:pt x="386449" y="86544"/>
                    </a:moveTo>
                    <a:lnTo>
                      <a:pt x="388820" y="90802"/>
                    </a:lnTo>
                    <a:lnTo>
                      <a:pt x="390925" y="90392"/>
                    </a:lnTo>
                    <a:lnTo>
                      <a:pt x="391554" y="88792"/>
                    </a:lnTo>
                    <a:lnTo>
                      <a:pt x="392982" y="87992"/>
                    </a:lnTo>
                    <a:lnTo>
                      <a:pt x="395878" y="90249"/>
                    </a:lnTo>
                    <a:lnTo>
                      <a:pt x="395468" y="94069"/>
                    </a:lnTo>
                    <a:lnTo>
                      <a:pt x="391459" y="98879"/>
                    </a:lnTo>
                    <a:lnTo>
                      <a:pt x="388582" y="105718"/>
                    </a:lnTo>
                    <a:lnTo>
                      <a:pt x="384906" y="107299"/>
                    </a:lnTo>
                    <a:lnTo>
                      <a:pt x="383134" y="106480"/>
                    </a:lnTo>
                    <a:lnTo>
                      <a:pt x="379838" y="110414"/>
                    </a:lnTo>
                    <a:lnTo>
                      <a:pt x="377209" y="114491"/>
                    </a:lnTo>
                    <a:lnTo>
                      <a:pt x="374475" y="119634"/>
                    </a:lnTo>
                    <a:lnTo>
                      <a:pt x="374304" y="122282"/>
                    </a:lnTo>
                    <a:lnTo>
                      <a:pt x="373875" y="124301"/>
                    </a:lnTo>
                    <a:lnTo>
                      <a:pt x="363864" y="126301"/>
                    </a:lnTo>
                    <a:lnTo>
                      <a:pt x="360226" y="127625"/>
                    </a:lnTo>
                    <a:lnTo>
                      <a:pt x="356368" y="125921"/>
                    </a:lnTo>
                    <a:lnTo>
                      <a:pt x="354539" y="122530"/>
                    </a:lnTo>
                    <a:lnTo>
                      <a:pt x="355130" y="120691"/>
                    </a:lnTo>
                    <a:lnTo>
                      <a:pt x="358978" y="119958"/>
                    </a:lnTo>
                    <a:lnTo>
                      <a:pt x="359102" y="116805"/>
                    </a:lnTo>
                    <a:lnTo>
                      <a:pt x="360083" y="114881"/>
                    </a:lnTo>
                    <a:lnTo>
                      <a:pt x="361331" y="113824"/>
                    </a:lnTo>
                    <a:lnTo>
                      <a:pt x="362245" y="109785"/>
                    </a:lnTo>
                    <a:lnTo>
                      <a:pt x="363769" y="108728"/>
                    </a:lnTo>
                    <a:lnTo>
                      <a:pt x="366608" y="109718"/>
                    </a:lnTo>
                    <a:lnTo>
                      <a:pt x="368522" y="106785"/>
                    </a:lnTo>
                    <a:lnTo>
                      <a:pt x="369598" y="106280"/>
                    </a:lnTo>
                    <a:lnTo>
                      <a:pt x="370923" y="108709"/>
                    </a:lnTo>
                    <a:lnTo>
                      <a:pt x="371561" y="105366"/>
                    </a:lnTo>
                    <a:lnTo>
                      <a:pt x="370923" y="102308"/>
                    </a:lnTo>
                    <a:lnTo>
                      <a:pt x="371256" y="100241"/>
                    </a:lnTo>
                    <a:lnTo>
                      <a:pt x="374923" y="94859"/>
                    </a:lnTo>
                    <a:lnTo>
                      <a:pt x="376514" y="90926"/>
                    </a:lnTo>
                    <a:lnTo>
                      <a:pt x="378800" y="88382"/>
                    </a:lnTo>
                    <a:lnTo>
                      <a:pt x="381000" y="88783"/>
                    </a:lnTo>
                    <a:lnTo>
                      <a:pt x="381638" y="85030"/>
                    </a:lnTo>
                    <a:lnTo>
                      <a:pt x="381000" y="81182"/>
                    </a:lnTo>
                    <a:lnTo>
                      <a:pt x="381238" y="78667"/>
                    </a:lnTo>
                    <a:lnTo>
                      <a:pt x="383181" y="72552"/>
                    </a:lnTo>
                    <a:lnTo>
                      <a:pt x="385315" y="72295"/>
                    </a:lnTo>
                    <a:lnTo>
                      <a:pt x="386296" y="77733"/>
                    </a:lnTo>
                    <a:lnTo>
                      <a:pt x="386449" y="86544"/>
                    </a:lnTo>
                    <a:close/>
                    <a:moveTo>
                      <a:pt x="427187" y="84715"/>
                    </a:moveTo>
                    <a:lnTo>
                      <a:pt x="425748" y="86535"/>
                    </a:lnTo>
                    <a:lnTo>
                      <a:pt x="423539" y="87278"/>
                    </a:lnTo>
                    <a:lnTo>
                      <a:pt x="422348" y="86154"/>
                    </a:lnTo>
                    <a:lnTo>
                      <a:pt x="420653" y="85411"/>
                    </a:lnTo>
                    <a:lnTo>
                      <a:pt x="418767" y="85744"/>
                    </a:lnTo>
                    <a:lnTo>
                      <a:pt x="417186" y="82401"/>
                    </a:lnTo>
                    <a:lnTo>
                      <a:pt x="417366" y="79591"/>
                    </a:lnTo>
                    <a:lnTo>
                      <a:pt x="419528" y="75781"/>
                    </a:lnTo>
                    <a:lnTo>
                      <a:pt x="423863" y="73609"/>
                    </a:lnTo>
                    <a:lnTo>
                      <a:pt x="427368" y="74505"/>
                    </a:lnTo>
                    <a:lnTo>
                      <a:pt x="428263" y="75619"/>
                    </a:lnTo>
                    <a:lnTo>
                      <a:pt x="427187" y="84715"/>
                    </a:lnTo>
                    <a:close/>
                    <a:moveTo>
                      <a:pt x="672503" y="107537"/>
                    </a:moveTo>
                    <a:lnTo>
                      <a:pt x="667426" y="109795"/>
                    </a:lnTo>
                    <a:lnTo>
                      <a:pt x="666836" y="107937"/>
                    </a:lnTo>
                    <a:lnTo>
                      <a:pt x="667951" y="105042"/>
                    </a:lnTo>
                    <a:lnTo>
                      <a:pt x="669284" y="99098"/>
                    </a:lnTo>
                    <a:lnTo>
                      <a:pt x="671370" y="99336"/>
                    </a:lnTo>
                    <a:lnTo>
                      <a:pt x="673485" y="101603"/>
                    </a:lnTo>
                    <a:lnTo>
                      <a:pt x="675141" y="104308"/>
                    </a:lnTo>
                    <a:lnTo>
                      <a:pt x="672503" y="107537"/>
                    </a:lnTo>
                    <a:close/>
                    <a:moveTo>
                      <a:pt x="339614" y="122968"/>
                    </a:moveTo>
                    <a:lnTo>
                      <a:pt x="342824" y="127340"/>
                    </a:lnTo>
                    <a:lnTo>
                      <a:pt x="344262" y="126006"/>
                    </a:lnTo>
                    <a:lnTo>
                      <a:pt x="347110" y="125501"/>
                    </a:lnTo>
                    <a:lnTo>
                      <a:pt x="349225" y="127044"/>
                    </a:lnTo>
                    <a:lnTo>
                      <a:pt x="350958" y="129816"/>
                    </a:lnTo>
                    <a:lnTo>
                      <a:pt x="353006" y="129940"/>
                    </a:lnTo>
                    <a:lnTo>
                      <a:pt x="354292" y="133560"/>
                    </a:lnTo>
                    <a:lnTo>
                      <a:pt x="354949" y="138255"/>
                    </a:lnTo>
                    <a:lnTo>
                      <a:pt x="353463" y="141751"/>
                    </a:lnTo>
                    <a:lnTo>
                      <a:pt x="351349" y="143342"/>
                    </a:lnTo>
                    <a:lnTo>
                      <a:pt x="350777" y="147447"/>
                    </a:lnTo>
                    <a:lnTo>
                      <a:pt x="351577" y="153191"/>
                    </a:lnTo>
                    <a:lnTo>
                      <a:pt x="346834" y="155153"/>
                    </a:lnTo>
                    <a:lnTo>
                      <a:pt x="341348" y="156029"/>
                    </a:lnTo>
                    <a:lnTo>
                      <a:pt x="339195" y="153286"/>
                    </a:lnTo>
                    <a:lnTo>
                      <a:pt x="334813" y="158296"/>
                    </a:lnTo>
                    <a:lnTo>
                      <a:pt x="330461" y="166078"/>
                    </a:lnTo>
                    <a:lnTo>
                      <a:pt x="328365" y="166992"/>
                    </a:lnTo>
                    <a:lnTo>
                      <a:pt x="328213" y="164535"/>
                    </a:lnTo>
                    <a:lnTo>
                      <a:pt x="325088" y="162830"/>
                    </a:lnTo>
                    <a:lnTo>
                      <a:pt x="321088" y="162735"/>
                    </a:lnTo>
                    <a:lnTo>
                      <a:pt x="321221" y="160906"/>
                    </a:lnTo>
                    <a:lnTo>
                      <a:pt x="321955" y="159620"/>
                    </a:lnTo>
                    <a:lnTo>
                      <a:pt x="325403" y="157705"/>
                    </a:lnTo>
                    <a:lnTo>
                      <a:pt x="326088" y="153743"/>
                    </a:lnTo>
                    <a:lnTo>
                      <a:pt x="325460" y="146656"/>
                    </a:lnTo>
                    <a:lnTo>
                      <a:pt x="326070" y="143199"/>
                    </a:lnTo>
                    <a:lnTo>
                      <a:pt x="326203" y="140818"/>
                    </a:lnTo>
                    <a:lnTo>
                      <a:pt x="328375" y="138017"/>
                    </a:lnTo>
                    <a:lnTo>
                      <a:pt x="335804" y="139332"/>
                    </a:lnTo>
                    <a:lnTo>
                      <a:pt x="336709" y="136655"/>
                    </a:lnTo>
                    <a:lnTo>
                      <a:pt x="336147" y="134969"/>
                    </a:lnTo>
                    <a:lnTo>
                      <a:pt x="332308" y="132017"/>
                    </a:lnTo>
                    <a:lnTo>
                      <a:pt x="332899" y="130026"/>
                    </a:lnTo>
                    <a:lnTo>
                      <a:pt x="335671" y="128245"/>
                    </a:lnTo>
                    <a:lnTo>
                      <a:pt x="338290" y="128006"/>
                    </a:lnTo>
                    <a:lnTo>
                      <a:pt x="339080" y="124997"/>
                    </a:lnTo>
                    <a:lnTo>
                      <a:pt x="339214" y="123673"/>
                    </a:lnTo>
                    <a:lnTo>
                      <a:pt x="339614" y="122968"/>
                    </a:lnTo>
                    <a:close/>
                    <a:moveTo>
                      <a:pt x="293027" y="200406"/>
                    </a:moveTo>
                    <a:lnTo>
                      <a:pt x="293351" y="200920"/>
                    </a:lnTo>
                    <a:lnTo>
                      <a:pt x="296989" y="193872"/>
                    </a:lnTo>
                    <a:lnTo>
                      <a:pt x="301028" y="191672"/>
                    </a:lnTo>
                    <a:lnTo>
                      <a:pt x="301276" y="189205"/>
                    </a:lnTo>
                    <a:lnTo>
                      <a:pt x="302838" y="186823"/>
                    </a:lnTo>
                    <a:lnTo>
                      <a:pt x="302657" y="182918"/>
                    </a:lnTo>
                    <a:lnTo>
                      <a:pt x="303448" y="179746"/>
                    </a:lnTo>
                    <a:lnTo>
                      <a:pt x="305505" y="178899"/>
                    </a:lnTo>
                    <a:lnTo>
                      <a:pt x="306791" y="177822"/>
                    </a:lnTo>
                    <a:lnTo>
                      <a:pt x="308210" y="177222"/>
                    </a:lnTo>
                    <a:lnTo>
                      <a:pt x="310792" y="179803"/>
                    </a:lnTo>
                    <a:lnTo>
                      <a:pt x="312239" y="182661"/>
                    </a:lnTo>
                    <a:lnTo>
                      <a:pt x="314049" y="189024"/>
                    </a:lnTo>
                    <a:lnTo>
                      <a:pt x="313297" y="195158"/>
                    </a:lnTo>
                    <a:lnTo>
                      <a:pt x="308448" y="199930"/>
                    </a:lnTo>
                    <a:lnTo>
                      <a:pt x="304600" y="202073"/>
                    </a:lnTo>
                    <a:lnTo>
                      <a:pt x="300704" y="207521"/>
                    </a:lnTo>
                    <a:lnTo>
                      <a:pt x="298752" y="211969"/>
                    </a:lnTo>
                    <a:lnTo>
                      <a:pt x="297066" y="212931"/>
                    </a:lnTo>
                    <a:lnTo>
                      <a:pt x="296009" y="212569"/>
                    </a:lnTo>
                    <a:lnTo>
                      <a:pt x="295066" y="211503"/>
                    </a:lnTo>
                    <a:lnTo>
                      <a:pt x="293094" y="211503"/>
                    </a:lnTo>
                    <a:lnTo>
                      <a:pt x="290922" y="215351"/>
                    </a:lnTo>
                    <a:lnTo>
                      <a:pt x="284369" y="218475"/>
                    </a:lnTo>
                    <a:lnTo>
                      <a:pt x="281797" y="217570"/>
                    </a:lnTo>
                    <a:lnTo>
                      <a:pt x="281683" y="213741"/>
                    </a:lnTo>
                    <a:lnTo>
                      <a:pt x="280149" y="214055"/>
                    </a:lnTo>
                    <a:lnTo>
                      <a:pt x="277692" y="218646"/>
                    </a:lnTo>
                    <a:lnTo>
                      <a:pt x="275291" y="220180"/>
                    </a:lnTo>
                    <a:lnTo>
                      <a:pt x="273682" y="220647"/>
                    </a:lnTo>
                    <a:lnTo>
                      <a:pt x="270720" y="218923"/>
                    </a:lnTo>
                    <a:lnTo>
                      <a:pt x="262757" y="226714"/>
                    </a:lnTo>
                    <a:lnTo>
                      <a:pt x="255289" y="228162"/>
                    </a:lnTo>
                    <a:lnTo>
                      <a:pt x="252832" y="227267"/>
                    </a:lnTo>
                    <a:lnTo>
                      <a:pt x="252822" y="222504"/>
                    </a:lnTo>
                    <a:lnTo>
                      <a:pt x="257651" y="216389"/>
                    </a:lnTo>
                    <a:lnTo>
                      <a:pt x="261604" y="212131"/>
                    </a:lnTo>
                    <a:lnTo>
                      <a:pt x="275225" y="209150"/>
                    </a:lnTo>
                    <a:lnTo>
                      <a:pt x="283712" y="196425"/>
                    </a:lnTo>
                    <a:lnTo>
                      <a:pt x="285760" y="182489"/>
                    </a:lnTo>
                    <a:lnTo>
                      <a:pt x="287760" y="177422"/>
                    </a:lnTo>
                    <a:lnTo>
                      <a:pt x="286817" y="174555"/>
                    </a:lnTo>
                    <a:lnTo>
                      <a:pt x="284540" y="174050"/>
                    </a:lnTo>
                    <a:lnTo>
                      <a:pt x="284398" y="169631"/>
                    </a:lnTo>
                    <a:lnTo>
                      <a:pt x="285588" y="164792"/>
                    </a:lnTo>
                    <a:lnTo>
                      <a:pt x="290036" y="158125"/>
                    </a:lnTo>
                    <a:lnTo>
                      <a:pt x="292513" y="155277"/>
                    </a:lnTo>
                    <a:lnTo>
                      <a:pt x="296542" y="147190"/>
                    </a:lnTo>
                    <a:lnTo>
                      <a:pt x="298485" y="145370"/>
                    </a:lnTo>
                    <a:lnTo>
                      <a:pt x="300695" y="145370"/>
                    </a:lnTo>
                    <a:lnTo>
                      <a:pt x="302876" y="147495"/>
                    </a:lnTo>
                    <a:lnTo>
                      <a:pt x="302486" y="151829"/>
                    </a:lnTo>
                    <a:lnTo>
                      <a:pt x="299218" y="159620"/>
                    </a:lnTo>
                    <a:lnTo>
                      <a:pt x="294380" y="166230"/>
                    </a:lnTo>
                    <a:lnTo>
                      <a:pt x="294970" y="170964"/>
                    </a:lnTo>
                    <a:lnTo>
                      <a:pt x="296894" y="174841"/>
                    </a:lnTo>
                    <a:lnTo>
                      <a:pt x="297371" y="181451"/>
                    </a:lnTo>
                    <a:lnTo>
                      <a:pt x="297495" y="187795"/>
                    </a:lnTo>
                    <a:lnTo>
                      <a:pt x="293827" y="196329"/>
                    </a:lnTo>
                    <a:lnTo>
                      <a:pt x="293027" y="200406"/>
                    </a:lnTo>
                    <a:close/>
                    <a:moveTo>
                      <a:pt x="278235" y="172260"/>
                    </a:moveTo>
                    <a:lnTo>
                      <a:pt x="281711" y="179727"/>
                    </a:lnTo>
                    <a:lnTo>
                      <a:pt x="283302" y="184080"/>
                    </a:lnTo>
                    <a:lnTo>
                      <a:pt x="282017" y="192262"/>
                    </a:lnTo>
                    <a:lnTo>
                      <a:pt x="278635" y="196377"/>
                    </a:lnTo>
                    <a:lnTo>
                      <a:pt x="273425" y="197110"/>
                    </a:lnTo>
                    <a:lnTo>
                      <a:pt x="269767" y="196768"/>
                    </a:lnTo>
                    <a:lnTo>
                      <a:pt x="267462" y="194786"/>
                    </a:lnTo>
                    <a:lnTo>
                      <a:pt x="267176" y="192567"/>
                    </a:lnTo>
                    <a:lnTo>
                      <a:pt x="265843" y="191910"/>
                    </a:lnTo>
                    <a:lnTo>
                      <a:pt x="262328" y="194767"/>
                    </a:lnTo>
                    <a:lnTo>
                      <a:pt x="259890" y="195148"/>
                    </a:lnTo>
                    <a:lnTo>
                      <a:pt x="256784" y="192938"/>
                    </a:lnTo>
                    <a:lnTo>
                      <a:pt x="255947" y="189395"/>
                    </a:lnTo>
                    <a:lnTo>
                      <a:pt x="259242" y="184947"/>
                    </a:lnTo>
                    <a:lnTo>
                      <a:pt x="260766" y="181480"/>
                    </a:lnTo>
                    <a:lnTo>
                      <a:pt x="264414" y="181785"/>
                    </a:lnTo>
                    <a:lnTo>
                      <a:pt x="265329" y="182861"/>
                    </a:lnTo>
                    <a:lnTo>
                      <a:pt x="267395" y="183537"/>
                    </a:lnTo>
                    <a:lnTo>
                      <a:pt x="268653" y="179356"/>
                    </a:lnTo>
                    <a:lnTo>
                      <a:pt x="268367" y="176460"/>
                    </a:lnTo>
                    <a:lnTo>
                      <a:pt x="269291" y="174441"/>
                    </a:lnTo>
                    <a:lnTo>
                      <a:pt x="273701" y="175898"/>
                    </a:lnTo>
                    <a:lnTo>
                      <a:pt x="273711" y="167992"/>
                    </a:lnTo>
                    <a:lnTo>
                      <a:pt x="275425" y="167440"/>
                    </a:lnTo>
                    <a:lnTo>
                      <a:pt x="276130" y="167745"/>
                    </a:lnTo>
                    <a:lnTo>
                      <a:pt x="277396" y="169412"/>
                    </a:lnTo>
                    <a:lnTo>
                      <a:pt x="278235" y="172260"/>
                    </a:lnTo>
                    <a:close/>
                    <a:moveTo>
                      <a:pt x="242573" y="221875"/>
                    </a:moveTo>
                    <a:lnTo>
                      <a:pt x="244164" y="223104"/>
                    </a:lnTo>
                    <a:lnTo>
                      <a:pt x="248317" y="222742"/>
                    </a:lnTo>
                    <a:lnTo>
                      <a:pt x="249155" y="223199"/>
                    </a:lnTo>
                    <a:lnTo>
                      <a:pt x="248555" y="225228"/>
                    </a:lnTo>
                    <a:lnTo>
                      <a:pt x="246755" y="227457"/>
                    </a:lnTo>
                    <a:lnTo>
                      <a:pt x="242974" y="228829"/>
                    </a:lnTo>
                    <a:lnTo>
                      <a:pt x="241268" y="232229"/>
                    </a:lnTo>
                    <a:lnTo>
                      <a:pt x="240049" y="233382"/>
                    </a:lnTo>
                    <a:lnTo>
                      <a:pt x="236782" y="233391"/>
                    </a:lnTo>
                    <a:lnTo>
                      <a:pt x="234848" y="234182"/>
                    </a:lnTo>
                    <a:lnTo>
                      <a:pt x="232477" y="237191"/>
                    </a:lnTo>
                    <a:lnTo>
                      <a:pt x="230581" y="234972"/>
                    </a:lnTo>
                    <a:lnTo>
                      <a:pt x="230048" y="236553"/>
                    </a:lnTo>
                    <a:lnTo>
                      <a:pt x="229705" y="239373"/>
                    </a:lnTo>
                    <a:lnTo>
                      <a:pt x="228648" y="240192"/>
                    </a:lnTo>
                    <a:lnTo>
                      <a:pt x="225371" y="241211"/>
                    </a:lnTo>
                    <a:lnTo>
                      <a:pt x="224580" y="234648"/>
                    </a:lnTo>
                    <a:lnTo>
                      <a:pt x="226086" y="232267"/>
                    </a:lnTo>
                    <a:lnTo>
                      <a:pt x="227266" y="229410"/>
                    </a:lnTo>
                    <a:lnTo>
                      <a:pt x="229076" y="228971"/>
                    </a:lnTo>
                    <a:lnTo>
                      <a:pt x="230696" y="229210"/>
                    </a:lnTo>
                    <a:lnTo>
                      <a:pt x="233619" y="223037"/>
                    </a:lnTo>
                    <a:lnTo>
                      <a:pt x="237620" y="221275"/>
                    </a:lnTo>
                    <a:lnTo>
                      <a:pt x="240202" y="221075"/>
                    </a:lnTo>
                    <a:lnTo>
                      <a:pt x="242573" y="221875"/>
                    </a:lnTo>
                    <a:close/>
                    <a:moveTo>
                      <a:pt x="218475" y="249860"/>
                    </a:moveTo>
                    <a:lnTo>
                      <a:pt x="214522" y="253603"/>
                    </a:lnTo>
                    <a:lnTo>
                      <a:pt x="215960" y="246764"/>
                    </a:lnTo>
                    <a:lnTo>
                      <a:pt x="218094" y="239811"/>
                    </a:lnTo>
                    <a:lnTo>
                      <a:pt x="221047" y="235820"/>
                    </a:lnTo>
                    <a:lnTo>
                      <a:pt x="222514" y="237382"/>
                    </a:lnTo>
                    <a:lnTo>
                      <a:pt x="221837" y="240725"/>
                    </a:lnTo>
                    <a:lnTo>
                      <a:pt x="221847" y="244021"/>
                    </a:lnTo>
                    <a:lnTo>
                      <a:pt x="221218" y="245574"/>
                    </a:lnTo>
                    <a:lnTo>
                      <a:pt x="218475" y="249860"/>
                    </a:lnTo>
                    <a:close/>
                    <a:moveTo>
                      <a:pt x="203730" y="374837"/>
                    </a:moveTo>
                    <a:lnTo>
                      <a:pt x="201254" y="375266"/>
                    </a:lnTo>
                    <a:lnTo>
                      <a:pt x="201663" y="372361"/>
                    </a:lnTo>
                    <a:lnTo>
                      <a:pt x="203664" y="369599"/>
                    </a:lnTo>
                    <a:lnTo>
                      <a:pt x="204435" y="367713"/>
                    </a:lnTo>
                    <a:lnTo>
                      <a:pt x="204835" y="365484"/>
                    </a:lnTo>
                    <a:lnTo>
                      <a:pt x="206607" y="363798"/>
                    </a:lnTo>
                    <a:lnTo>
                      <a:pt x="209102" y="365960"/>
                    </a:lnTo>
                    <a:lnTo>
                      <a:pt x="209150" y="369618"/>
                    </a:lnTo>
                    <a:lnTo>
                      <a:pt x="207912" y="372951"/>
                    </a:lnTo>
                    <a:lnTo>
                      <a:pt x="203730" y="374837"/>
                    </a:lnTo>
                    <a:close/>
                    <a:moveTo>
                      <a:pt x="206131" y="384105"/>
                    </a:moveTo>
                    <a:lnTo>
                      <a:pt x="203988" y="384296"/>
                    </a:lnTo>
                    <a:lnTo>
                      <a:pt x="204006" y="381619"/>
                    </a:lnTo>
                    <a:lnTo>
                      <a:pt x="205235" y="379181"/>
                    </a:lnTo>
                    <a:lnTo>
                      <a:pt x="207178" y="377552"/>
                    </a:lnTo>
                    <a:lnTo>
                      <a:pt x="209683" y="377123"/>
                    </a:lnTo>
                    <a:lnTo>
                      <a:pt x="212484" y="376933"/>
                    </a:lnTo>
                    <a:lnTo>
                      <a:pt x="213331" y="378228"/>
                    </a:lnTo>
                    <a:lnTo>
                      <a:pt x="211722" y="380047"/>
                    </a:lnTo>
                    <a:lnTo>
                      <a:pt x="206131" y="384105"/>
                    </a:lnTo>
                    <a:close/>
                    <a:moveTo>
                      <a:pt x="191653" y="402022"/>
                    </a:moveTo>
                    <a:lnTo>
                      <a:pt x="189881" y="404012"/>
                    </a:lnTo>
                    <a:lnTo>
                      <a:pt x="186576" y="403441"/>
                    </a:lnTo>
                    <a:lnTo>
                      <a:pt x="186223" y="401726"/>
                    </a:lnTo>
                    <a:lnTo>
                      <a:pt x="187166" y="398297"/>
                    </a:lnTo>
                    <a:lnTo>
                      <a:pt x="189176" y="396878"/>
                    </a:lnTo>
                    <a:lnTo>
                      <a:pt x="191767" y="397154"/>
                    </a:lnTo>
                    <a:lnTo>
                      <a:pt x="192596" y="398583"/>
                    </a:lnTo>
                    <a:lnTo>
                      <a:pt x="191653" y="402022"/>
                    </a:lnTo>
                    <a:close/>
                    <a:moveTo>
                      <a:pt x="171965" y="450523"/>
                    </a:moveTo>
                    <a:lnTo>
                      <a:pt x="170564" y="452276"/>
                    </a:lnTo>
                    <a:lnTo>
                      <a:pt x="167450" y="450875"/>
                    </a:lnTo>
                    <a:lnTo>
                      <a:pt x="161306" y="451961"/>
                    </a:lnTo>
                    <a:lnTo>
                      <a:pt x="158830" y="450256"/>
                    </a:lnTo>
                    <a:lnTo>
                      <a:pt x="160801" y="446923"/>
                    </a:lnTo>
                    <a:lnTo>
                      <a:pt x="166354" y="443417"/>
                    </a:lnTo>
                    <a:lnTo>
                      <a:pt x="169336" y="443579"/>
                    </a:lnTo>
                    <a:lnTo>
                      <a:pt x="172374" y="447885"/>
                    </a:lnTo>
                    <a:lnTo>
                      <a:pt x="171965" y="450523"/>
                    </a:lnTo>
                    <a:close/>
                    <a:moveTo>
                      <a:pt x="98165" y="524256"/>
                    </a:moveTo>
                    <a:lnTo>
                      <a:pt x="95098" y="524399"/>
                    </a:lnTo>
                    <a:lnTo>
                      <a:pt x="93250" y="523046"/>
                    </a:lnTo>
                    <a:lnTo>
                      <a:pt x="97641" y="520360"/>
                    </a:lnTo>
                    <a:lnTo>
                      <a:pt x="104527" y="517788"/>
                    </a:lnTo>
                    <a:lnTo>
                      <a:pt x="105185" y="516160"/>
                    </a:lnTo>
                    <a:lnTo>
                      <a:pt x="106013" y="515960"/>
                    </a:lnTo>
                    <a:lnTo>
                      <a:pt x="107204" y="517960"/>
                    </a:lnTo>
                    <a:lnTo>
                      <a:pt x="107356" y="520703"/>
                    </a:lnTo>
                    <a:lnTo>
                      <a:pt x="106594" y="522065"/>
                    </a:lnTo>
                    <a:lnTo>
                      <a:pt x="98165" y="524256"/>
                    </a:lnTo>
                    <a:close/>
                    <a:moveTo>
                      <a:pt x="88316" y="543973"/>
                    </a:moveTo>
                    <a:lnTo>
                      <a:pt x="85697" y="544011"/>
                    </a:lnTo>
                    <a:lnTo>
                      <a:pt x="82582" y="543097"/>
                    </a:lnTo>
                    <a:lnTo>
                      <a:pt x="80629" y="541144"/>
                    </a:lnTo>
                    <a:lnTo>
                      <a:pt x="80324" y="539420"/>
                    </a:lnTo>
                    <a:lnTo>
                      <a:pt x="83915" y="537277"/>
                    </a:lnTo>
                    <a:lnTo>
                      <a:pt x="87525" y="536019"/>
                    </a:lnTo>
                    <a:lnTo>
                      <a:pt x="89202" y="538382"/>
                    </a:lnTo>
                    <a:lnTo>
                      <a:pt x="89326" y="542249"/>
                    </a:lnTo>
                    <a:lnTo>
                      <a:pt x="88316" y="543973"/>
                    </a:lnTo>
                    <a:close/>
                    <a:moveTo>
                      <a:pt x="4277" y="673037"/>
                    </a:moveTo>
                    <a:lnTo>
                      <a:pt x="1905" y="673732"/>
                    </a:lnTo>
                    <a:lnTo>
                      <a:pt x="0" y="673132"/>
                    </a:lnTo>
                    <a:lnTo>
                      <a:pt x="676" y="667855"/>
                    </a:lnTo>
                    <a:lnTo>
                      <a:pt x="1667" y="666998"/>
                    </a:lnTo>
                    <a:lnTo>
                      <a:pt x="3105" y="666693"/>
                    </a:lnTo>
                    <a:lnTo>
                      <a:pt x="4658" y="669522"/>
                    </a:lnTo>
                    <a:lnTo>
                      <a:pt x="4277" y="673037"/>
                    </a:lnTo>
                    <a:close/>
                    <a:moveTo>
                      <a:pt x="7677" y="715404"/>
                    </a:moveTo>
                    <a:lnTo>
                      <a:pt x="7763" y="721795"/>
                    </a:lnTo>
                    <a:lnTo>
                      <a:pt x="5305" y="721309"/>
                    </a:lnTo>
                    <a:lnTo>
                      <a:pt x="4201" y="718861"/>
                    </a:lnTo>
                    <a:lnTo>
                      <a:pt x="3877" y="717290"/>
                    </a:lnTo>
                    <a:lnTo>
                      <a:pt x="4077" y="713584"/>
                    </a:lnTo>
                    <a:lnTo>
                      <a:pt x="3524" y="709755"/>
                    </a:lnTo>
                    <a:lnTo>
                      <a:pt x="4248" y="707850"/>
                    </a:lnTo>
                    <a:lnTo>
                      <a:pt x="5144" y="707593"/>
                    </a:lnTo>
                    <a:lnTo>
                      <a:pt x="6734" y="711003"/>
                    </a:lnTo>
                    <a:lnTo>
                      <a:pt x="7677" y="715404"/>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49" name="Freeform: Shape 193">
                <a:extLst>
                  <a:ext uri="{FF2B5EF4-FFF2-40B4-BE49-F238E27FC236}">
                    <a16:creationId xmlns:a16="http://schemas.microsoft.com/office/drawing/2014/main" id="{800B058F-AC90-C809-A2EE-B91686488FEA}"/>
                  </a:ext>
                </a:extLst>
              </p:cNvPr>
              <p:cNvSpPr/>
              <p:nvPr/>
            </p:nvSpPr>
            <p:spPr>
              <a:xfrm>
                <a:off x="10395545" y="8491721"/>
                <a:ext cx="2832161" cy="1347153"/>
              </a:xfrm>
              <a:custGeom>
                <a:avLst/>
                <a:gdLst>
                  <a:gd name="connsiteX0" fmla="*/ 376714 w 670207"/>
                  <a:gd name="connsiteY0" fmla="*/ 311811 h 318792"/>
                  <a:gd name="connsiteX1" fmla="*/ 380362 w 670207"/>
                  <a:gd name="connsiteY1" fmla="*/ 313477 h 318792"/>
                  <a:gd name="connsiteX2" fmla="*/ 383715 w 670207"/>
                  <a:gd name="connsiteY2" fmla="*/ 312677 h 318792"/>
                  <a:gd name="connsiteX3" fmla="*/ 387868 w 670207"/>
                  <a:gd name="connsiteY3" fmla="*/ 314820 h 318792"/>
                  <a:gd name="connsiteX4" fmla="*/ 390030 w 670207"/>
                  <a:gd name="connsiteY4" fmla="*/ 315316 h 318792"/>
                  <a:gd name="connsiteX5" fmla="*/ 388106 w 670207"/>
                  <a:gd name="connsiteY5" fmla="*/ 316849 h 318792"/>
                  <a:gd name="connsiteX6" fmla="*/ 386172 w 670207"/>
                  <a:gd name="connsiteY6" fmla="*/ 318792 h 318792"/>
                  <a:gd name="connsiteX7" fmla="*/ 381343 w 670207"/>
                  <a:gd name="connsiteY7" fmla="*/ 318335 h 318792"/>
                  <a:gd name="connsiteX8" fmla="*/ 377257 w 670207"/>
                  <a:gd name="connsiteY8" fmla="*/ 316468 h 318792"/>
                  <a:gd name="connsiteX9" fmla="*/ 375790 w 670207"/>
                  <a:gd name="connsiteY9" fmla="*/ 315049 h 318792"/>
                  <a:gd name="connsiteX10" fmla="*/ 375390 w 670207"/>
                  <a:gd name="connsiteY10" fmla="*/ 313773 h 318792"/>
                  <a:gd name="connsiteX11" fmla="*/ 376714 w 670207"/>
                  <a:gd name="connsiteY11" fmla="*/ 311811 h 318792"/>
                  <a:gd name="connsiteX12" fmla="*/ 167221 w 670207"/>
                  <a:gd name="connsiteY12" fmla="*/ 178984 h 318792"/>
                  <a:gd name="connsiteX13" fmla="*/ 167107 w 670207"/>
                  <a:gd name="connsiteY13" fmla="*/ 179594 h 318792"/>
                  <a:gd name="connsiteX14" fmla="*/ 165592 w 670207"/>
                  <a:gd name="connsiteY14" fmla="*/ 179356 h 318792"/>
                  <a:gd name="connsiteX15" fmla="*/ 163678 w 670207"/>
                  <a:gd name="connsiteY15" fmla="*/ 179537 h 318792"/>
                  <a:gd name="connsiteX16" fmla="*/ 162649 w 670207"/>
                  <a:gd name="connsiteY16" fmla="*/ 177765 h 318792"/>
                  <a:gd name="connsiteX17" fmla="*/ 163582 w 670207"/>
                  <a:gd name="connsiteY17" fmla="*/ 177032 h 318792"/>
                  <a:gd name="connsiteX18" fmla="*/ 165735 w 670207"/>
                  <a:gd name="connsiteY18" fmla="*/ 176851 h 318792"/>
                  <a:gd name="connsiteX19" fmla="*/ 166764 w 670207"/>
                  <a:gd name="connsiteY19" fmla="*/ 177641 h 318792"/>
                  <a:gd name="connsiteX20" fmla="*/ 167221 w 670207"/>
                  <a:gd name="connsiteY20" fmla="*/ 178984 h 318792"/>
                  <a:gd name="connsiteX21" fmla="*/ 150609 w 670207"/>
                  <a:gd name="connsiteY21" fmla="*/ 149466 h 318792"/>
                  <a:gd name="connsiteX22" fmla="*/ 152305 w 670207"/>
                  <a:gd name="connsiteY22" fmla="*/ 149695 h 318792"/>
                  <a:gd name="connsiteX23" fmla="*/ 160830 w 670207"/>
                  <a:gd name="connsiteY23" fmla="*/ 149200 h 318792"/>
                  <a:gd name="connsiteX24" fmla="*/ 163097 w 670207"/>
                  <a:gd name="connsiteY24" fmla="*/ 149562 h 318792"/>
                  <a:gd name="connsiteX25" fmla="*/ 162859 w 670207"/>
                  <a:gd name="connsiteY25" fmla="*/ 152038 h 318792"/>
                  <a:gd name="connsiteX26" fmla="*/ 161249 w 670207"/>
                  <a:gd name="connsiteY26" fmla="*/ 153029 h 318792"/>
                  <a:gd name="connsiteX27" fmla="*/ 156229 w 670207"/>
                  <a:gd name="connsiteY27" fmla="*/ 153696 h 318792"/>
                  <a:gd name="connsiteX28" fmla="*/ 148333 w 670207"/>
                  <a:gd name="connsiteY28" fmla="*/ 152095 h 318792"/>
                  <a:gd name="connsiteX29" fmla="*/ 145685 w 670207"/>
                  <a:gd name="connsiteY29" fmla="*/ 149962 h 318792"/>
                  <a:gd name="connsiteX30" fmla="*/ 145304 w 670207"/>
                  <a:gd name="connsiteY30" fmla="*/ 148400 h 318792"/>
                  <a:gd name="connsiteX31" fmla="*/ 145352 w 670207"/>
                  <a:gd name="connsiteY31" fmla="*/ 147666 h 318792"/>
                  <a:gd name="connsiteX32" fmla="*/ 147018 w 670207"/>
                  <a:gd name="connsiteY32" fmla="*/ 147085 h 318792"/>
                  <a:gd name="connsiteX33" fmla="*/ 150609 w 670207"/>
                  <a:gd name="connsiteY33" fmla="*/ 149466 h 318792"/>
                  <a:gd name="connsiteX34" fmla="*/ 83829 w 670207"/>
                  <a:gd name="connsiteY34" fmla="*/ 128759 h 318792"/>
                  <a:gd name="connsiteX35" fmla="*/ 86030 w 670207"/>
                  <a:gd name="connsiteY35" fmla="*/ 130121 h 318792"/>
                  <a:gd name="connsiteX36" fmla="*/ 82687 w 670207"/>
                  <a:gd name="connsiteY36" fmla="*/ 130416 h 318792"/>
                  <a:gd name="connsiteX37" fmla="*/ 81582 w 670207"/>
                  <a:gd name="connsiteY37" fmla="*/ 131083 h 318792"/>
                  <a:gd name="connsiteX38" fmla="*/ 78877 w 670207"/>
                  <a:gd name="connsiteY38" fmla="*/ 130121 h 318792"/>
                  <a:gd name="connsiteX39" fmla="*/ 75610 w 670207"/>
                  <a:gd name="connsiteY39" fmla="*/ 130264 h 318792"/>
                  <a:gd name="connsiteX40" fmla="*/ 73562 w 670207"/>
                  <a:gd name="connsiteY40" fmla="*/ 128435 h 318792"/>
                  <a:gd name="connsiteX41" fmla="*/ 73095 w 670207"/>
                  <a:gd name="connsiteY41" fmla="*/ 126530 h 318792"/>
                  <a:gd name="connsiteX42" fmla="*/ 74124 w 670207"/>
                  <a:gd name="connsiteY42" fmla="*/ 125349 h 318792"/>
                  <a:gd name="connsiteX43" fmla="*/ 77010 w 670207"/>
                  <a:gd name="connsiteY43" fmla="*/ 125339 h 318792"/>
                  <a:gd name="connsiteX44" fmla="*/ 83829 w 670207"/>
                  <a:gd name="connsiteY44" fmla="*/ 128759 h 318792"/>
                  <a:gd name="connsiteX45" fmla="*/ 70618 w 670207"/>
                  <a:gd name="connsiteY45" fmla="*/ 126302 h 318792"/>
                  <a:gd name="connsiteX46" fmla="*/ 67875 w 670207"/>
                  <a:gd name="connsiteY46" fmla="*/ 126387 h 318792"/>
                  <a:gd name="connsiteX47" fmla="*/ 65256 w 670207"/>
                  <a:gd name="connsiteY47" fmla="*/ 123797 h 318792"/>
                  <a:gd name="connsiteX48" fmla="*/ 69114 w 670207"/>
                  <a:gd name="connsiteY48" fmla="*/ 122434 h 318792"/>
                  <a:gd name="connsiteX49" fmla="*/ 70247 w 670207"/>
                  <a:gd name="connsiteY49" fmla="*/ 123263 h 318792"/>
                  <a:gd name="connsiteX50" fmla="*/ 71085 w 670207"/>
                  <a:gd name="connsiteY50" fmla="*/ 124206 h 318792"/>
                  <a:gd name="connsiteX51" fmla="*/ 71581 w 670207"/>
                  <a:gd name="connsiteY51" fmla="*/ 125416 h 318792"/>
                  <a:gd name="connsiteX52" fmla="*/ 70618 w 670207"/>
                  <a:gd name="connsiteY52" fmla="*/ 126302 h 318792"/>
                  <a:gd name="connsiteX53" fmla="*/ 93688 w 670207"/>
                  <a:gd name="connsiteY53" fmla="*/ 125254 h 318792"/>
                  <a:gd name="connsiteX54" fmla="*/ 92421 w 670207"/>
                  <a:gd name="connsiteY54" fmla="*/ 125664 h 318792"/>
                  <a:gd name="connsiteX55" fmla="*/ 85297 w 670207"/>
                  <a:gd name="connsiteY55" fmla="*/ 123044 h 318792"/>
                  <a:gd name="connsiteX56" fmla="*/ 82753 w 670207"/>
                  <a:gd name="connsiteY56" fmla="*/ 121853 h 318792"/>
                  <a:gd name="connsiteX57" fmla="*/ 79458 w 670207"/>
                  <a:gd name="connsiteY57" fmla="*/ 118834 h 318792"/>
                  <a:gd name="connsiteX58" fmla="*/ 88763 w 670207"/>
                  <a:gd name="connsiteY58" fmla="*/ 122501 h 318792"/>
                  <a:gd name="connsiteX59" fmla="*/ 93688 w 670207"/>
                  <a:gd name="connsiteY59" fmla="*/ 125254 h 318792"/>
                  <a:gd name="connsiteX60" fmla="*/ 112481 w 670207"/>
                  <a:gd name="connsiteY60" fmla="*/ 122263 h 318792"/>
                  <a:gd name="connsiteX61" fmla="*/ 111948 w 670207"/>
                  <a:gd name="connsiteY61" fmla="*/ 122587 h 318792"/>
                  <a:gd name="connsiteX62" fmla="*/ 106394 w 670207"/>
                  <a:gd name="connsiteY62" fmla="*/ 121663 h 318792"/>
                  <a:gd name="connsiteX63" fmla="*/ 104813 w 670207"/>
                  <a:gd name="connsiteY63" fmla="*/ 120415 h 318792"/>
                  <a:gd name="connsiteX64" fmla="*/ 104175 w 670207"/>
                  <a:gd name="connsiteY64" fmla="*/ 118091 h 318792"/>
                  <a:gd name="connsiteX65" fmla="*/ 105108 w 670207"/>
                  <a:gd name="connsiteY65" fmla="*/ 117300 h 318792"/>
                  <a:gd name="connsiteX66" fmla="*/ 107547 w 670207"/>
                  <a:gd name="connsiteY66" fmla="*/ 116834 h 318792"/>
                  <a:gd name="connsiteX67" fmla="*/ 111090 w 670207"/>
                  <a:gd name="connsiteY67" fmla="*/ 117272 h 318792"/>
                  <a:gd name="connsiteX68" fmla="*/ 113367 w 670207"/>
                  <a:gd name="connsiteY68" fmla="*/ 118939 h 318792"/>
                  <a:gd name="connsiteX69" fmla="*/ 113367 w 670207"/>
                  <a:gd name="connsiteY69" fmla="*/ 121063 h 318792"/>
                  <a:gd name="connsiteX70" fmla="*/ 112481 w 670207"/>
                  <a:gd name="connsiteY70" fmla="*/ 122263 h 318792"/>
                  <a:gd name="connsiteX71" fmla="*/ 3896 w 670207"/>
                  <a:gd name="connsiteY71" fmla="*/ 96098 h 318792"/>
                  <a:gd name="connsiteX72" fmla="*/ 2715 w 670207"/>
                  <a:gd name="connsiteY72" fmla="*/ 97755 h 318792"/>
                  <a:gd name="connsiteX73" fmla="*/ 676 w 670207"/>
                  <a:gd name="connsiteY73" fmla="*/ 97165 h 318792"/>
                  <a:gd name="connsiteX74" fmla="*/ 0 w 670207"/>
                  <a:gd name="connsiteY74" fmla="*/ 96546 h 318792"/>
                  <a:gd name="connsiteX75" fmla="*/ 591 w 670207"/>
                  <a:gd name="connsiteY75" fmla="*/ 93002 h 318792"/>
                  <a:gd name="connsiteX76" fmla="*/ 2219 w 670207"/>
                  <a:gd name="connsiteY76" fmla="*/ 92173 h 318792"/>
                  <a:gd name="connsiteX77" fmla="*/ 3858 w 670207"/>
                  <a:gd name="connsiteY77" fmla="*/ 93602 h 318792"/>
                  <a:gd name="connsiteX78" fmla="*/ 3896 w 670207"/>
                  <a:gd name="connsiteY78" fmla="*/ 96098 h 318792"/>
                  <a:gd name="connsiteX79" fmla="*/ 617763 w 670207"/>
                  <a:gd name="connsiteY79" fmla="*/ 11440 h 318792"/>
                  <a:gd name="connsiteX80" fmla="*/ 618325 w 670207"/>
                  <a:gd name="connsiteY80" fmla="*/ 11725 h 318792"/>
                  <a:gd name="connsiteX81" fmla="*/ 619878 w 670207"/>
                  <a:gd name="connsiteY81" fmla="*/ 11649 h 318792"/>
                  <a:gd name="connsiteX82" fmla="*/ 622640 w 670207"/>
                  <a:gd name="connsiteY82" fmla="*/ 10297 h 318792"/>
                  <a:gd name="connsiteX83" fmla="*/ 624516 w 670207"/>
                  <a:gd name="connsiteY83" fmla="*/ 9163 h 318792"/>
                  <a:gd name="connsiteX84" fmla="*/ 625173 w 670207"/>
                  <a:gd name="connsiteY84" fmla="*/ 9630 h 318792"/>
                  <a:gd name="connsiteX85" fmla="*/ 630612 w 670207"/>
                  <a:gd name="connsiteY85" fmla="*/ 8992 h 318792"/>
                  <a:gd name="connsiteX86" fmla="*/ 631898 w 670207"/>
                  <a:gd name="connsiteY86" fmla="*/ 9506 h 318792"/>
                  <a:gd name="connsiteX87" fmla="*/ 632755 w 670207"/>
                  <a:gd name="connsiteY87" fmla="*/ 10087 h 318792"/>
                  <a:gd name="connsiteX88" fmla="*/ 635432 w 670207"/>
                  <a:gd name="connsiteY88" fmla="*/ 10868 h 318792"/>
                  <a:gd name="connsiteX89" fmla="*/ 638347 w 670207"/>
                  <a:gd name="connsiteY89" fmla="*/ 10954 h 318792"/>
                  <a:gd name="connsiteX90" fmla="*/ 641956 w 670207"/>
                  <a:gd name="connsiteY90" fmla="*/ 9858 h 318792"/>
                  <a:gd name="connsiteX91" fmla="*/ 643538 w 670207"/>
                  <a:gd name="connsiteY91" fmla="*/ 8754 h 318792"/>
                  <a:gd name="connsiteX92" fmla="*/ 643842 w 670207"/>
                  <a:gd name="connsiteY92" fmla="*/ 7534 h 318792"/>
                  <a:gd name="connsiteX93" fmla="*/ 643919 w 670207"/>
                  <a:gd name="connsiteY93" fmla="*/ 6610 h 318792"/>
                  <a:gd name="connsiteX94" fmla="*/ 644385 w 670207"/>
                  <a:gd name="connsiteY94" fmla="*/ 6020 h 318792"/>
                  <a:gd name="connsiteX95" fmla="*/ 645205 w 670207"/>
                  <a:gd name="connsiteY95" fmla="*/ 5687 h 318792"/>
                  <a:gd name="connsiteX96" fmla="*/ 646491 w 670207"/>
                  <a:gd name="connsiteY96" fmla="*/ 6287 h 318792"/>
                  <a:gd name="connsiteX97" fmla="*/ 648329 w 670207"/>
                  <a:gd name="connsiteY97" fmla="*/ 6772 h 318792"/>
                  <a:gd name="connsiteX98" fmla="*/ 652739 w 670207"/>
                  <a:gd name="connsiteY98" fmla="*/ 6972 h 318792"/>
                  <a:gd name="connsiteX99" fmla="*/ 653605 w 670207"/>
                  <a:gd name="connsiteY99" fmla="*/ 6296 h 318792"/>
                  <a:gd name="connsiteX100" fmla="*/ 655101 w 670207"/>
                  <a:gd name="connsiteY100" fmla="*/ 6496 h 318792"/>
                  <a:gd name="connsiteX101" fmla="*/ 657073 w 670207"/>
                  <a:gd name="connsiteY101" fmla="*/ 7353 h 318792"/>
                  <a:gd name="connsiteX102" fmla="*/ 659349 w 670207"/>
                  <a:gd name="connsiteY102" fmla="*/ 7077 h 318792"/>
                  <a:gd name="connsiteX103" fmla="*/ 660502 w 670207"/>
                  <a:gd name="connsiteY103" fmla="*/ 8125 h 318792"/>
                  <a:gd name="connsiteX104" fmla="*/ 660978 w 670207"/>
                  <a:gd name="connsiteY104" fmla="*/ 9516 h 318792"/>
                  <a:gd name="connsiteX105" fmla="*/ 661111 w 670207"/>
                  <a:gd name="connsiteY105" fmla="*/ 12535 h 318792"/>
                  <a:gd name="connsiteX106" fmla="*/ 660940 w 670207"/>
                  <a:gd name="connsiteY106" fmla="*/ 15583 h 318792"/>
                  <a:gd name="connsiteX107" fmla="*/ 661388 w 670207"/>
                  <a:gd name="connsiteY107" fmla="*/ 16707 h 318792"/>
                  <a:gd name="connsiteX108" fmla="*/ 662930 w 670207"/>
                  <a:gd name="connsiteY108" fmla="*/ 17002 h 318792"/>
                  <a:gd name="connsiteX109" fmla="*/ 665417 w 670207"/>
                  <a:gd name="connsiteY109" fmla="*/ 16964 h 318792"/>
                  <a:gd name="connsiteX110" fmla="*/ 667655 w 670207"/>
                  <a:gd name="connsiteY110" fmla="*/ 17783 h 318792"/>
                  <a:gd name="connsiteX111" fmla="*/ 669389 w 670207"/>
                  <a:gd name="connsiteY111" fmla="*/ 19222 h 318792"/>
                  <a:gd name="connsiteX112" fmla="*/ 669960 w 670207"/>
                  <a:gd name="connsiteY112" fmla="*/ 20688 h 318792"/>
                  <a:gd name="connsiteX113" fmla="*/ 670208 w 670207"/>
                  <a:gd name="connsiteY113" fmla="*/ 21698 h 318792"/>
                  <a:gd name="connsiteX114" fmla="*/ 669360 w 670207"/>
                  <a:gd name="connsiteY114" fmla="*/ 22270 h 318792"/>
                  <a:gd name="connsiteX115" fmla="*/ 668160 w 670207"/>
                  <a:gd name="connsiteY115" fmla="*/ 24441 h 318792"/>
                  <a:gd name="connsiteX116" fmla="*/ 665112 w 670207"/>
                  <a:gd name="connsiteY116" fmla="*/ 27270 h 318792"/>
                  <a:gd name="connsiteX117" fmla="*/ 660759 w 670207"/>
                  <a:gd name="connsiteY117" fmla="*/ 29813 h 318792"/>
                  <a:gd name="connsiteX118" fmla="*/ 657435 w 670207"/>
                  <a:gd name="connsiteY118" fmla="*/ 32976 h 318792"/>
                  <a:gd name="connsiteX119" fmla="*/ 655149 w 670207"/>
                  <a:gd name="connsiteY119" fmla="*/ 36747 h 318792"/>
                  <a:gd name="connsiteX120" fmla="*/ 652282 w 670207"/>
                  <a:gd name="connsiteY120" fmla="*/ 38348 h 318792"/>
                  <a:gd name="connsiteX121" fmla="*/ 651405 w 670207"/>
                  <a:gd name="connsiteY121" fmla="*/ 39205 h 318792"/>
                  <a:gd name="connsiteX122" fmla="*/ 651062 w 670207"/>
                  <a:gd name="connsiteY122" fmla="*/ 40224 h 318792"/>
                  <a:gd name="connsiteX123" fmla="*/ 652958 w 670207"/>
                  <a:gd name="connsiteY123" fmla="*/ 44834 h 318792"/>
                  <a:gd name="connsiteX124" fmla="*/ 653539 w 670207"/>
                  <a:gd name="connsiteY124" fmla="*/ 48387 h 318792"/>
                  <a:gd name="connsiteX125" fmla="*/ 654006 w 670207"/>
                  <a:gd name="connsiteY125" fmla="*/ 52731 h 318792"/>
                  <a:gd name="connsiteX126" fmla="*/ 653701 w 670207"/>
                  <a:gd name="connsiteY126" fmla="*/ 53950 h 318792"/>
                  <a:gd name="connsiteX127" fmla="*/ 653539 w 670207"/>
                  <a:gd name="connsiteY127" fmla="*/ 58712 h 318792"/>
                  <a:gd name="connsiteX128" fmla="*/ 653101 w 670207"/>
                  <a:gd name="connsiteY128" fmla="*/ 60103 h 318792"/>
                  <a:gd name="connsiteX129" fmla="*/ 653215 w 670207"/>
                  <a:gd name="connsiteY129" fmla="*/ 61236 h 318792"/>
                  <a:gd name="connsiteX130" fmla="*/ 653910 w 670207"/>
                  <a:gd name="connsiteY130" fmla="*/ 62446 h 318792"/>
                  <a:gd name="connsiteX131" fmla="*/ 654225 w 670207"/>
                  <a:gd name="connsiteY131" fmla="*/ 63608 h 318792"/>
                  <a:gd name="connsiteX132" fmla="*/ 652920 w 670207"/>
                  <a:gd name="connsiteY132" fmla="*/ 65084 h 318792"/>
                  <a:gd name="connsiteX133" fmla="*/ 650529 w 670207"/>
                  <a:gd name="connsiteY133" fmla="*/ 66799 h 318792"/>
                  <a:gd name="connsiteX134" fmla="*/ 648758 w 670207"/>
                  <a:gd name="connsiteY134" fmla="*/ 68304 h 318792"/>
                  <a:gd name="connsiteX135" fmla="*/ 648281 w 670207"/>
                  <a:gd name="connsiteY135" fmla="*/ 69713 h 318792"/>
                  <a:gd name="connsiteX136" fmla="*/ 648415 w 670207"/>
                  <a:gd name="connsiteY136" fmla="*/ 70590 h 318792"/>
                  <a:gd name="connsiteX137" fmla="*/ 651396 w 670207"/>
                  <a:gd name="connsiteY137" fmla="*/ 73571 h 318792"/>
                  <a:gd name="connsiteX138" fmla="*/ 651939 w 670207"/>
                  <a:gd name="connsiteY138" fmla="*/ 74790 h 318792"/>
                  <a:gd name="connsiteX139" fmla="*/ 651539 w 670207"/>
                  <a:gd name="connsiteY139" fmla="*/ 77734 h 318792"/>
                  <a:gd name="connsiteX140" fmla="*/ 649824 w 670207"/>
                  <a:gd name="connsiteY140" fmla="*/ 82544 h 318792"/>
                  <a:gd name="connsiteX141" fmla="*/ 648186 w 670207"/>
                  <a:gd name="connsiteY141" fmla="*/ 85468 h 318792"/>
                  <a:gd name="connsiteX142" fmla="*/ 647900 w 670207"/>
                  <a:gd name="connsiteY142" fmla="*/ 85754 h 318792"/>
                  <a:gd name="connsiteX143" fmla="*/ 646024 w 670207"/>
                  <a:gd name="connsiteY143" fmla="*/ 86582 h 318792"/>
                  <a:gd name="connsiteX144" fmla="*/ 637032 w 670207"/>
                  <a:gd name="connsiteY144" fmla="*/ 86611 h 318792"/>
                  <a:gd name="connsiteX145" fmla="*/ 634851 w 670207"/>
                  <a:gd name="connsiteY145" fmla="*/ 87268 h 318792"/>
                  <a:gd name="connsiteX146" fmla="*/ 635156 w 670207"/>
                  <a:gd name="connsiteY146" fmla="*/ 87859 h 318792"/>
                  <a:gd name="connsiteX147" fmla="*/ 637270 w 670207"/>
                  <a:gd name="connsiteY147" fmla="*/ 91612 h 318792"/>
                  <a:gd name="connsiteX148" fmla="*/ 639471 w 670207"/>
                  <a:gd name="connsiteY148" fmla="*/ 93602 h 318792"/>
                  <a:gd name="connsiteX149" fmla="*/ 640204 w 670207"/>
                  <a:gd name="connsiteY149" fmla="*/ 94059 h 318792"/>
                  <a:gd name="connsiteX150" fmla="*/ 640995 w 670207"/>
                  <a:gd name="connsiteY150" fmla="*/ 98431 h 318792"/>
                  <a:gd name="connsiteX151" fmla="*/ 644567 w 670207"/>
                  <a:gd name="connsiteY151" fmla="*/ 105404 h 318792"/>
                  <a:gd name="connsiteX152" fmla="*/ 648024 w 670207"/>
                  <a:gd name="connsiteY152" fmla="*/ 106366 h 318792"/>
                  <a:gd name="connsiteX153" fmla="*/ 649224 w 670207"/>
                  <a:gd name="connsiteY153" fmla="*/ 108109 h 318792"/>
                  <a:gd name="connsiteX154" fmla="*/ 649005 w 670207"/>
                  <a:gd name="connsiteY154" fmla="*/ 110547 h 318792"/>
                  <a:gd name="connsiteX155" fmla="*/ 647938 w 670207"/>
                  <a:gd name="connsiteY155" fmla="*/ 113224 h 318792"/>
                  <a:gd name="connsiteX156" fmla="*/ 645814 w 670207"/>
                  <a:gd name="connsiteY156" fmla="*/ 115967 h 318792"/>
                  <a:gd name="connsiteX157" fmla="*/ 643290 w 670207"/>
                  <a:gd name="connsiteY157" fmla="*/ 117891 h 318792"/>
                  <a:gd name="connsiteX158" fmla="*/ 641642 w 670207"/>
                  <a:gd name="connsiteY158" fmla="*/ 119805 h 318792"/>
                  <a:gd name="connsiteX159" fmla="*/ 641509 w 670207"/>
                  <a:gd name="connsiteY159" fmla="*/ 122025 h 318792"/>
                  <a:gd name="connsiteX160" fmla="*/ 640985 w 670207"/>
                  <a:gd name="connsiteY160" fmla="*/ 124835 h 318792"/>
                  <a:gd name="connsiteX161" fmla="*/ 640194 w 670207"/>
                  <a:gd name="connsiteY161" fmla="*/ 127054 h 318792"/>
                  <a:gd name="connsiteX162" fmla="*/ 639994 w 670207"/>
                  <a:gd name="connsiteY162" fmla="*/ 128549 h 318792"/>
                  <a:gd name="connsiteX163" fmla="*/ 646319 w 670207"/>
                  <a:gd name="connsiteY163" fmla="*/ 137932 h 318792"/>
                  <a:gd name="connsiteX164" fmla="*/ 649843 w 670207"/>
                  <a:gd name="connsiteY164" fmla="*/ 137474 h 318792"/>
                  <a:gd name="connsiteX165" fmla="*/ 650300 w 670207"/>
                  <a:gd name="connsiteY165" fmla="*/ 137694 h 318792"/>
                  <a:gd name="connsiteX166" fmla="*/ 649672 w 670207"/>
                  <a:gd name="connsiteY166" fmla="*/ 139922 h 318792"/>
                  <a:gd name="connsiteX167" fmla="*/ 648557 w 670207"/>
                  <a:gd name="connsiteY167" fmla="*/ 142532 h 318792"/>
                  <a:gd name="connsiteX168" fmla="*/ 647224 w 670207"/>
                  <a:gd name="connsiteY168" fmla="*/ 143028 h 318792"/>
                  <a:gd name="connsiteX169" fmla="*/ 644204 w 670207"/>
                  <a:gd name="connsiteY169" fmla="*/ 143828 h 318792"/>
                  <a:gd name="connsiteX170" fmla="*/ 641347 w 670207"/>
                  <a:gd name="connsiteY170" fmla="*/ 147199 h 318792"/>
                  <a:gd name="connsiteX171" fmla="*/ 639032 w 670207"/>
                  <a:gd name="connsiteY171" fmla="*/ 151247 h 318792"/>
                  <a:gd name="connsiteX172" fmla="*/ 637289 w 670207"/>
                  <a:gd name="connsiteY172" fmla="*/ 153210 h 318792"/>
                  <a:gd name="connsiteX173" fmla="*/ 635699 w 670207"/>
                  <a:gd name="connsiteY173" fmla="*/ 158010 h 318792"/>
                  <a:gd name="connsiteX174" fmla="*/ 635899 w 670207"/>
                  <a:gd name="connsiteY174" fmla="*/ 160087 h 318792"/>
                  <a:gd name="connsiteX175" fmla="*/ 636670 w 670207"/>
                  <a:gd name="connsiteY175" fmla="*/ 163287 h 318792"/>
                  <a:gd name="connsiteX176" fmla="*/ 638299 w 670207"/>
                  <a:gd name="connsiteY176" fmla="*/ 171612 h 318792"/>
                  <a:gd name="connsiteX177" fmla="*/ 635956 w 670207"/>
                  <a:gd name="connsiteY177" fmla="*/ 171983 h 318792"/>
                  <a:gd name="connsiteX178" fmla="*/ 626850 w 670207"/>
                  <a:gd name="connsiteY178" fmla="*/ 177403 h 318792"/>
                  <a:gd name="connsiteX179" fmla="*/ 624031 w 670207"/>
                  <a:gd name="connsiteY179" fmla="*/ 177413 h 318792"/>
                  <a:gd name="connsiteX180" fmla="*/ 618763 w 670207"/>
                  <a:gd name="connsiteY180" fmla="*/ 175031 h 318792"/>
                  <a:gd name="connsiteX181" fmla="*/ 609467 w 670207"/>
                  <a:gd name="connsiteY181" fmla="*/ 174260 h 318792"/>
                  <a:gd name="connsiteX182" fmla="*/ 606438 w 670207"/>
                  <a:gd name="connsiteY182" fmla="*/ 173546 h 318792"/>
                  <a:gd name="connsiteX183" fmla="*/ 602656 w 670207"/>
                  <a:gd name="connsiteY183" fmla="*/ 175108 h 318792"/>
                  <a:gd name="connsiteX184" fmla="*/ 599732 w 670207"/>
                  <a:gd name="connsiteY184" fmla="*/ 175070 h 318792"/>
                  <a:gd name="connsiteX185" fmla="*/ 597408 w 670207"/>
                  <a:gd name="connsiteY185" fmla="*/ 177060 h 318792"/>
                  <a:gd name="connsiteX186" fmla="*/ 595741 w 670207"/>
                  <a:gd name="connsiteY186" fmla="*/ 176517 h 318792"/>
                  <a:gd name="connsiteX187" fmla="*/ 597656 w 670207"/>
                  <a:gd name="connsiteY187" fmla="*/ 172050 h 318792"/>
                  <a:gd name="connsiteX188" fmla="*/ 600656 w 670207"/>
                  <a:gd name="connsiteY188" fmla="*/ 163192 h 318792"/>
                  <a:gd name="connsiteX189" fmla="*/ 600532 w 670207"/>
                  <a:gd name="connsiteY189" fmla="*/ 157772 h 318792"/>
                  <a:gd name="connsiteX190" fmla="*/ 601247 w 670207"/>
                  <a:gd name="connsiteY190" fmla="*/ 153048 h 318792"/>
                  <a:gd name="connsiteX191" fmla="*/ 600428 w 670207"/>
                  <a:gd name="connsiteY191" fmla="*/ 148362 h 318792"/>
                  <a:gd name="connsiteX192" fmla="*/ 598922 w 670207"/>
                  <a:gd name="connsiteY192" fmla="*/ 145428 h 318792"/>
                  <a:gd name="connsiteX193" fmla="*/ 600970 w 670207"/>
                  <a:gd name="connsiteY193" fmla="*/ 137817 h 318792"/>
                  <a:gd name="connsiteX194" fmla="*/ 600742 w 670207"/>
                  <a:gd name="connsiteY194" fmla="*/ 133883 h 318792"/>
                  <a:gd name="connsiteX195" fmla="*/ 598866 w 670207"/>
                  <a:gd name="connsiteY195" fmla="*/ 128892 h 318792"/>
                  <a:gd name="connsiteX196" fmla="*/ 604552 w 670207"/>
                  <a:gd name="connsiteY196" fmla="*/ 129654 h 318792"/>
                  <a:gd name="connsiteX197" fmla="*/ 602790 w 670207"/>
                  <a:gd name="connsiteY197" fmla="*/ 127673 h 318792"/>
                  <a:gd name="connsiteX198" fmla="*/ 601056 w 670207"/>
                  <a:gd name="connsiteY198" fmla="*/ 126464 h 318792"/>
                  <a:gd name="connsiteX199" fmla="*/ 599380 w 670207"/>
                  <a:gd name="connsiteY199" fmla="*/ 126740 h 318792"/>
                  <a:gd name="connsiteX200" fmla="*/ 597961 w 670207"/>
                  <a:gd name="connsiteY200" fmla="*/ 126663 h 318792"/>
                  <a:gd name="connsiteX201" fmla="*/ 593122 w 670207"/>
                  <a:gd name="connsiteY201" fmla="*/ 128597 h 318792"/>
                  <a:gd name="connsiteX202" fmla="*/ 590693 w 670207"/>
                  <a:gd name="connsiteY202" fmla="*/ 129178 h 318792"/>
                  <a:gd name="connsiteX203" fmla="*/ 589988 w 670207"/>
                  <a:gd name="connsiteY203" fmla="*/ 128835 h 318792"/>
                  <a:gd name="connsiteX204" fmla="*/ 590255 w 670207"/>
                  <a:gd name="connsiteY204" fmla="*/ 125749 h 318792"/>
                  <a:gd name="connsiteX205" fmla="*/ 588998 w 670207"/>
                  <a:gd name="connsiteY205" fmla="*/ 121739 h 318792"/>
                  <a:gd name="connsiteX206" fmla="*/ 590941 w 670207"/>
                  <a:gd name="connsiteY206" fmla="*/ 120682 h 318792"/>
                  <a:gd name="connsiteX207" fmla="*/ 593198 w 670207"/>
                  <a:gd name="connsiteY207" fmla="*/ 120377 h 318792"/>
                  <a:gd name="connsiteX208" fmla="*/ 595122 w 670207"/>
                  <a:gd name="connsiteY208" fmla="*/ 118663 h 318792"/>
                  <a:gd name="connsiteX209" fmla="*/ 596313 w 670207"/>
                  <a:gd name="connsiteY209" fmla="*/ 116748 h 318792"/>
                  <a:gd name="connsiteX210" fmla="*/ 595684 w 670207"/>
                  <a:gd name="connsiteY210" fmla="*/ 113329 h 318792"/>
                  <a:gd name="connsiteX211" fmla="*/ 597351 w 670207"/>
                  <a:gd name="connsiteY211" fmla="*/ 110080 h 318792"/>
                  <a:gd name="connsiteX212" fmla="*/ 601266 w 670207"/>
                  <a:gd name="connsiteY212" fmla="*/ 107328 h 318792"/>
                  <a:gd name="connsiteX213" fmla="*/ 599237 w 670207"/>
                  <a:gd name="connsiteY213" fmla="*/ 107747 h 318792"/>
                  <a:gd name="connsiteX214" fmla="*/ 596913 w 670207"/>
                  <a:gd name="connsiteY214" fmla="*/ 109461 h 318792"/>
                  <a:gd name="connsiteX215" fmla="*/ 593255 w 670207"/>
                  <a:gd name="connsiteY215" fmla="*/ 115672 h 318792"/>
                  <a:gd name="connsiteX216" fmla="*/ 592064 w 670207"/>
                  <a:gd name="connsiteY216" fmla="*/ 118815 h 318792"/>
                  <a:gd name="connsiteX217" fmla="*/ 588950 w 670207"/>
                  <a:gd name="connsiteY217" fmla="*/ 119834 h 318792"/>
                  <a:gd name="connsiteX218" fmla="*/ 586159 w 670207"/>
                  <a:gd name="connsiteY218" fmla="*/ 120339 h 318792"/>
                  <a:gd name="connsiteX219" fmla="*/ 584730 w 670207"/>
                  <a:gd name="connsiteY219" fmla="*/ 120005 h 318792"/>
                  <a:gd name="connsiteX220" fmla="*/ 583016 w 670207"/>
                  <a:gd name="connsiteY220" fmla="*/ 119215 h 318792"/>
                  <a:gd name="connsiteX221" fmla="*/ 582863 w 670207"/>
                  <a:gd name="connsiteY221" fmla="*/ 116900 h 318792"/>
                  <a:gd name="connsiteX222" fmla="*/ 582997 w 670207"/>
                  <a:gd name="connsiteY222" fmla="*/ 115053 h 318792"/>
                  <a:gd name="connsiteX223" fmla="*/ 584159 w 670207"/>
                  <a:gd name="connsiteY223" fmla="*/ 111376 h 318792"/>
                  <a:gd name="connsiteX224" fmla="*/ 584616 w 670207"/>
                  <a:gd name="connsiteY224" fmla="*/ 106175 h 318792"/>
                  <a:gd name="connsiteX225" fmla="*/ 586264 w 670207"/>
                  <a:gd name="connsiteY225" fmla="*/ 101508 h 318792"/>
                  <a:gd name="connsiteX226" fmla="*/ 586140 w 670207"/>
                  <a:gd name="connsiteY226" fmla="*/ 100260 h 318792"/>
                  <a:gd name="connsiteX227" fmla="*/ 585673 w 670207"/>
                  <a:gd name="connsiteY227" fmla="*/ 98403 h 318792"/>
                  <a:gd name="connsiteX228" fmla="*/ 587140 w 670207"/>
                  <a:gd name="connsiteY228" fmla="*/ 96584 h 318792"/>
                  <a:gd name="connsiteX229" fmla="*/ 588959 w 670207"/>
                  <a:gd name="connsiteY229" fmla="*/ 95383 h 318792"/>
                  <a:gd name="connsiteX230" fmla="*/ 591722 w 670207"/>
                  <a:gd name="connsiteY230" fmla="*/ 91364 h 318792"/>
                  <a:gd name="connsiteX231" fmla="*/ 595579 w 670207"/>
                  <a:gd name="connsiteY231" fmla="*/ 81753 h 318792"/>
                  <a:gd name="connsiteX232" fmla="*/ 600027 w 670207"/>
                  <a:gd name="connsiteY232" fmla="*/ 71495 h 318792"/>
                  <a:gd name="connsiteX233" fmla="*/ 599665 w 670207"/>
                  <a:gd name="connsiteY233" fmla="*/ 70238 h 318792"/>
                  <a:gd name="connsiteX234" fmla="*/ 598722 w 670207"/>
                  <a:gd name="connsiteY234" fmla="*/ 69266 h 318792"/>
                  <a:gd name="connsiteX235" fmla="*/ 599104 w 670207"/>
                  <a:gd name="connsiteY235" fmla="*/ 66485 h 318792"/>
                  <a:gd name="connsiteX236" fmla="*/ 601780 w 670207"/>
                  <a:gd name="connsiteY236" fmla="*/ 54359 h 318792"/>
                  <a:gd name="connsiteX237" fmla="*/ 602866 w 670207"/>
                  <a:gd name="connsiteY237" fmla="*/ 52769 h 318792"/>
                  <a:gd name="connsiteX238" fmla="*/ 604123 w 670207"/>
                  <a:gd name="connsiteY238" fmla="*/ 49197 h 318792"/>
                  <a:gd name="connsiteX239" fmla="*/ 604409 w 670207"/>
                  <a:gd name="connsiteY239" fmla="*/ 43425 h 318792"/>
                  <a:gd name="connsiteX240" fmla="*/ 604904 w 670207"/>
                  <a:gd name="connsiteY240" fmla="*/ 39443 h 318792"/>
                  <a:gd name="connsiteX241" fmla="*/ 604790 w 670207"/>
                  <a:gd name="connsiteY241" fmla="*/ 37443 h 318792"/>
                  <a:gd name="connsiteX242" fmla="*/ 604390 w 670207"/>
                  <a:gd name="connsiteY242" fmla="*/ 35033 h 318792"/>
                  <a:gd name="connsiteX243" fmla="*/ 602685 w 670207"/>
                  <a:gd name="connsiteY243" fmla="*/ 30423 h 318792"/>
                  <a:gd name="connsiteX244" fmla="*/ 600894 w 670207"/>
                  <a:gd name="connsiteY244" fmla="*/ 20650 h 318792"/>
                  <a:gd name="connsiteX245" fmla="*/ 600751 w 670207"/>
                  <a:gd name="connsiteY245" fmla="*/ 17374 h 318792"/>
                  <a:gd name="connsiteX246" fmla="*/ 602228 w 670207"/>
                  <a:gd name="connsiteY246" fmla="*/ 15716 h 318792"/>
                  <a:gd name="connsiteX247" fmla="*/ 599799 w 670207"/>
                  <a:gd name="connsiteY247" fmla="*/ 15478 h 318792"/>
                  <a:gd name="connsiteX248" fmla="*/ 598694 w 670207"/>
                  <a:gd name="connsiteY248" fmla="*/ 13354 h 318792"/>
                  <a:gd name="connsiteX249" fmla="*/ 598942 w 670207"/>
                  <a:gd name="connsiteY249" fmla="*/ 10944 h 318792"/>
                  <a:gd name="connsiteX250" fmla="*/ 601647 w 670207"/>
                  <a:gd name="connsiteY250" fmla="*/ 7049 h 318792"/>
                  <a:gd name="connsiteX251" fmla="*/ 604171 w 670207"/>
                  <a:gd name="connsiteY251" fmla="*/ 4629 h 318792"/>
                  <a:gd name="connsiteX252" fmla="*/ 606666 w 670207"/>
                  <a:gd name="connsiteY252" fmla="*/ 3048 h 318792"/>
                  <a:gd name="connsiteX253" fmla="*/ 608048 w 670207"/>
                  <a:gd name="connsiteY253" fmla="*/ 2448 h 318792"/>
                  <a:gd name="connsiteX254" fmla="*/ 613810 w 670207"/>
                  <a:gd name="connsiteY254" fmla="*/ 800 h 318792"/>
                  <a:gd name="connsiteX255" fmla="*/ 615325 w 670207"/>
                  <a:gd name="connsiteY255" fmla="*/ 0 h 318792"/>
                  <a:gd name="connsiteX256" fmla="*/ 616744 w 670207"/>
                  <a:gd name="connsiteY256" fmla="*/ 133 h 318792"/>
                  <a:gd name="connsiteX257" fmla="*/ 616982 w 670207"/>
                  <a:gd name="connsiteY257" fmla="*/ 924 h 318792"/>
                  <a:gd name="connsiteX258" fmla="*/ 617801 w 670207"/>
                  <a:gd name="connsiteY258" fmla="*/ 2448 h 318792"/>
                  <a:gd name="connsiteX259" fmla="*/ 618715 w 670207"/>
                  <a:gd name="connsiteY259" fmla="*/ 3505 h 318792"/>
                  <a:gd name="connsiteX260" fmla="*/ 618963 w 670207"/>
                  <a:gd name="connsiteY260" fmla="*/ 4286 h 318792"/>
                  <a:gd name="connsiteX261" fmla="*/ 616734 w 670207"/>
                  <a:gd name="connsiteY261" fmla="*/ 7553 h 318792"/>
                  <a:gd name="connsiteX262" fmla="*/ 616430 w 670207"/>
                  <a:gd name="connsiteY262" fmla="*/ 8668 h 318792"/>
                  <a:gd name="connsiteX263" fmla="*/ 617592 w 670207"/>
                  <a:gd name="connsiteY263" fmla="*/ 10773 h 318792"/>
                  <a:gd name="connsiteX264" fmla="*/ 617763 w 670207"/>
                  <a:gd name="connsiteY264" fmla="*/ 11440 h 3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670207" h="318792">
                    <a:moveTo>
                      <a:pt x="376714" y="311811"/>
                    </a:moveTo>
                    <a:lnTo>
                      <a:pt x="380362" y="313477"/>
                    </a:lnTo>
                    <a:lnTo>
                      <a:pt x="383715" y="312677"/>
                    </a:lnTo>
                    <a:lnTo>
                      <a:pt x="387868" y="314820"/>
                    </a:lnTo>
                    <a:lnTo>
                      <a:pt x="390030" y="315316"/>
                    </a:lnTo>
                    <a:lnTo>
                      <a:pt x="388106" y="316849"/>
                    </a:lnTo>
                    <a:lnTo>
                      <a:pt x="386172" y="318792"/>
                    </a:lnTo>
                    <a:lnTo>
                      <a:pt x="381343" y="318335"/>
                    </a:lnTo>
                    <a:lnTo>
                      <a:pt x="377257" y="316468"/>
                    </a:lnTo>
                    <a:lnTo>
                      <a:pt x="375790" y="315049"/>
                    </a:lnTo>
                    <a:lnTo>
                      <a:pt x="375390" y="313773"/>
                    </a:lnTo>
                    <a:lnTo>
                      <a:pt x="376714" y="311811"/>
                    </a:lnTo>
                    <a:close/>
                    <a:moveTo>
                      <a:pt x="167221" y="178984"/>
                    </a:moveTo>
                    <a:lnTo>
                      <a:pt x="167107" y="179594"/>
                    </a:lnTo>
                    <a:lnTo>
                      <a:pt x="165592" y="179356"/>
                    </a:lnTo>
                    <a:lnTo>
                      <a:pt x="163678" y="179537"/>
                    </a:lnTo>
                    <a:lnTo>
                      <a:pt x="162649" y="177765"/>
                    </a:lnTo>
                    <a:lnTo>
                      <a:pt x="163582" y="177032"/>
                    </a:lnTo>
                    <a:lnTo>
                      <a:pt x="165735" y="176851"/>
                    </a:lnTo>
                    <a:lnTo>
                      <a:pt x="166764" y="177641"/>
                    </a:lnTo>
                    <a:lnTo>
                      <a:pt x="167221" y="178984"/>
                    </a:lnTo>
                    <a:close/>
                    <a:moveTo>
                      <a:pt x="150609" y="149466"/>
                    </a:moveTo>
                    <a:lnTo>
                      <a:pt x="152305" y="149695"/>
                    </a:lnTo>
                    <a:lnTo>
                      <a:pt x="160830" y="149200"/>
                    </a:lnTo>
                    <a:lnTo>
                      <a:pt x="163097" y="149562"/>
                    </a:lnTo>
                    <a:lnTo>
                      <a:pt x="162859" y="152038"/>
                    </a:lnTo>
                    <a:lnTo>
                      <a:pt x="161249" y="153029"/>
                    </a:lnTo>
                    <a:lnTo>
                      <a:pt x="156229" y="153696"/>
                    </a:lnTo>
                    <a:lnTo>
                      <a:pt x="148333" y="152095"/>
                    </a:lnTo>
                    <a:lnTo>
                      <a:pt x="145685" y="149962"/>
                    </a:lnTo>
                    <a:lnTo>
                      <a:pt x="145304" y="148400"/>
                    </a:lnTo>
                    <a:lnTo>
                      <a:pt x="145352" y="147666"/>
                    </a:lnTo>
                    <a:lnTo>
                      <a:pt x="147018" y="147085"/>
                    </a:lnTo>
                    <a:lnTo>
                      <a:pt x="150609" y="149466"/>
                    </a:lnTo>
                    <a:close/>
                    <a:moveTo>
                      <a:pt x="83829" y="128759"/>
                    </a:moveTo>
                    <a:lnTo>
                      <a:pt x="86030" y="130121"/>
                    </a:lnTo>
                    <a:lnTo>
                      <a:pt x="82687" y="130416"/>
                    </a:lnTo>
                    <a:lnTo>
                      <a:pt x="81582" y="131083"/>
                    </a:lnTo>
                    <a:lnTo>
                      <a:pt x="78877" y="130121"/>
                    </a:lnTo>
                    <a:lnTo>
                      <a:pt x="75610" y="130264"/>
                    </a:lnTo>
                    <a:lnTo>
                      <a:pt x="73562" y="128435"/>
                    </a:lnTo>
                    <a:lnTo>
                      <a:pt x="73095" y="126530"/>
                    </a:lnTo>
                    <a:lnTo>
                      <a:pt x="74124" y="125349"/>
                    </a:lnTo>
                    <a:lnTo>
                      <a:pt x="77010" y="125339"/>
                    </a:lnTo>
                    <a:lnTo>
                      <a:pt x="83829" y="128759"/>
                    </a:lnTo>
                    <a:close/>
                    <a:moveTo>
                      <a:pt x="70618" y="126302"/>
                    </a:moveTo>
                    <a:lnTo>
                      <a:pt x="67875" y="126387"/>
                    </a:lnTo>
                    <a:lnTo>
                      <a:pt x="65256" y="123797"/>
                    </a:lnTo>
                    <a:lnTo>
                      <a:pt x="69114" y="122434"/>
                    </a:lnTo>
                    <a:lnTo>
                      <a:pt x="70247" y="123263"/>
                    </a:lnTo>
                    <a:lnTo>
                      <a:pt x="71085" y="124206"/>
                    </a:lnTo>
                    <a:lnTo>
                      <a:pt x="71581" y="125416"/>
                    </a:lnTo>
                    <a:lnTo>
                      <a:pt x="70618" y="126302"/>
                    </a:lnTo>
                    <a:close/>
                    <a:moveTo>
                      <a:pt x="93688" y="125254"/>
                    </a:moveTo>
                    <a:lnTo>
                      <a:pt x="92421" y="125664"/>
                    </a:lnTo>
                    <a:lnTo>
                      <a:pt x="85297" y="123044"/>
                    </a:lnTo>
                    <a:lnTo>
                      <a:pt x="82753" y="121853"/>
                    </a:lnTo>
                    <a:lnTo>
                      <a:pt x="79458" y="118834"/>
                    </a:lnTo>
                    <a:lnTo>
                      <a:pt x="88763" y="122501"/>
                    </a:lnTo>
                    <a:lnTo>
                      <a:pt x="93688" y="125254"/>
                    </a:lnTo>
                    <a:close/>
                    <a:moveTo>
                      <a:pt x="112481" y="122263"/>
                    </a:moveTo>
                    <a:lnTo>
                      <a:pt x="111948" y="122587"/>
                    </a:lnTo>
                    <a:lnTo>
                      <a:pt x="106394" y="121663"/>
                    </a:lnTo>
                    <a:lnTo>
                      <a:pt x="104813" y="120415"/>
                    </a:lnTo>
                    <a:lnTo>
                      <a:pt x="104175" y="118091"/>
                    </a:lnTo>
                    <a:lnTo>
                      <a:pt x="105108" y="117300"/>
                    </a:lnTo>
                    <a:lnTo>
                      <a:pt x="107547" y="116834"/>
                    </a:lnTo>
                    <a:lnTo>
                      <a:pt x="111090" y="117272"/>
                    </a:lnTo>
                    <a:lnTo>
                      <a:pt x="113367" y="118939"/>
                    </a:lnTo>
                    <a:lnTo>
                      <a:pt x="113367" y="121063"/>
                    </a:lnTo>
                    <a:lnTo>
                      <a:pt x="112481" y="122263"/>
                    </a:lnTo>
                    <a:close/>
                    <a:moveTo>
                      <a:pt x="3896" y="96098"/>
                    </a:moveTo>
                    <a:lnTo>
                      <a:pt x="2715" y="97755"/>
                    </a:lnTo>
                    <a:lnTo>
                      <a:pt x="676" y="97165"/>
                    </a:lnTo>
                    <a:lnTo>
                      <a:pt x="0" y="96546"/>
                    </a:lnTo>
                    <a:lnTo>
                      <a:pt x="591" y="93002"/>
                    </a:lnTo>
                    <a:lnTo>
                      <a:pt x="2219" y="92173"/>
                    </a:lnTo>
                    <a:lnTo>
                      <a:pt x="3858" y="93602"/>
                    </a:lnTo>
                    <a:lnTo>
                      <a:pt x="3896" y="96098"/>
                    </a:lnTo>
                    <a:close/>
                    <a:moveTo>
                      <a:pt x="617763" y="11440"/>
                    </a:moveTo>
                    <a:lnTo>
                      <a:pt x="618325" y="11725"/>
                    </a:lnTo>
                    <a:lnTo>
                      <a:pt x="619878" y="11649"/>
                    </a:lnTo>
                    <a:lnTo>
                      <a:pt x="622640" y="10297"/>
                    </a:lnTo>
                    <a:lnTo>
                      <a:pt x="624516" y="9163"/>
                    </a:lnTo>
                    <a:lnTo>
                      <a:pt x="625173" y="9630"/>
                    </a:lnTo>
                    <a:lnTo>
                      <a:pt x="630612" y="8992"/>
                    </a:lnTo>
                    <a:lnTo>
                      <a:pt x="631898" y="9506"/>
                    </a:lnTo>
                    <a:lnTo>
                      <a:pt x="632755" y="10087"/>
                    </a:lnTo>
                    <a:lnTo>
                      <a:pt x="635432" y="10868"/>
                    </a:lnTo>
                    <a:lnTo>
                      <a:pt x="638347" y="10954"/>
                    </a:lnTo>
                    <a:lnTo>
                      <a:pt x="641956" y="9858"/>
                    </a:lnTo>
                    <a:lnTo>
                      <a:pt x="643538" y="8754"/>
                    </a:lnTo>
                    <a:lnTo>
                      <a:pt x="643842" y="7534"/>
                    </a:lnTo>
                    <a:lnTo>
                      <a:pt x="643919" y="6610"/>
                    </a:lnTo>
                    <a:lnTo>
                      <a:pt x="644385" y="6020"/>
                    </a:lnTo>
                    <a:lnTo>
                      <a:pt x="645205" y="5687"/>
                    </a:lnTo>
                    <a:lnTo>
                      <a:pt x="646491" y="6287"/>
                    </a:lnTo>
                    <a:lnTo>
                      <a:pt x="648329" y="6772"/>
                    </a:lnTo>
                    <a:lnTo>
                      <a:pt x="652739" y="6972"/>
                    </a:lnTo>
                    <a:lnTo>
                      <a:pt x="653605" y="6296"/>
                    </a:lnTo>
                    <a:lnTo>
                      <a:pt x="655101" y="6496"/>
                    </a:lnTo>
                    <a:lnTo>
                      <a:pt x="657073" y="7353"/>
                    </a:lnTo>
                    <a:lnTo>
                      <a:pt x="659349" y="7077"/>
                    </a:lnTo>
                    <a:lnTo>
                      <a:pt x="660502" y="8125"/>
                    </a:lnTo>
                    <a:lnTo>
                      <a:pt x="660978" y="9516"/>
                    </a:lnTo>
                    <a:lnTo>
                      <a:pt x="661111" y="12535"/>
                    </a:lnTo>
                    <a:lnTo>
                      <a:pt x="660940" y="15583"/>
                    </a:lnTo>
                    <a:lnTo>
                      <a:pt x="661388" y="16707"/>
                    </a:lnTo>
                    <a:lnTo>
                      <a:pt x="662930" y="17002"/>
                    </a:lnTo>
                    <a:lnTo>
                      <a:pt x="665417" y="16964"/>
                    </a:lnTo>
                    <a:lnTo>
                      <a:pt x="667655" y="17783"/>
                    </a:lnTo>
                    <a:lnTo>
                      <a:pt x="669389" y="19222"/>
                    </a:lnTo>
                    <a:lnTo>
                      <a:pt x="669960" y="20688"/>
                    </a:lnTo>
                    <a:lnTo>
                      <a:pt x="670208" y="21698"/>
                    </a:lnTo>
                    <a:lnTo>
                      <a:pt x="669360" y="22270"/>
                    </a:lnTo>
                    <a:lnTo>
                      <a:pt x="668160" y="24441"/>
                    </a:lnTo>
                    <a:lnTo>
                      <a:pt x="665112" y="27270"/>
                    </a:lnTo>
                    <a:lnTo>
                      <a:pt x="660759" y="29813"/>
                    </a:lnTo>
                    <a:lnTo>
                      <a:pt x="657435" y="32976"/>
                    </a:lnTo>
                    <a:lnTo>
                      <a:pt x="655149" y="36747"/>
                    </a:lnTo>
                    <a:lnTo>
                      <a:pt x="652282" y="38348"/>
                    </a:lnTo>
                    <a:lnTo>
                      <a:pt x="651405" y="39205"/>
                    </a:lnTo>
                    <a:lnTo>
                      <a:pt x="651062" y="40224"/>
                    </a:lnTo>
                    <a:lnTo>
                      <a:pt x="652958" y="44834"/>
                    </a:lnTo>
                    <a:lnTo>
                      <a:pt x="653539" y="48387"/>
                    </a:lnTo>
                    <a:lnTo>
                      <a:pt x="654006" y="52731"/>
                    </a:lnTo>
                    <a:lnTo>
                      <a:pt x="653701" y="53950"/>
                    </a:lnTo>
                    <a:lnTo>
                      <a:pt x="653539" y="58712"/>
                    </a:lnTo>
                    <a:lnTo>
                      <a:pt x="653101" y="60103"/>
                    </a:lnTo>
                    <a:lnTo>
                      <a:pt x="653215" y="61236"/>
                    </a:lnTo>
                    <a:lnTo>
                      <a:pt x="653910" y="62446"/>
                    </a:lnTo>
                    <a:lnTo>
                      <a:pt x="654225" y="63608"/>
                    </a:lnTo>
                    <a:lnTo>
                      <a:pt x="652920" y="65084"/>
                    </a:lnTo>
                    <a:lnTo>
                      <a:pt x="650529" y="66799"/>
                    </a:lnTo>
                    <a:lnTo>
                      <a:pt x="648758" y="68304"/>
                    </a:lnTo>
                    <a:lnTo>
                      <a:pt x="648281" y="69713"/>
                    </a:lnTo>
                    <a:lnTo>
                      <a:pt x="648415" y="70590"/>
                    </a:lnTo>
                    <a:lnTo>
                      <a:pt x="651396" y="73571"/>
                    </a:lnTo>
                    <a:lnTo>
                      <a:pt x="651939" y="74790"/>
                    </a:lnTo>
                    <a:lnTo>
                      <a:pt x="651539" y="77734"/>
                    </a:lnTo>
                    <a:lnTo>
                      <a:pt x="649824" y="82544"/>
                    </a:lnTo>
                    <a:lnTo>
                      <a:pt x="648186" y="85468"/>
                    </a:lnTo>
                    <a:lnTo>
                      <a:pt x="647900" y="85754"/>
                    </a:lnTo>
                    <a:lnTo>
                      <a:pt x="646024" y="86582"/>
                    </a:lnTo>
                    <a:lnTo>
                      <a:pt x="637032" y="86611"/>
                    </a:lnTo>
                    <a:lnTo>
                      <a:pt x="634851" y="87268"/>
                    </a:lnTo>
                    <a:lnTo>
                      <a:pt x="635156" y="87859"/>
                    </a:lnTo>
                    <a:lnTo>
                      <a:pt x="637270" y="91612"/>
                    </a:lnTo>
                    <a:lnTo>
                      <a:pt x="639471" y="93602"/>
                    </a:lnTo>
                    <a:lnTo>
                      <a:pt x="640204" y="94059"/>
                    </a:lnTo>
                    <a:lnTo>
                      <a:pt x="640995" y="98431"/>
                    </a:lnTo>
                    <a:lnTo>
                      <a:pt x="644567" y="105404"/>
                    </a:lnTo>
                    <a:lnTo>
                      <a:pt x="648024" y="106366"/>
                    </a:lnTo>
                    <a:lnTo>
                      <a:pt x="649224" y="108109"/>
                    </a:lnTo>
                    <a:lnTo>
                      <a:pt x="649005" y="110547"/>
                    </a:lnTo>
                    <a:lnTo>
                      <a:pt x="647938" y="113224"/>
                    </a:lnTo>
                    <a:lnTo>
                      <a:pt x="645814" y="115967"/>
                    </a:lnTo>
                    <a:lnTo>
                      <a:pt x="643290" y="117891"/>
                    </a:lnTo>
                    <a:lnTo>
                      <a:pt x="641642" y="119805"/>
                    </a:lnTo>
                    <a:lnTo>
                      <a:pt x="641509" y="122025"/>
                    </a:lnTo>
                    <a:lnTo>
                      <a:pt x="640985" y="124835"/>
                    </a:lnTo>
                    <a:lnTo>
                      <a:pt x="640194" y="127054"/>
                    </a:lnTo>
                    <a:lnTo>
                      <a:pt x="639994" y="128549"/>
                    </a:lnTo>
                    <a:lnTo>
                      <a:pt x="646319" y="137932"/>
                    </a:lnTo>
                    <a:lnTo>
                      <a:pt x="649843" y="137474"/>
                    </a:lnTo>
                    <a:lnTo>
                      <a:pt x="650300" y="137694"/>
                    </a:lnTo>
                    <a:lnTo>
                      <a:pt x="649672" y="139922"/>
                    </a:lnTo>
                    <a:lnTo>
                      <a:pt x="648557" y="142532"/>
                    </a:lnTo>
                    <a:lnTo>
                      <a:pt x="647224" y="143028"/>
                    </a:lnTo>
                    <a:lnTo>
                      <a:pt x="644204" y="143828"/>
                    </a:lnTo>
                    <a:lnTo>
                      <a:pt x="641347" y="147199"/>
                    </a:lnTo>
                    <a:lnTo>
                      <a:pt x="639032" y="151247"/>
                    </a:lnTo>
                    <a:lnTo>
                      <a:pt x="637289" y="153210"/>
                    </a:lnTo>
                    <a:lnTo>
                      <a:pt x="635699" y="158010"/>
                    </a:lnTo>
                    <a:lnTo>
                      <a:pt x="635899" y="160087"/>
                    </a:lnTo>
                    <a:lnTo>
                      <a:pt x="636670" y="163287"/>
                    </a:lnTo>
                    <a:lnTo>
                      <a:pt x="638299" y="171612"/>
                    </a:lnTo>
                    <a:lnTo>
                      <a:pt x="635956" y="171983"/>
                    </a:lnTo>
                    <a:lnTo>
                      <a:pt x="626850" y="177403"/>
                    </a:lnTo>
                    <a:lnTo>
                      <a:pt x="624031" y="177413"/>
                    </a:lnTo>
                    <a:lnTo>
                      <a:pt x="618763" y="175031"/>
                    </a:lnTo>
                    <a:lnTo>
                      <a:pt x="609467" y="174260"/>
                    </a:lnTo>
                    <a:lnTo>
                      <a:pt x="606438" y="173546"/>
                    </a:lnTo>
                    <a:lnTo>
                      <a:pt x="602656" y="175108"/>
                    </a:lnTo>
                    <a:lnTo>
                      <a:pt x="599732" y="175070"/>
                    </a:lnTo>
                    <a:lnTo>
                      <a:pt x="597408" y="177060"/>
                    </a:lnTo>
                    <a:lnTo>
                      <a:pt x="595741" y="176517"/>
                    </a:lnTo>
                    <a:lnTo>
                      <a:pt x="597656" y="172050"/>
                    </a:lnTo>
                    <a:lnTo>
                      <a:pt x="600656" y="163192"/>
                    </a:lnTo>
                    <a:lnTo>
                      <a:pt x="600532" y="157772"/>
                    </a:lnTo>
                    <a:lnTo>
                      <a:pt x="601247" y="153048"/>
                    </a:lnTo>
                    <a:lnTo>
                      <a:pt x="600428" y="148362"/>
                    </a:lnTo>
                    <a:lnTo>
                      <a:pt x="598922" y="145428"/>
                    </a:lnTo>
                    <a:lnTo>
                      <a:pt x="600970" y="137817"/>
                    </a:lnTo>
                    <a:lnTo>
                      <a:pt x="600742" y="133883"/>
                    </a:lnTo>
                    <a:lnTo>
                      <a:pt x="598866" y="128892"/>
                    </a:lnTo>
                    <a:lnTo>
                      <a:pt x="604552" y="129654"/>
                    </a:lnTo>
                    <a:lnTo>
                      <a:pt x="602790" y="127673"/>
                    </a:lnTo>
                    <a:lnTo>
                      <a:pt x="601056" y="126464"/>
                    </a:lnTo>
                    <a:lnTo>
                      <a:pt x="599380" y="126740"/>
                    </a:lnTo>
                    <a:lnTo>
                      <a:pt x="597961" y="126663"/>
                    </a:lnTo>
                    <a:lnTo>
                      <a:pt x="593122" y="128597"/>
                    </a:lnTo>
                    <a:lnTo>
                      <a:pt x="590693" y="129178"/>
                    </a:lnTo>
                    <a:lnTo>
                      <a:pt x="589988" y="128835"/>
                    </a:lnTo>
                    <a:lnTo>
                      <a:pt x="590255" y="125749"/>
                    </a:lnTo>
                    <a:lnTo>
                      <a:pt x="588998" y="121739"/>
                    </a:lnTo>
                    <a:lnTo>
                      <a:pt x="590941" y="120682"/>
                    </a:lnTo>
                    <a:lnTo>
                      <a:pt x="593198" y="120377"/>
                    </a:lnTo>
                    <a:lnTo>
                      <a:pt x="595122" y="118663"/>
                    </a:lnTo>
                    <a:lnTo>
                      <a:pt x="596313" y="116748"/>
                    </a:lnTo>
                    <a:lnTo>
                      <a:pt x="595684" y="113329"/>
                    </a:lnTo>
                    <a:lnTo>
                      <a:pt x="597351" y="110080"/>
                    </a:lnTo>
                    <a:lnTo>
                      <a:pt x="601266" y="107328"/>
                    </a:lnTo>
                    <a:lnTo>
                      <a:pt x="599237" y="107747"/>
                    </a:lnTo>
                    <a:lnTo>
                      <a:pt x="596913" y="109461"/>
                    </a:lnTo>
                    <a:lnTo>
                      <a:pt x="593255" y="115672"/>
                    </a:lnTo>
                    <a:lnTo>
                      <a:pt x="592064" y="118815"/>
                    </a:lnTo>
                    <a:lnTo>
                      <a:pt x="588950" y="119834"/>
                    </a:lnTo>
                    <a:lnTo>
                      <a:pt x="586159" y="120339"/>
                    </a:lnTo>
                    <a:lnTo>
                      <a:pt x="584730" y="120005"/>
                    </a:lnTo>
                    <a:lnTo>
                      <a:pt x="583016" y="119215"/>
                    </a:lnTo>
                    <a:lnTo>
                      <a:pt x="582863" y="116900"/>
                    </a:lnTo>
                    <a:lnTo>
                      <a:pt x="582997" y="115053"/>
                    </a:lnTo>
                    <a:lnTo>
                      <a:pt x="584159" y="111376"/>
                    </a:lnTo>
                    <a:lnTo>
                      <a:pt x="584616" y="106175"/>
                    </a:lnTo>
                    <a:lnTo>
                      <a:pt x="586264" y="101508"/>
                    </a:lnTo>
                    <a:lnTo>
                      <a:pt x="586140" y="100260"/>
                    </a:lnTo>
                    <a:lnTo>
                      <a:pt x="585673" y="98403"/>
                    </a:lnTo>
                    <a:lnTo>
                      <a:pt x="587140" y="96584"/>
                    </a:lnTo>
                    <a:lnTo>
                      <a:pt x="588959" y="95383"/>
                    </a:lnTo>
                    <a:lnTo>
                      <a:pt x="591722" y="91364"/>
                    </a:lnTo>
                    <a:lnTo>
                      <a:pt x="595579" y="81753"/>
                    </a:lnTo>
                    <a:lnTo>
                      <a:pt x="600027" y="71495"/>
                    </a:lnTo>
                    <a:lnTo>
                      <a:pt x="599665" y="70238"/>
                    </a:lnTo>
                    <a:lnTo>
                      <a:pt x="598722" y="69266"/>
                    </a:lnTo>
                    <a:lnTo>
                      <a:pt x="599104" y="66485"/>
                    </a:lnTo>
                    <a:lnTo>
                      <a:pt x="601780" y="54359"/>
                    </a:lnTo>
                    <a:lnTo>
                      <a:pt x="602866" y="52769"/>
                    </a:lnTo>
                    <a:lnTo>
                      <a:pt x="604123" y="49197"/>
                    </a:lnTo>
                    <a:lnTo>
                      <a:pt x="604409" y="43425"/>
                    </a:lnTo>
                    <a:lnTo>
                      <a:pt x="604904" y="39443"/>
                    </a:lnTo>
                    <a:lnTo>
                      <a:pt x="604790" y="37443"/>
                    </a:lnTo>
                    <a:lnTo>
                      <a:pt x="604390" y="35033"/>
                    </a:lnTo>
                    <a:lnTo>
                      <a:pt x="602685" y="30423"/>
                    </a:lnTo>
                    <a:lnTo>
                      <a:pt x="600894" y="20650"/>
                    </a:lnTo>
                    <a:lnTo>
                      <a:pt x="600751" y="17374"/>
                    </a:lnTo>
                    <a:lnTo>
                      <a:pt x="602228" y="15716"/>
                    </a:lnTo>
                    <a:lnTo>
                      <a:pt x="599799" y="15478"/>
                    </a:lnTo>
                    <a:lnTo>
                      <a:pt x="598694" y="13354"/>
                    </a:lnTo>
                    <a:lnTo>
                      <a:pt x="598942" y="10944"/>
                    </a:lnTo>
                    <a:lnTo>
                      <a:pt x="601647" y="7049"/>
                    </a:lnTo>
                    <a:lnTo>
                      <a:pt x="604171" y="4629"/>
                    </a:lnTo>
                    <a:lnTo>
                      <a:pt x="606666" y="3048"/>
                    </a:lnTo>
                    <a:lnTo>
                      <a:pt x="608048" y="2448"/>
                    </a:lnTo>
                    <a:lnTo>
                      <a:pt x="613810" y="800"/>
                    </a:lnTo>
                    <a:lnTo>
                      <a:pt x="615325" y="0"/>
                    </a:lnTo>
                    <a:lnTo>
                      <a:pt x="616744" y="133"/>
                    </a:lnTo>
                    <a:lnTo>
                      <a:pt x="616982" y="924"/>
                    </a:lnTo>
                    <a:lnTo>
                      <a:pt x="617801" y="2448"/>
                    </a:lnTo>
                    <a:lnTo>
                      <a:pt x="618715" y="3505"/>
                    </a:lnTo>
                    <a:lnTo>
                      <a:pt x="618963" y="4286"/>
                    </a:lnTo>
                    <a:lnTo>
                      <a:pt x="616734" y="7553"/>
                    </a:lnTo>
                    <a:lnTo>
                      <a:pt x="616430" y="8668"/>
                    </a:lnTo>
                    <a:lnTo>
                      <a:pt x="617592" y="10773"/>
                    </a:lnTo>
                    <a:lnTo>
                      <a:pt x="617763" y="1144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0" name="Freeform: Shape 194">
                <a:extLst>
                  <a:ext uri="{FF2B5EF4-FFF2-40B4-BE49-F238E27FC236}">
                    <a16:creationId xmlns:a16="http://schemas.microsoft.com/office/drawing/2014/main" id="{7B59E05B-D613-5358-D273-447525E19313}"/>
                  </a:ext>
                </a:extLst>
              </p:cNvPr>
              <p:cNvSpPr/>
              <p:nvPr/>
            </p:nvSpPr>
            <p:spPr>
              <a:xfrm>
                <a:off x="16215966" y="7511735"/>
                <a:ext cx="1069099" cy="744596"/>
              </a:xfrm>
              <a:custGeom>
                <a:avLst/>
                <a:gdLst>
                  <a:gd name="connsiteX0" fmla="*/ 213065 w 252993"/>
                  <a:gd name="connsiteY0" fmla="*/ 109661 h 176202"/>
                  <a:gd name="connsiteX1" fmla="*/ 215884 w 252993"/>
                  <a:gd name="connsiteY1" fmla="*/ 113576 h 176202"/>
                  <a:gd name="connsiteX2" fmla="*/ 219456 w 252993"/>
                  <a:gd name="connsiteY2" fmla="*/ 115662 h 176202"/>
                  <a:gd name="connsiteX3" fmla="*/ 227724 w 252993"/>
                  <a:gd name="connsiteY3" fmla="*/ 117862 h 176202"/>
                  <a:gd name="connsiteX4" fmla="*/ 228467 w 252993"/>
                  <a:gd name="connsiteY4" fmla="*/ 117596 h 176202"/>
                  <a:gd name="connsiteX5" fmla="*/ 228543 w 252993"/>
                  <a:gd name="connsiteY5" fmla="*/ 117186 h 176202"/>
                  <a:gd name="connsiteX6" fmla="*/ 227972 w 252993"/>
                  <a:gd name="connsiteY6" fmla="*/ 116614 h 176202"/>
                  <a:gd name="connsiteX7" fmla="*/ 227886 w 252993"/>
                  <a:gd name="connsiteY7" fmla="*/ 115891 h 176202"/>
                  <a:gd name="connsiteX8" fmla="*/ 228285 w 252993"/>
                  <a:gd name="connsiteY8" fmla="*/ 114995 h 176202"/>
                  <a:gd name="connsiteX9" fmla="*/ 229428 w 252993"/>
                  <a:gd name="connsiteY9" fmla="*/ 114948 h 176202"/>
                  <a:gd name="connsiteX10" fmla="*/ 231296 w 252993"/>
                  <a:gd name="connsiteY10" fmla="*/ 115748 h 176202"/>
                  <a:gd name="connsiteX11" fmla="*/ 234858 w 252993"/>
                  <a:gd name="connsiteY11" fmla="*/ 114586 h 176202"/>
                  <a:gd name="connsiteX12" fmla="*/ 240097 w 252993"/>
                  <a:gd name="connsiteY12" fmla="*/ 111462 h 176202"/>
                  <a:gd name="connsiteX13" fmla="*/ 244916 w 252993"/>
                  <a:gd name="connsiteY13" fmla="*/ 110833 h 176202"/>
                  <a:gd name="connsiteX14" fmla="*/ 249298 w 252993"/>
                  <a:gd name="connsiteY14" fmla="*/ 112681 h 176202"/>
                  <a:gd name="connsiteX15" fmla="*/ 251546 w 252993"/>
                  <a:gd name="connsiteY15" fmla="*/ 114833 h 176202"/>
                  <a:gd name="connsiteX16" fmla="*/ 252993 w 252993"/>
                  <a:gd name="connsiteY16" fmla="*/ 116881 h 176202"/>
                  <a:gd name="connsiteX17" fmla="*/ 252536 w 252993"/>
                  <a:gd name="connsiteY17" fmla="*/ 119405 h 176202"/>
                  <a:gd name="connsiteX18" fmla="*/ 252260 w 252993"/>
                  <a:gd name="connsiteY18" fmla="*/ 120977 h 176202"/>
                  <a:gd name="connsiteX19" fmla="*/ 251107 w 252993"/>
                  <a:gd name="connsiteY19" fmla="*/ 127463 h 176202"/>
                  <a:gd name="connsiteX20" fmla="*/ 250307 w 252993"/>
                  <a:gd name="connsiteY20" fmla="*/ 129883 h 176202"/>
                  <a:gd name="connsiteX21" fmla="*/ 249021 w 252993"/>
                  <a:gd name="connsiteY21" fmla="*/ 132588 h 176202"/>
                  <a:gd name="connsiteX22" fmla="*/ 235411 w 252993"/>
                  <a:gd name="connsiteY22" fmla="*/ 135817 h 176202"/>
                  <a:gd name="connsiteX23" fmla="*/ 236287 w 252993"/>
                  <a:gd name="connsiteY23" fmla="*/ 134264 h 176202"/>
                  <a:gd name="connsiteX24" fmla="*/ 235972 w 252993"/>
                  <a:gd name="connsiteY24" fmla="*/ 131550 h 176202"/>
                  <a:gd name="connsiteX25" fmla="*/ 235401 w 252993"/>
                  <a:gd name="connsiteY25" fmla="*/ 129492 h 176202"/>
                  <a:gd name="connsiteX26" fmla="*/ 236668 w 252993"/>
                  <a:gd name="connsiteY26" fmla="*/ 127645 h 176202"/>
                  <a:gd name="connsiteX27" fmla="*/ 233610 w 252993"/>
                  <a:gd name="connsiteY27" fmla="*/ 126968 h 176202"/>
                  <a:gd name="connsiteX28" fmla="*/ 232267 w 252993"/>
                  <a:gd name="connsiteY28" fmla="*/ 127987 h 176202"/>
                  <a:gd name="connsiteX29" fmla="*/ 231220 w 252993"/>
                  <a:gd name="connsiteY29" fmla="*/ 129759 h 176202"/>
                  <a:gd name="connsiteX30" fmla="*/ 232143 w 252993"/>
                  <a:gd name="connsiteY30" fmla="*/ 133845 h 176202"/>
                  <a:gd name="connsiteX31" fmla="*/ 230657 w 252993"/>
                  <a:gd name="connsiteY31" fmla="*/ 136103 h 176202"/>
                  <a:gd name="connsiteX32" fmla="*/ 230086 w 252993"/>
                  <a:gd name="connsiteY32" fmla="*/ 137360 h 176202"/>
                  <a:gd name="connsiteX33" fmla="*/ 230019 w 252993"/>
                  <a:gd name="connsiteY33" fmla="*/ 140341 h 176202"/>
                  <a:gd name="connsiteX34" fmla="*/ 229134 w 252993"/>
                  <a:gd name="connsiteY34" fmla="*/ 141618 h 176202"/>
                  <a:gd name="connsiteX35" fmla="*/ 228962 w 252993"/>
                  <a:gd name="connsiteY35" fmla="*/ 143027 h 176202"/>
                  <a:gd name="connsiteX36" fmla="*/ 231134 w 252993"/>
                  <a:gd name="connsiteY36" fmla="*/ 142665 h 176202"/>
                  <a:gd name="connsiteX37" fmla="*/ 230153 w 252993"/>
                  <a:gd name="connsiteY37" fmla="*/ 145228 h 176202"/>
                  <a:gd name="connsiteX38" fmla="*/ 226076 w 252993"/>
                  <a:gd name="connsiteY38" fmla="*/ 150143 h 176202"/>
                  <a:gd name="connsiteX39" fmla="*/ 224647 w 252993"/>
                  <a:gd name="connsiteY39" fmla="*/ 153076 h 176202"/>
                  <a:gd name="connsiteX40" fmla="*/ 225000 w 252993"/>
                  <a:gd name="connsiteY40" fmla="*/ 164649 h 176202"/>
                  <a:gd name="connsiteX41" fmla="*/ 223181 w 252993"/>
                  <a:gd name="connsiteY41" fmla="*/ 171545 h 176202"/>
                  <a:gd name="connsiteX42" fmla="*/ 223038 w 252993"/>
                  <a:gd name="connsiteY42" fmla="*/ 173574 h 176202"/>
                  <a:gd name="connsiteX43" fmla="*/ 218713 w 252993"/>
                  <a:gd name="connsiteY43" fmla="*/ 173641 h 176202"/>
                  <a:gd name="connsiteX44" fmla="*/ 217418 w 252993"/>
                  <a:gd name="connsiteY44" fmla="*/ 173479 h 176202"/>
                  <a:gd name="connsiteX45" fmla="*/ 213322 w 252993"/>
                  <a:gd name="connsiteY45" fmla="*/ 172450 h 176202"/>
                  <a:gd name="connsiteX46" fmla="*/ 208722 w 252993"/>
                  <a:gd name="connsiteY46" fmla="*/ 170621 h 176202"/>
                  <a:gd name="connsiteX47" fmla="*/ 206026 w 252993"/>
                  <a:gd name="connsiteY47" fmla="*/ 167059 h 176202"/>
                  <a:gd name="connsiteX48" fmla="*/ 204301 w 252993"/>
                  <a:gd name="connsiteY48" fmla="*/ 164516 h 176202"/>
                  <a:gd name="connsiteX49" fmla="*/ 200396 w 252993"/>
                  <a:gd name="connsiteY49" fmla="*/ 165668 h 176202"/>
                  <a:gd name="connsiteX50" fmla="*/ 199663 w 252993"/>
                  <a:gd name="connsiteY50" fmla="*/ 165363 h 176202"/>
                  <a:gd name="connsiteX51" fmla="*/ 198587 w 252993"/>
                  <a:gd name="connsiteY51" fmla="*/ 164135 h 176202"/>
                  <a:gd name="connsiteX52" fmla="*/ 195653 w 252993"/>
                  <a:gd name="connsiteY52" fmla="*/ 163306 h 176202"/>
                  <a:gd name="connsiteX53" fmla="*/ 192024 w 252993"/>
                  <a:gd name="connsiteY53" fmla="*/ 163287 h 176202"/>
                  <a:gd name="connsiteX54" fmla="*/ 183880 w 252993"/>
                  <a:gd name="connsiteY54" fmla="*/ 158629 h 176202"/>
                  <a:gd name="connsiteX55" fmla="*/ 182985 w 252993"/>
                  <a:gd name="connsiteY55" fmla="*/ 157848 h 176202"/>
                  <a:gd name="connsiteX56" fmla="*/ 176584 w 252993"/>
                  <a:gd name="connsiteY56" fmla="*/ 158629 h 176202"/>
                  <a:gd name="connsiteX57" fmla="*/ 167002 w 252993"/>
                  <a:gd name="connsiteY57" fmla="*/ 160934 h 176202"/>
                  <a:gd name="connsiteX58" fmla="*/ 159696 w 252993"/>
                  <a:gd name="connsiteY58" fmla="*/ 163782 h 176202"/>
                  <a:gd name="connsiteX59" fmla="*/ 152143 w 252993"/>
                  <a:gd name="connsiteY59" fmla="*/ 168840 h 176202"/>
                  <a:gd name="connsiteX60" fmla="*/ 149085 w 252993"/>
                  <a:gd name="connsiteY60" fmla="*/ 172669 h 176202"/>
                  <a:gd name="connsiteX61" fmla="*/ 145532 w 252993"/>
                  <a:gd name="connsiteY61" fmla="*/ 174698 h 176202"/>
                  <a:gd name="connsiteX62" fmla="*/ 140484 w 252993"/>
                  <a:gd name="connsiteY62" fmla="*/ 176203 h 176202"/>
                  <a:gd name="connsiteX63" fmla="*/ 131464 w 252993"/>
                  <a:gd name="connsiteY63" fmla="*/ 175641 h 176202"/>
                  <a:gd name="connsiteX64" fmla="*/ 122063 w 252993"/>
                  <a:gd name="connsiteY64" fmla="*/ 173717 h 176202"/>
                  <a:gd name="connsiteX65" fmla="*/ 111976 w 252993"/>
                  <a:gd name="connsiteY65" fmla="*/ 171650 h 176202"/>
                  <a:gd name="connsiteX66" fmla="*/ 106518 w 252993"/>
                  <a:gd name="connsiteY66" fmla="*/ 172793 h 176202"/>
                  <a:gd name="connsiteX67" fmla="*/ 99146 w 252993"/>
                  <a:gd name="connsiteY67" fmla="*/ 171936 h 176202"/>
                  <a:gd name="connsiteX68" fmla="*/ 88021 w 252993"/>
                  <a:gd name="connsiteY68" fmla="*/ 169469 h 176202"/>
                  <a:gd name="connsiteX69" fmla="*/ 79734 w 252993"/>
                  <a:gd name="connsiteY69" fmla="*/ 168716 h 176202"/>
                  <a:gd name="connsiteX70" fmla="*/ 71561 w 252993"/>
                  <a:gd name="connsiteY70" fmla="*/ 170174 h 176202"/>
                  <a:gd name="connsiteX71" fmla="*/ 70190 w 252993"/>
                  <a:gd name="connsiteY71" fmla="*/ 169059 h 176202"/>
                  <a:gd name="connsiteX72" fmla="*/ 69895 w 252993"/>
                  <a:gd name="connsiteY72" fmla="*/ 167783 h 176202"/>
                  <a:gd name="connsiteX73" fmla="*/ 70209 w 252993"/>
                  <a:gd name="connsiteY73" fmla="*/ 165983 h 176202"/>
                  <a:gd name="connsiteX74" fmla="*/ 71361 w 252993"/>
                  <a:gd name="connsiteY74" fmla="*/ 164525 h 176202"/>
                  <a:gd name="connsiteX75" fmla="*/ 73343 w 252993"/>
                  <a:gd name="connsiteY75" fmla="*/ 163420 h 176202"/>
                  <a:gd name="connsiteX76" fmla="*/ 74381 w 252993"/>
                  <a:gd name="connsiteY76" fmla="*/ 162296 h 176202"/>
                  <a:gd name="connsiteX77" fmla="*/ 74495 w 252993"/>
                  <a:gd name="connsiteY77" fmla="*/ 161163 h 176202"/>
                  <a:gd name="connsiteX78" fmla="*/ 72276 w 252993"/>
                  <a:gd name="connsiteY78" fmla="*/ 159334 h 176202"/>
                  <a:gd name="connsiteX79" fmla="*/ 67723 w 252993"/>
                  <a:gd name="connsiteY79" fmla="*/ 156810 h 176202"/>
                  <a:gd name="connsiteX80" fmla="*/ 65847 w 252993"/>
                  <a:gd name="connsiteY80" fmla="*/ 155229 h 176202"/>
                  <a:gd name="connsiteX81" fmla="*/ 65389 w 252993"/>
                  <a:gd name="connsiteY81" fmla="*/ 154838 h 176202"/>
                  <a:gd name="connsiteX82" fmla="*/ 65265 w 252993"/>
                  <a:gd name="connsiteY82" fmla="*/ 153419 h 176202"/>
                  <a:gd name="connsiteX83" fmla="*/ 64322 w 252993"/>
                  <a:gd name="connsiteY83" fmla="*/ 152305 h 176202"/>
                  <a:gd name="connsiteX84" fmla="*/ 62551 w 252993"/>
                  <a:gd name="connsiteY84" fmla="*/ 151486 h 176202"/>
                  <a:gd name="connsiteX85" fmla="*/ 61189 w 252993"/>
                  <a:gd name="connsiteY85" fmla="*/ 150009 h 176202"/>
                  <a:gd name="connsiteX86" fmla="*/ 60217 w 252993"/>
                  <a:gd name="connsiteY86" fmla="*/ 147866 h 176202"/>
                  <a:gd name="connsiteX87" fmla="*/ 60427 w 252993"/>
                  <a:gd name="connsiteY87" fmla="*/ 145847 h 176202"/>
                  <a:gd name="connsiteX88" fmla="*/ 61808 w 252993"/>
                  <a:gd name="connsiteY88" fmla="*/ 143951 h 176202"/>
                  <a:gd name="connsiteX89" fmla="*/ 63579 w 252993"/>
                  <a:gd name="connsiteY89" fmla="*/ 143123 h 176202"/>
                  <a:gd name="connsiteX90" fmla="*/ 65732 w 252993"/>
                  <a:gd name="connsiteY90" fmla="*/ 143380 h 176202"/>
                  <a:gd name="connsiteX91" fmla="*/ 66627 w 252993"/>
                  <a:gd name="connsiteY91" fmla="*/ 142837 h 176202"/>
                  <a:gd name="connsiteX92" fmla="*/ 66266 w 252993"/>
                  <a:gd name="connsiteY92" fmla="*/ 141513 h 176202"/>
                  <a:gd name="connsiteX93" fmla="*/ 64161 w 252993"/>
                  <a:gd name="connsiteY93" fmla="*/ 139808 h 176202"/>
                  <a:gd name="connsiteX94" fmla="*/ 60303 w 252993"/>
                  <a:gd name="connsiteY94" fmla="*/ 137741 h 176202"/>
                  <a:gd name="connsiteX95" fmla="*/ 56379 w 252993"/>
                  <a:gd name="connsiteY95" fmla="*/ 138865 h 176202"/>
                  <a:gd name="connsiteX96" fmla="*/ 52368 w 252993"/>
                  <a:gd name="connsiteY96" fmla="*/ 143189 h 176202"/>
                  <a:gd name="connsiteX97" fmla="*/ 49492 w 252993"/>
                  <a:gd name="connsiteY97" fmla="*/ 143885 h 176202"/>
                  <a:gd name="connsiteX98" fmla="*/ 47720 w 252993"/>
                  <a:gd name="connsiteY98" fmla="*/ 140979 h 176202"/>
                  <a:gd name="connsiteX99" fmla="*/ 44577 w 252993"/>
                  <a:gd name="connsiteY99" fmla="*/ 139236 h 176202"/>
                  <a:gd name="connsiteX100" fmla="*/ 40053 w 252993"/>
                  <a:gd name="connsiteY100" fmla="*/ 138694 h 176202"/>
                  <a:gd name="connsiteX101" fmla="*/ 37272 w 252993"/>
                  <a:gd name="connsiteY101" fmla="*/ 137579 h 176202"/>
                  <a:gd name="connsiteX102" fmla="*/ 36233 w 252993"/>
                  <a:gd name="connsiteY102" fmla="*/ 135893 h 176202"/>
                  <a:gd name="connsiteX103" fmla="*/ 34252 w 252993"/>
                  <a:gd name="connsiteY103" fmla="*/ 134598 h 176202"/>
                  <a:gd name="connsiteX104" fmla="*/ 29889 w 252993"/>
                  <a:gd name="connsiteY104" fmla="*/ 133217 h 176202"/>
                  <a:gd name="connsiteX105" fmla="*/ 29832 w 252993"/>
                  <a:gd name="connsiteY105" fmla="*/ 131902 h 176202"/>
                  <a:gd name="connsiteX106" fmla="*/ 30537 w 252993"/>
                  <a:gd name="connsiteY106" fmla="*/ 131588 h 176202"/>
                  <a:gd name="connsiteX107" fmla="*/ 32090 w 252993"/>
                  <a:gd name="connsiteY107" fmla="*/ 131464 h 176202"/>
                  <a:gd name="connsiteX108" fmla="*/ 34166 w 252993"/>
                  <a:gd name="connsiteY108" fmla="*/ 131188 h 176202"/>
                  <a:gd name="connsiteX109" fmla="*/ 34500 w 252993"/>
                  <a:gd name="connsiteY109" fmla="*/ 130435 h 176202"/>
                  <a:gd name="connsiteX110" fmla="*/ 34519 w 252993"/>
                  <a:gd name="connsiteY110" fmla="*/ 129750 h 176202"/>
                  <a:gd name="connsiteX111" fmla="*/ 32881 w 252993"/>
                  <a:gd name="connsiteY111" fmla="*/ 128883 h 176202"/>
                  <a:gd name="connsiteX112" fmla="*/ 31232 w 252993"/>
                  <a:gd name="connsiteY112" fmla="*/ 128292 h 176202"/>
                  <a:gd name="connsiteX113" fmla="*/ 30366 w 252993"/>
                  <a:gd name="connsiteY113" fmla="*/ 127702 h 176202"/>
                  <a:gd name="connsiteX114" fmla="*/ 29813 w 252993"/>
                  <a:gd name="connsiteY114" fmla="*/ 127044 h 176202"/>
                  <a:gd name="connsiteX115" fmla="*/ 29699 w 252993"/>
                  <a:gd name="connsiteY115" fmla="*/ 126359 h 176202"/>
                  <a:gd name="connsiteX116" fmla="*/ 30185 w 252993"/>
                  <a:gd name="connsiteY116" fmla="*/ 125892 h 176202"/>
                  <a:gd name="connsiteX117" fmla="*/ 30852 w 252993"/>
                  <a:gd name="connsiteY117" fmla="*/ 125863 h 176202"/>
                  <a:gd name="connsiteX118" fmla="*/ 31509 w 252993"/>
                  <a:gd name="connsiteY118" fmla="*/ 125454 h 176202"/>
                  <a:gd name="connsiteX119" fmla="*/ 31880 w 252993"/>
                  <a:gd name="connsiteY119" fmla="*/ 123863 h 176202"/>
                  <a:gd name="connsiteX120" fmla="*/ 32775 w 252993"/>
                  <a:gd name="connsiteY120" fmla="*/ 122549 h 176202"/>
                  <a:gd name="connsiteX121" fmla="*/ 33414 w 252993"/>
                  <a:gd name="connsiteY121" fmla="*/ 122091 h 176202"/>
                  <a:gd name="connsiteX122" fmla="*/ 33376 w 252993"/>
                  <a:gd name="connsiteY122" fmla="*/ 121120 h 176202"/>
                  <a:gd name="connsiteX123" fmla="*/ 32709 w 252993"/>
                  <a:gd name="connsiteY123" fmla="*/ 120215 h 176202"/>
                  <a:gd name="connsiteX124" fmla="*/ 31804 w 252993"/>
                  <a:gd name="connsiteY124" fmla="*/ 119434 h 176202"/>
                  <a:gd name="connsiteX125" fmla="*/ 30470 w 252993"/>
                  <a:gd name="connsiteY125" fmla="*/ 118958 h 176202"/>
                  <a:gd name="connsiteX126" fmla="*/ 26318 w 252993"/>
                  <a:gd name="connsiteY126" fmla="*/ 117586 h 176202"/>
                  <a:gd name="connsiteX127" fmla="*/ 24222 w 252993"/>
                  <a:gd name="connsiteY127" fmla="*/ 115681 h 176202"/>
                  <a:gd name="connsiteX128" fmla="*/ 22936 w 252993"/>
                  <a:gd name="connsiteY128" fmla="*/ 115605 h 176202"/>
                  <a:gd name="connsiteX129" fmla="*/ 20907 w 252993"/>
                  <a:gd name="connsiteY129" fmla="*/ 114548 h 176202"/>
                  <a:gd name="connsiteX130" fmla="*/ 18717 w 252993"/>
                  <a:gd name="connsiteY130" fmla="*/ 112890 h 176202"/>
                  <a:gd name="connsiteX131" fmla="*/ 16812 w 252993"/>
                  <a:gd name="connsiteY131" fmla="*/ 110528 h 176202"/>
                  <a:gd name="connsiteX132" fmla="*/ 14764 w 252993"/>
                  <a:gd name="connsiteY132" fmla="*/ 108995 h 176202"/>
                  <a:gd name="connsiteX133" fmla="*/ 14231 w 252993"/>
                  <a:gd name="connsiteY133" fmla="*/ 108366 h 176202"/>
                  <a:gd name="connsiteX134" fmla="*/ 14183 w 252993"/>
                  <a:gd name="connsiteY134" fmla="*/ 107775 h 176202"/>
                  <a:gd name="connsiteX135" fmla="*/ 14564 w 252993"/>
                  <a:gd name="connsiteY135" fmla="*/ 107109 h 176202"/>
                  <a:gd name="connsiteX136" fmla="*/ 14544 w 252993"/>
                  <a:gd name="connsiteY136" fmla="*/ 106385 h 176202"/>
                  <a:gd name="connsiteX137" fmla="*/ 14011 w 252993"/>
                  <a:gd name="connsiteY137" fmla="*/ 104070 h 176202"/>
                  <a:gd name="connsiteX138" fmla="*/ 14374 w 252993"/>
                  <a:gd name="connsiteY138" fmla="*/ 101613 h 176202"/>
                  <a:gd name="connsiteX139" fmla="*/ 14278 w 252993"/>
                  <a:gd name="connsiteY139" fmla="*/ 99298 h 176202"/>
                  <a:gd name="connsiteX140" fmla="*/ 14250 w 252993"/>
                  <a:gd name="connsiteY140" fmla="*/ 98260 h 176202"/>
                  <a:gd name="connsiteX141" fmla="*/ 13849 w 252993"/>
                  <a:gd name="connsiteY141" fmla="*/ 97936 h 176202"/>
                  <a:gd name="connsiteX142" fmla="*/ 13497 w 252993"/>
                  <a:gd name="connsiteY142" fmla="*/ 98288 h 176202"/>
                  <a:gd name="connsiteX143" fmla="*/ 12992 w 252993"/>
                  <a:gd name="connsiteY143" fmla="*/ 98727 h 176202"/>
                  <a:gd name="connsiteX144" fmla="*/ 12497 w 252993"/>
                  <a:gd name="connsiteY144" fmla="*/ 98812 h 176202"/>
                  <a:gd name="connsiteX145" fmla="*/ 10982 w 252993"/>
                  <a:gd name="connsiteY145" fmla="*/ 97126 h 176202"/>
                  <a:gd name="connsiteX146" fmla="*/ 9068 w 252993"/>
                  <a:gd name="connsiteY146" fmla="*/ 93688 h 176202"/>
                  <a:gd name="connsiteX147" fmla="*/ 7772 w 252993"/>
                  <a:gd name="connsiteY147" fmla="*/ 92535 h 176202"/>
                  <a:gd name="connsiteX148" fmla="*/ 5249 w 252993"/>
                  <a:gd name="connsiteY148" fmla="*/ 90954 h 176202"/>
                  <a:gd name="connsiteX149" fmla="*/ 3115 w 252993"/>
                  <a:gd name="connsiteY149" fmla="*/ 89621 h 176202"/>
                  <a:gd name="connsiteX150" fmla="*/ 1591 w 252993"/>
                  <a:gd name="connsiteY150" fmla="*/ 86744 h 176202"/>
                  <a:gd name="connsiteX151" fmla="*/ 0 w 252993"/>
                  <a:gd name="connsiteY151" fmla="*/ 84515 h 176202"/>
                  <a:gd name="connsiteX152" fmla="*/ 1048 w 252993"/>
                  <a:gd name="connsiteY152" fmla="*/ 83582 h 176202"/>
                  <a:gd name="connsiteX153" fmla="*/ 7115 w 252993"/>
                  <a:gd name="connsiteY153" fmla="*/ 82267 h 176202"/>
                  <a:gd name="connsiteX154" fmla="*/ 9944 w 252993"/>
                  <a:gd name="connsiteY154" fmla="*/ 83553 h 176202"/>
                  <a:gd name="connsiteX155" fmla="*/ 11211 w 252993"/>
                  <a:gd name="connsiteY155" fmla="*/ 83087 h 176202"/>
                  <a:gd name="connsiteX156" fmla="*/ 12440 w 252993"/>
                  <a:gd name="connsiteY156" fmla="*/ 82048 h 176202"/>
                  <a:gd name="connsiteX157" fmla="*/ 13125 w 252993"/>
                  <a:gd name="connsiteY157" fmla="*/ 81210 h 176202"/>
                  <a:gd name="connsiteX158" fmla="*/ 13249 w 252993"/>
                  <a:gd name="connsiteY158" fmla="*/ 80324 h 176202"/>
                  <a:gd name="connsiteX159" fmla="*/ 13859 w 252993"/>
                  <a:gd name="connsiteY159" fmla="*/ 79219 h 176202"/>
                  <a:gd name="connsiteX160" fmla="*/ 15907 w 252993"/>
                  <a:gd name="connsiteY160" fmla="*/ 78695 h 176202"/>
                  <a:gd name="connsiteX161" fmla="*/ 21336 w 252993"/>
                  <a:gd name="connsiteY161" fmla="*/ 79372 h 176202"/>
                  <a:gd name="connsiteX162" fmla="*/ 23517 w 252993"/>
                  <a:gd name="connsiteY162" fmla="*/ 77819 h 176202"/>
                  <a:gd name="connsiteX163" fmla="*/ 24327 w 252993"/>
                  <a:gd name="connsiteY163" fmla="*/ 76981 h 176202"/>
                  <a:gd name="connsiteX164" fmla="*/ 24822 w 252993"/>
                  <a:gd name="connsiteY164" fmla="*/ 75114 h 176202"/>
                  <a:gd name="connsiteX165" fmla="*/ 25394 w 252993"/>
                  <a:gd name="connsiteY165" fmla="*/ 73609 h 176202"/>
                  <a:gd name="connsiteX166" fmla="*/ 27337 w 252993"/>
                  <a:gd name="connsiteY166" fmla="*/ 72809 h 176202"/>
                  <a:gd name="connsiteX167" fmla="*/ 27308 w 252993"/>
                  <a:gd name="connsiteY167" fmla="*/ 71438 h 176202"/>
                  <a:gd name="connsiteX168" fmla="*/ 27013 w 252993"/>
                  <a:gd name="connsiteY168" fmla="*/ 69952 h 176202"/>
                  <a:gd name="connsiteX169" fmla="*/ 28137 w 252993"/>
                  <a:gd name="connsiteY169" fmla="*/ 66608 h 176202"/>
                  <a:gd name="connsiteX170" fmla="*/ 28823 w 252993"/>
                  <a:gd name="connsiteY170" fmla="*/ 65237 h 176202"/>
                  <a:gd name="connsiteX171" fmla="*/ 29928 w 252993"/>
                  <a:gd name="connsiteY171" fmla="*/ 64741 h 176202"/>
                  <a:gd name="connsiteX172" fmla="*/ 31252 w 252993"/>
                  <a:gd name="connsiteY172" fmla="*/ 63684 h 176202"/>
                  <a:gd name="connsiteX173" fmla="*/ 33557 w 252993"/>
                  <a:gd name="connsiteY173" fmla="*/ 61493 h 176202"/>
                  <a:gd name="connsiteX174" fmla="*/ 33023 w 252993"/>
                  <a:gd name="connsiteY174" fmla="*/ 59588 h 176202"/>
                  <a:gd name="connsiteX175" fmla="*/ 33481 w 252993"/>
                  <a:gd name="connsiteY175" fmla="*/ 58169 h 176202"/>
                  <a:gd name="connsiteX176" fmla="*/ 35881 w 252993"/>
                  <a:gd name="connsiteY176" fmla="*/ 54721 h 176202"/>
                  <a:gd name="connsiteX177" fmla="*/ 37709 w 252993"/>
                  <a:gd name="connsiteY177" fmla="*/ 51387 h 176202"/>
                  <a:gd name="connsiteX178" fmla="*/ 37681 w 252993"/>
                  <a:gd name="connsiteY178" fmla="*/ 49711 h 176202"/>
                  <a:gd name="connsiteX179" fmla="*/ 37948 w 252993"/>
                  <a:gd name="connsiteY179" fmla="*/ 48253 h 176202"/>
                  <a:gd name="connsiteX180" fmla="*/ 39567 w 252993"/>
                  <a:gd name="connsiteY180" fmla="*/ 46653 h 176202"/>
                  <a:gd name="connsiteX181" fmla="*/ 41263 w 252993"/>
                  <a:gd name="connsiteY181" fmla="*/ 44567 h 176202"/>
                  <a:gd name="connsiteX182" fmla="*/ 43501 w 252993"/>
                  <a:gd name="connsiteY182" fmla="*/ 38033 h 176202"/>
                  <a:gd name="connsiteX183" fmla="*/ 44310 w 252993"/>
                  <a:gd name="connsiteY183" fmla="*/ 36938 h 176202"/>
                  <a:gd name="connsiteX184" fmla="*/ 45777 w 252993"/>
                  <a:gd name="connsiteY184" fmla="*/ 35690 h 176202"/>
                  <a:gd name="connsiteX185" fmla="*/ 46873 w 252993"/>
                  <a:gd name="connsiteY185" fmla="*/ 34452 h 176202"/>
                  <a:gd name="connsiteX186" fmla="*/ 46987 w 252993"/>
                  <a:gd name="connsiteY186" fmla="*/ 30147 h 176202"/>
                  <a:gd name="connsiteX187" fmla="*/ 48016 w 252993"/>
                  <a:gd name="connsiteY187" fmla="*/ 28899 h 176202"/>
                  <a:gd name="connsiteX188" fmla="*/ 49987 w 252993"/>
                  <a:gd name="connsiteY188" fmla="*/ 27499 h 176202"/>
                  <a:gd name="connsiteX189" fmla="*/ 51949 w 252993"/>
                  <a:gd name="connsiteY189" fmla="*/ 25251 h 176202"/>
                  <a:gd name="connsiteX190" fmla="*/ 53540 w 252993"/>
                  <a:gd name="connsiteY190" fmla="*/ 22584 h 176202"/>
                  <a:gd name="connsiteX191" fmla="*/ 54769 w 252993"/>
                  <a:gd name="connsiteY191" fmla="*/ 21336 h 176202"/>
                  <a:gd name="connsiteX192" fmla="*/ 56398 w 252993"/>
                  <a:gd name="connsiteY192" fmla="*/ 21002 h 176202"/>
                  <a:gd name="connsiteX193" fmla="*/ 58160 w 252993"/>
                  <a:gd name="connsiteY193" fmla="*/ 19955 h 176202"/>
                  <a:gd name="connsiteX194" fmla="*/ 60131 w 252993"/>
                  <a:gd name="connsiteY194" fmla="*/ 19564 h 176202"/>
                  <a:gd name="connsiteX195" fmla="*/ 62046 w 252993"/>
                  <a:gd name="connsiteY195" fmla="*/ 20079 h 176202"/>
                  <a:gd name="connsiteX196" fmla="*/ 63255 w 252993"/>
                  <a:gd name="connsiteY196" fmla="*/ 19812 h 176202"/>
                  <a:gd name="connsiteX197" fmla="*/ 65094 w 252993"/>
                  <a:gd name="connsiteY197" fmla="*/ 18517 h 176202"/>
                  <a:gd name="connsiteX198" fmla="*/ 69771 w 252993"/>
                  <a:gd name="connsiteY198" fmla="*/ 13602 h 176202"/>
                  <a:gd name="connsiteX199" fmla="*/ 70428 w 252993"/>
                  <a:gd name="connsiteY199" fmla="*/ 12620 h 176202"/>
                  <a:gd name="connsiteX200" fmla="*/ 71400 w 252993"/>
                  <a:gd name="connsiteY200" fmla="*/ 11944 h 176202"/>
                  <a:gd name="connsiteX201" fmla="*/ 75190 w 252993"/>
                  <a:gd name="connsiteY201" fmla="*/ 10258 h 176202"/>
                  <a:gd name="connsiteX202" fmla="*/ 76152 w 252993"/>
                  <a:gd name="connsiteY202" fmla="*/ 8563 h 176202"/>
                  <a:gd name="connsiteX203" fmla="*/ 77457 w 252993"/>
                  <a:gd name="connsiteY203" fmla="*/ 7039 h 176202"/>
                  <a:gd name="connsiteX204" fmla="*/ 79143 w 252993"/>
                  <a:gd name="connsiteY204" fmla="*/ 7153 h 176202"/>
                  <a:gd name="connsiteX205" fmla="*/ 84649 w 252993"/>
                  <a:gd name="connsiteY205" fmla="*/ 10925 h 176202"/>
                  <a:gd name="connsiteX206" fmla="*/ 90535 w 252993"/>
                  <a:gd name="connsiteY206" fmla="*/ 10687 h 176202"/>
                  <a:gd name="connsiteX207" fmla="*/ 91611 w 252993"/>
                  <a:gd name="connsiteY207" fmla="*/ 10830 h 176202"/>
                  <a:gd name="connsiteX208" fmla="*/ 91964 w 252993"/>
                  <a:gd name="connsiteY208" fmla="*/ 10906 h 176202"/>
                  <a:gd name="connsiteX209" fmla="*/ 92688 w 252993"/>
                  <a:gd name="connsiteY209" fmla="*/ 11211 h 176202"/>
                  <a:gd name="connsiteX210" fmla="*/ 100517 w 252993"/>
                  <a:gd name="connsiteY210" fmla="*/ 13078 h 176202"/>
                  <a:gd name="connsiteX211" fmla="*/ 101727 w 252993"/>
                  <a:gd name="connsiteY211" fmla="*/ 12868 h 176202"/>
                  <a:gd name="connsiteX212" fmla="*/ 102061 w 252993"/>
                  <a:gd name="connsiteY212" fmla="*/ 12725 h 176202"/>
                  <a:gd name="connsiteX213" fmla="*/ 105213 w 252993"/>
                  <a:gd name="connsiteY213" fmla="*/ 14259 h 176202"/>
                  <a:gd name="connsiteX214" fmla="*/ 108004 w 252993"/>
                  <a:gd name="connsiteY214" fmla="*/ 14059 h 176202"/>
                  <a:gd name="connsiteX215" fmla="*/ 110652 w 252993"/>
                  <a:gd name="connsiteY215" fmla="*/ 12992 h 176202"/>
                  <a:gd name="connsiteX216" fmla="*/ 113405 w 252993"/>
                  <a:gd name="connsiteY216" fmla="*/ 12630 h 176202"/>
                  <a:gd name="connsiteX217" fmla="*/ 115938 w 252993"/>
                  <a:gd name="connsiteY217" fmla="*/ 13268 h 176202"/>
                  <a:gd name="connsiteX218" fmla="*/ 117863 w 252993"/>
                  <a:gd name="connsiteY218" fmla="*/ 15430 h 176202"/>
                  <a:gd name="connsiteX219" fmla="*/ 122863 w 252993"/>
                  <a:gd name="connsiteY219" fmla="*/ 20021 h 176202"/>
                  <a:gd name="connsiteX220" fmla="*/ 124349 w 252993"/>
                  <a:gd name="connsiteY220" fmla="*/ 21736 h 176202"/>
                  <a:gd name="connsiteX221" fmla="*/ 126635 w 252993"/>
                  <a:gd name="connsiteY221" fmla="*/ 21479 h 176202"/>
                  <a:gd name="connsiteX222" fmla="*/ 129168 w 252993"/>
                  <a:gd name="connsiteY222" fmla="*/ 20622 h 176202"/>
                  <a:gd name="connsiteX223" fmla="*/ 131731 w 252993"/>
                  <a:gd name="connsiteY223" fmla="*/ 17564 h 176202"/>
                  <a:gd name="connsiteX224" fmla="*/ 139608 w 252993"/>
                  <a:gd name="connsiteY224" fmla="*/ 14078 h 176202"/>
                  <a:gd name="connsiteX225" fmla="*/ 145618 w 252993"/>
                  <a:gd name="connsiteY225" fmla="*/ 13211 h 176202"/>
                  <a:gd name="connsiteX226" fmla="*/ 151486 w 252993"/>
                  <a:gd name="connsiteY226" fmla="*/ 11811 h 176202"/>
                  <a:gd name="connsiteX227" fmla="*/ 158277 w 252993"/>
                  <a:gd name="connsiteY227" fmla="*/ 10820 h 176202"/>
                  <a:gd name="connsiteX228" fmla="*/ 160239 w 252993"/>
                  <a:gd name="connsiteY228" fmla="*/ 7963 h 176202"/>
                  <a:gd name="connsiteX229" fmla="*/ 161325 w 252993"/>
                  <a:gd name="connsiteY229" fmla="*/ 6010 h 176202"/>
                  <a:gd name="connsiteX230" fmla="*/ 162097 w 252993"/>
                  <a:gd name="connsiteY230" fmla="*/ 2391 h 176202"/>
                  <a:gd name="connsiteX231" fmla="*/ 165754 w 252993"/>
                  <a:gd name="connsiteY231" fmla="*/ 1343 h 176202"/>
                  <a:gd name="connsiteX232" fmla="*/ 169231 w 252993"/>
                  <a:gd name="connsiteY232" fmla="*/ 600 h 176202"/>
                  <a:gd name="connsiteX233" fmla="*/ 170469 w 252993"/>
                  <a:gd name="connsiteY233" fmla="*/ 143 h 176202"/>
                  <a:gd name="connsiteX234" fmla="*/ 173003 w 252993"/>
                  <a:gd name="connsiteY234" fmla="*/ 0 h 176202"/>
                  <a:gd name="connsiteX235" fmla="*/ 174974 w 252993"/>
                  <a:gd name="connsiteY235" fmla="*/ 305 h 176202"/>
                  <a:gd name="connsiteX236" fmla="*/ 178013 w 252993"/>
                  <a:gd name="connsiteY236" fmla="*/ 2096 h 176202"/>
                  <a:gd name="connsiteX237" fmla="*/ 180147 w 252993"/>
                  <a:gd name="connsiteY237" fmla="*/ 4334 h 176202"/>
                  <a:gd name="connsiteX238" fmla="*/ 180984 w 252993"/>
                  <a:gd name="connsiteY238" fmla="*/ 6115 h 176202"/>
                  <a:gd name="connsiteX239" fmla="*/ 182804 w 252993"/>
                  <a:gd name="connsiteY239" fmla="*/ 8630 h 176202"/>
                  <a:gd name="connsiteX240" fmla="*/ 184718 w 252993"/>
                  <a:gd name="connsiteY240" fmla="*/ 12144 h 176202"/>
                  <a:gd name="connsiteX241" fmla="*/ 186833 w 252993"/>
                  <a:gd name="connsiteY241" fmla="*/ 16821 h 176202"/>
                  <a:gd name="connsiteX242" fmla="*/ 187290 w 252993"/>
                  <a:gd name="connsiteY242" fmla="*/ 19174 h 176202"/>
                  <a:gd name="connsiteX243" fmla="*/ 188090 w 252993"/>
                  <a:gd name="connsiteY243" fmla="*/ 21727 h 176202"/>
                  <a:gd name="connsiteX244" fmla="*/ 189662 w 252993"/>
                  <a:gd name="connsiteY244" fmla="*/ 24822 h 176202"/>
                  <a:gd name="connsiteX245" fmla="*/ 192662 w 252993"/>
                  <a:gd name="connsiteY245" fmla="*/ 28251 h 176202"/>
                  <a:gd name="connsiteX246" fmla="*/ 193081 w 252993"/>
                  <a:gd name="connsiteY246" fmla="*/ 28889 h 176202"/>
                  <a:gd name="connsiteX247" fmla="*/ 194443 w 252993"/>
                  <a:gd name="connsiteY247" fmla="*/ 31299 h 176202"/>
                  <a:gd name="connsiteX248" fmla="*/ 197072 w 252993"/>
                  <a:gd name="connsiteY248" fmla="*/ 36624 h 176202"/>
                  <a:gd name="connsiteX249" fmla="*/ 199273 w 252993"/>
                  <a:gd name="connsiteY249" fmla="*/ 38748 h 176202"/>
                  <a:gd name="connsiteX250" fmla="*/ 201187 w 252993"/>
                  <a:gd name="connsiteY250" fmla="*/ 41062 h 176202"/>
                  <a:gd name="connsiteX251" fmla="*/ 202111 w 252993"/>
                  <a:gd name="connsiteY251" fmla="*/ 43386 h 176202"/>
                  <a:gd name="connsiteX252" fmla="*/ 203482 w 252993"/>
                  <a:gd name="connsiteY252" fmla="*/ 45491 h 176202"/>
                  <a:gd name="connsiteX253" fmla="*/ 206702 w 252993"/>
                  <a:gd name="connsiteY253" fmla="*/ 48282 h 176202"/>
                  <a:gd name="connsiteX254" fmla="*/ 209312 w 252993"/>
                  <a:gd name="connsiteY254" fmla="*/ 50816 h 176202"/>
                  <a:gd name="connsiteX255" fmla="*/ 211398 w 252993"/>
                  <a:gd name="connsiteY255" fmla="*/ 58083 h 176202"/>
                  <a:gd name="connsiteX256" fmla="*/ 212855 w 252993"/>
                  <a:gd name="connsiteY256" fmla="*/ 61417 h 176202"/>
                  <a:gd name="connsiteX257" fmla="*/ 213789 w 252993"/>
                  <a:gd name="connsiteY257" fmla="*/ 63960 h 176202"/>
                  <a:gd name="connsiteX258" fmla="*/ 213341 w 252993"/>
                  <a:gd name="connsiteY258" fmla="*/ 69104 h 176202"/>
                  <a:gd name="connsiteX259" fmla="*/ 213922 w 252993"/>
                  <a:gd name="connsiteY259" fmla="*/ 71304 h 176202"/>
                  <a:gd name="connsiteX260" fmla="*/ 212731 w 252993"/>
                  <a:gd name="connsiteY260" fmla="*/ 75314 h 176202"/>
                  <a:gd name="connsiteX261" fmla="*/ 210579 w 252993"/>
                  <a:gd name="connsiteY261" fmla="*/ 83353 h 176202"/>
                  <a:gd name="connsiteX262" fmla="*/ 210055 w 252993"/>
                  <a:gd name="connsiteY262" fmla="*/ 89735 h 176202"/>
                  <a:gd name="connsiteX263" fmla="*/ 210426 w 252993"/>
                  <a:gd name="connsiteY263" fmla="*/ 93164 h 176202"/>
                  <a:gd name="connsiteX264" fmla="*/ 210474 w 252993"/>
                  <a:gd name="connsiteY264" fmla="*/ 95364 h 176202"/>
                  <a:gd name="connsiteX265" fmla="*/ 210998 w 252993"/>
                  <a:gd name="connsiteY265" fmla="*/ 96764 h 176202"/>
                  <a:gd name="connsiteX266" fmla="*/ 211569 w 252993"/>
                  <a:gd name="connsiteY266" fmla="*/ 99660 h 176202"/>
                  <a:gd name="connsiteX267" fmla="*/ 211655 w 252993"/>
                  <a:gd name="connsiteY267" fmla="*/ 102175 h 176202"/>
                  <a:gd name="connsiteX268" fmla="*/ 210884 w 252993"/>
                  <a:gd name="connsiteY268" fmla="*/ 102889 h 176202"/>
                  <a:gd name="connsiteX269" fmla="*/ 209807 w 252993"/>
                  <a:gd name="connsiteY269" fmla="*/ 103489 h 176202"/>
                  <a:gd name="connsiteX270" fmla="*/ 209388 w 252993"/>
                  <a:gd name="connsiteY270" fmla="*/ 104013 h 176202"/>
                  <a:gd name="connsiteX271" fmla="*/ 210378 w 252993"/>
                  <a:gd name="connsiteY271" fmla="*/ 105146 h 176202"/>
                  <a:gd name="connsiteX272" fmla="*/ 211731 w 252993"/>
                  <a:gd name="connsiteY272" fmla="*/ 107251 h 1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52993" h="176202">
                    <a:moveTo>
                      <a:pt x="213065" y="109661"/>
                    </a:moveTo>
                    <a:lnTo>
                      <a:pt x="215884" y="113576"/>
                    </a:lnTo>
                    <a:lnTo>
                      <a:pt x="219456" y="115662"/>
                    </a:lnTo>
                    <a:lnTo>
                      <a:pt x="227724" y="117862"/>
                    </a:lnTo>
                    <a:lnTo>
                      <a:pt x="228467" y="117596"/>
                    </a:lnTo>
                    <a:lnTo>
                      <a:pt x="228543" y="117186"/>
                    </a:lnTo>
                    <a:lnTo>
                      <a:pt x="227972" y="116614"/>
                    </a:lnTo>
                    <a:lnTo>
                      <a:pt x="227886" y="115891"/>
                    </a:lnTo>
                    <a:lnTo>
                      <a:pt x="228285" y="114995"/>
                    </a:lnTo>
                    <a:lnTo>
                      <a:pt x="229428" y="114948"/>
                    </a:lnTo>
                    <a:lnTo>
                      <a:pt x="231296" y="115748"/>
                    </a:lnTo>
                    <a:lnTo>
                      <a:pt x="234858" y="114586"/>
                    </a:lnTo>
                    <a:lnTo>
                      <a:pt x="240097" y="111462"/>
                    </a:lnTo>
                    <a:lnTo>
                      <a:pt x="244916" y="110833"/>
                    </a:lnTo>
                    <a:lnTo>
                      <a:pt x="249298" y="112681"/>
                    </a:lnTo>
                    <a:lnTo>
                      <a:pt x="251546" y="114833"/>
                    </a:lnTo>
                    <a:lnTo>
                      <a:pt x="252993" y="116881"/>
                    </a:lnTo>
                    <a:lnTo>
                      <a:pt x="252536" y="119405"/>
                    </a:lnTo>
                    <a:lnTo>
                      <a:pt x="252260" y="120977"/>
                    </a:lnTo>
                    <a:lnTo>
                      <a:pt x="251107" y="127463"/>
                    </a:lnTo>
                    <a:lnTo>
                      <a:pt x="250307" y="129883"/>
                    </a:lnTo>
                    <a:lnTo>
                      <a:pt x="249021" y="132588"/>
                    </a:lnTo>
                    <a:lnTo>
                      <a:pt x="235411" y="135817"/>
                    </a:lnTo>
                    <a:lnTo>
                      <a:pt x="236287" y="134264"/>
                    </a:lnTo>
                    <a:lnTo>
                      <a:pt x="235972" y="131550"/>
                    </a:lnTo>
                    <a:lnTo>
                      <a:pt x="235401" y="129492"/>
                    </a:lnTo>
                    <a:lnTo>
                      <a:pt x="236668" y="127645"/>
                    </a:lnTo>
                    <a:lnTo>
                      <a:pt x="233610" y="126968"/>
                    </a:lnTo>
                    <a:lnTo>
                      <a:pt x="232267" y="127987"/>
                    </a:lnTo>
                    <a:lnTo>
                      <a:pt x="231220" y="129759"/>
                    </a:lnTo>
                    <a:lnTo>
                      <a:pt x="232143" y="133845"/>
                    </a:lnTo>
                    <a:lnTo>
                      <a:pt x="230657" y="136103"/>
                    </a:lnTo>
                    <a:lnTo>
                      <a:pt x="230086" y="137360"/>
                    </a:lnTo>
                    <a:lnTo>
                      <a:pt x="230019" y="140341"/>
                    </a:lnTo>
                    <a:lnTo>
                      <a:pt x="229134" y="141618"/>
                    </a:lnTo>
                    <a:lnTo>
                      <a:pt x="228962" y="143027"/>
                    </a:lnTo>
                    <a:lnTo>
                      <a:pt x="231134" y="142665"/>
                    </a:lnTo>
                    <a:lnTo>
                      <a:pt x="230153" y="145228"/>
                    </a:lnTo>
                    <a:lnTo>
                      <a:pt x="226076" y="150143"/>
                    </a:lnTo>
                    <a:lnTo>
                      <a:pt x="224647" y="153076"/>
                    </a:lnTo>
                    <a:lnTo>
                      <a:pt x="225000" y="164649"/>
                    </a:lnTo>
                    <a:lnTo>
                      <a:pt x="223181" y="171545"/>
                    </a:lnTo>
                    <a:lnTo>
                      <a:pt x="223038" y="173574"/>
                    </a:lnTo>
                    <a:lnTo>
                      <a:pt x="218713" y="173641"/>
                    </a:lnTo>
                    <a:lnTo>
                      <a:pt x="217418" y="173479"/>
                    </a:lnTo>
                    <a:lnTo>
                      <a:pt x="213322" y="172450"/>
                    </a:lnTo>
                    <a:lnTo>
                      <a:pt x="208722" y="170621"/>
                    </a:lnTo>
                    <a:lnTo>
                      <a:pt x="206026" y="167059"/>
                    </a:lnTo>
                    <a:lnTo>
                      <a:pt x="204301" y="164516"/>
                    </a:lnTo>
                    <a:lnTo>
                      <a:pt x="200396" y="165668"/>
                    </a:lnTo>
                    <a:lnTo>
                      <a:pt x="199663" y="165363"/>
                    </a:lnTo>
                    <a:lnTo>
                      <a:pt x="198587" y="164135"/>
                    </a:lnTo>
                    <a:lnTo>
                      <a:pt x="195653" y="163306"/>
                    </a:lnTo>
                    <a:lnTo>
                      <a:pt x="192024" y="163287"/>
                    </a:lnTo>
                    <a:lnTo>
                      <a:pt x="183880" y="158629"/>
                    </a:lnTo>
                    <a:lnTo>
                      <a:pt x="182985" y="157848"/>
                    </a:lnTo>
                    <a:lnTo>
                      <a:pt x="176584" y="158629"/>
                    </a:lnTo>
                    <a:lnTo>
                      <a:pt x="167002" y="160934"/>
                    </a:lnTo>
                    <a:lnTo>
                      <a:pt x="159696" y="163782"/>
                    </a:lnTo>
                    <a:lnTo>
                      <a:pt x="152143" y="168840"/>
                    </a:lnTo>
                    <a:lnTo>
                      <a:pt x="149085" y="172669"/>
                    </a:lnTo>
                    <a:lnTo>
                      <a:pt x="145532" y="174698"/>
                    </a:lnTo>
                    <a:lnTo>
                      <a:pt x="140484" y="176203"/>
                    </a:lnTo>
                    <a:lnTo>
                      <a:pt x="131464" y="175641"/>
                    </a:lnTo>
                    <a:lnTo>
                      <a:pt x="122063" y="173717"/>
                    </a:lnTo>
                    <a:lnTo>
                      <a:pt x="111976" y="171650"/>
                    </a:lnTo>
                    <a:lnTo>
                      <a:pt x="106518" y="172793"/>
                    </a:lnTo>
                    <a:lnTo>
                      <a:pt x="99146" y="171936"/>
                    </a:lnTo>
                    <a:lnTo>
                      <a:pt x="88021" y="169469"/>
                    </a:lnTo>
                    <a:lnTo>
                      <a:pt x="79734" y="168716"/>
                    </a:lnTo>
                    <a:lnTo>
                      <a:pt x="71561" y="170174"/>
                    </a:lnTo>
                    <a:lnTo>
                      <a:pt x="70190" y="169059"/>
                    </a:lnTo>
                    <a:lnTo>
                      <a:pt x="69895" y="167783"/>
                    </a:lnTo>
                    <a:lnTo>
                      <a:pt x="70209" y="165983"/>
                    </a:lnTo>
                    <a:lnTo>
                      <a:pt x="71361" y="164525"/>
                    </a:lnTo>
                    <a:lnTo>
                      <a:pt x="73343" y="163420"/>
                    </a:lnTo>
                    <a:lnTo>
                      <a:pt x="74381" y="162296"/>
                    </a:lnTo>
                    <a:lnTo>
                      <a:pt x="74495" y="161163"/>
                    </a:lnTo>
                    <a:lnTo>
                      <a:pt x="72276" y="159334"/>
                    </a:lnTo>
                    <a:lnTo>
                      <a:pt x="67723" y="156810"/>
                    </a:lnTo>
                    <a:lnTo>
                      <a:pt x="65847" y="155229"/>
                    </a:lnTo>
                    <a:lnTo>
                      <a:pt x="65389" y="154838"/>
                    </a:lnTo>
                    <a:lnTo>
                      <a:pt x="65265" y="153419"/>
                    </a:lnTo>
                    <a:lnTo>
                      <a:pt x="64322" y="152305"/>
                    </a:lnTo>
                    <a:lnTo>
                      <a:pt x="62551" y="151486"/>
                    </a:lnTo>
                    <a:lnTo>
                      <a:pt x="61189" y="150009"/>
                    </a:lnTo>
                    <a:lnTo>
                      <a:pt x="60217" y="147866"/>
                    </a:lnTo>
                    <a:lnTo>
                      <a:pt x="60427" y="145847"/>
                    </a:lnTo>
                    <a:lnTo>
                      <a:pt x="61808" y="143951"/>
                    </a:lnTo>
                    <a:lnTo>
                      <a:pt x="63579" y="143123"/>
                    </a:lnTo>
                    <a:lnTo>
                      <a:pt x="65732" y="143380"/>
                    </a:lnTo>
                    <a:lnTo>
                      <a:pt x="66627" y="142837"/>
                    </a:lnTo>
                    <a:lnTo>
                      <a:pt x="66266" y="141513"/>
                    </a:lnTo>
                    <a:lnTo>
                      <a:pt x="64161" y="139808"/>
                    </a:lnTo>
                    <a:lnTo>
                      <a:pt x="60303" y="137741"/>
                    </a:lnTo>
                    <a:lnTo>
                      <a:pt x="56379" y="138865"/>
                    </a:lnTo>
                    <a:lnTo>
                      <a:pt x="52368" y="143189"/>
                    </a:lnTo>
                    <a:lnTo>
                      <a:pt x="49492" y="143885"/>
                    </a:lnTo>
                    <a:lnTo>
                      <a:pt x="47720" y="140979"/>
                    </a:lnTo>
                    <a:lnTo>
                      <a:pt x="44577" y="139236"/>
                    </a:lnTo>
                    <a:lnTo>
                      <a:pt x="40053" y="138694"/>
                    </a:lnTo>
                    <a:lnTo>
                      <a:pt x="37272" y="137579"/>
                    </a:lnTo>
                    <a:lnTo>
                      <a:pt x="36233" y="135893"/>
                    </a:lnTo>
                    <a:lnTo>
                      <a:pt x="34252" y="134598"/>
                    </a:lnTo>
                    <a:lnTo>
                      <a:pt x="29889" y="133217"/>
                    </a:lnTo>
                    <a:lnTo>
                      <a:pt x="29832" y="131902"/>
                    </a:lnTo>
                    <a:lnTo>
                      <a:pt x="30537" y="131588"/>
                    </a:lnTo>
                    <a:lnTo>
                      <a:pt x="32090" y="131464"/>
                    </a:lnTo>
                    <a:lnTo>
                      <a:pt x="34166" y="131188"/>
                    </a:lnTo>
                    <a:lnTo>
                      <a:pt x="34500" y="130435"/>
                    </a:lnTo>
                    <a:lnTo>
                      <a:pt x="34519" y="129750"/>
                    </a:lnTo>
                    <a:lnTo>
                      <a:pt x="32881" y="128883"/>
                    </a:lnTo>
                    <a:lnTo>
                      <a:pt x="31232" y="128292"/>
                    </a:lnTo>
                    <a:lnTo>
                      <a:pt x="30366" y="127702"/>
                    </a:lnTo>
                    <a:lnTo>
                      <a:pt x="29813" y="127044"/>
                    </a:lnTo>
                    <a:lnTo>
                      <a:pt x="29699" y="126359"/>
                    </a:lnTo>
                    <a:lnTo>
                      <a:pt x="30185" y="125892"/>
                    </a:lnTo>
                    <a:lnTo>
                      <a:pt x="30852" y="125863"/>
                    </a:lnTo>
                    <a:lnTo>
                      <a:pt x="31509" y="125454"/>
                    </a:lnTo>
                    <a:lnTo>
                      <a:pt x="31880" y="123863"/>
                    </a:lnTo>
                    <a:lnTo>
                      <a:pt x="32775" y="122549"/>
                    </a:lnTo>
                    <a:lnTo>
                      <a:pt x="33414" y="122091"/>
                    </a:lnTo>
                    <a:lnTo>
                      <a:pt x="33376" y="121120"/>
                    </a:lnTo>
                    <a:lnTo>
                      <a:pt x="32709" y="120215"/>
                    </a:lnTo>
                    <a:lnTo>
                      <a:pt x="31804" y="119434"/>
                    </a:lnTo>
                    <a:lnTo>
                      <a:pt x="30470" y="118958"/>
                    </a:lnTo>
                    <a:lnTo>
                      <a:pt x="26318" y="117586"/>
                    </a:lnTo>
                    <a:lnTo>
                      <a:pt x="24222" y="115681"/>
                    </a:lnTo>
                    <a:lnTo>
                      <a:pt x="22936" y="115605"/>
                    </a:lnTo>
                    <a:lnTo>
                      <a:pt x="20907" y="114548"/>
                    </a:lnTo>
                    <a:lnTo>
                      <a:pt x="18717" y="112890"/>
                    </a:lnTo>
                    <a:lnTo>
                      <a:pt x="16812" y="110528"/>
                    </a:lnTo>
                    <a:lnTo>
                      <a:pt x="14764" y="108995"/>
                    </a:lnTo>
                    <a:lnTo>
                      <a:pt x="14231" y="108366"/>
                    </a:lnTo>
                    <a:lnTo>
                      <a:pt x="14183" y="107775"/>
                    </a:lnTo>
                    <a:lnTo>
                      <a:pt x="14564" y="107109"/>
                    </a:lnTo>
                    <a:lnTo>
                      <a:pt x="14544" y="106385"/>
                    </a:lnTo>
                    <a:lnTo>
                      <a:pt x="14011" y="104070"/>
                    </a:lnTo>
                    <a:lnTo>
                      <a:pt x="14374" y="101613"/>
                    </a:lnTo>
                    <a:lnTo>
                      <a:pt x="14278" y="99298"/>
                    </a:lnTo>
                    <a:lnTo>
                      <a:pt x="14250" y="98260"/>
                    </a:lnTo>
                    <a:lnTo>
                      <a:pt x="13849" y="97936"/>
                    </a:lnTo>
                    <a:lnTo>
                      <a:pt x="13497" y="98288"/>
                    </a:lnTo>
                    <a:lnTo>
                      <a:pt x="12992" y="98727"/>
                    </a:lnTo>
                    <a:lnTo>
                      <a:pt x="12497" y="98812"/>
                    </a:lnTo>
                    <a:lnTo>
                      <a:pt x="10982" y="97126"/>
                    </a:lnTo>
                    <a:lnTo>
                      <a:pt x="9068" y="93688"/>
                    </a:lnTo>
                    <a:lnTo>
                      <a:pt x="7772" y="92535"/>
                    </a:lnTo>
                    <a:lnTo>
                      <a:pt x="5249" y="90954"/>
                    </a:lnTo>
                    <a:lnTo>
                      <a:pt x="3115" y="89621"/>
                    </a:lnTo>
                    <a:lnTo>
                      <a:pt x="1591" y="86744"/>
                    </a:lnTo>
                    <a:lnTo>
                      <a:pt x="0" y="84515"/>
                    </a:lnTo>
                    <a:lnTo>
                      <a:pt x="1048" y="83582"/>
                    </a:lnTo>
                    <a:lnTo>
                      <a:pt x="7115" y="82267"/>
                    </a:lnTo>
                    <a:lnTo>
                      <a:pt x="9944" y="83553"/>
                    </a:lnTo>
                    <a:lnTo>
                      <a:pt x="11211" y="83087"/>
                    </a:lnTo>
                    <a:lnTo>
                      <a:pt x="12440" y="82048"/>
                    </a:lnTo>
                    <a:lnTo>
                      <a:pt x="13125" y="81210"/>
                    </a:lnTo>
                    <a:lnTo>
                      <a:pt x="13249" y="80324"/>
                    </a:lnTo>
                    <a:lnTo>
                      <a:pt x="13859" y="79219"/>
                    </a:lnTo>
                    <a:lnTo>
                      <a:pt x="15907" y="78695"/>
                    </a:lnTo>
                    <a:lnTo>
                      <a:pt x="21336" y="79372"/>
                    </a:lnTo>
                    <a:lnTo>
                      <a:pt x="23517" y="77819"/>
                    </a:lnTo>
                    <a:lnTo>
                      <a:pt x="24327" y="76981"/>
                    </a:lnTo>
                    <a:lnTo>
                      <a:pt x="24822" y="75114"/>
                    </a:lnTo>
                    <a:lnTo>
                      <a:pt x="25394" y="73609"/>
                    </a:lnTo>
                    <a:lnTo>
                      <a:pt x="27337" y="72809"/>
                    </a:lnTo>
                    <a:lnTo>
                      <a:pt x="27308" y="71438"/>
                    </a:lnTo>
                    <a:lnTo>
                      <a:pt x="27013" y="69952"/>
                    </a:lnTo>
                    <a:lnTo>
                      <a:pt x="28137" y="66608"/>
                    </a:lnTo>
                    <a:lnTo>
                      <a:pt x="28823" y="65237"/>
                    </a:lnTo>
                    <a:lnTo>
                      <a:pt x="29928" y="64741"/>
                    </a:lnTo>
                    <a:lnTo>
                      <a:pt x="31252" y="63684"/>
                    </a:lnTo>
                    <a:lnTo>
                      <a:pt x="33557" y="61493"/>
                    </a:lnTo>
                    <a:lnTo>
                      <a:pt x="33023" y="59588"/>
                    </a:lnTo>
                    <a:lnTo>
                      <a:pt x="33481" y="58169"/>
                    </a:lnTo>
                    <a:lnTo>
                      <a:pt x="35881" y="54721"/>
                    </a:lnTo>
                    <a:lnTo>
                      <a:pt x="37709" y="51387"/>
                    </a:lnTo>
                    <a:lnTo>
                      <a:pt x="37681" y="49711"/>
                    </a:lnTo>
                    <a:lnTo>
                      <a:pt x="37948" y="48253"/>
                    </a:lnTo>
                    <a:lnTo>
                      <a:pt x="39567" y="46653"/>
                    </a:lnTo>
                    <a:lnTo>
                      <a:pt x="41263" y="44567"/>
                    </a:lnTo>
                    <a:lnTo>
                      <a:pt x="43501" y="38033"/>
                    </a:lnTo>
                    <a:lnTo>
                      <a:pt x="44310" y="36938"/>
                    </a:lnTo>
                    <a:lnTo>
                      <a:pt x="45777" y="35690"/>
                    </a:lnTo>
                    <a:lnTo>
                      <a:pt x="46873" y="34452"/>
                    </a:lnTo>
                    <a:lnTo>
                      <a:pt x="46987" y="30147"/>
                    </a:lnTo>
                    <a:lnTo>
                      <a:pt x="48016" y="28899"/>
                    </a:lnTo>
                    <a:lnTo>
                      <a:pt x="49987" y="27499"/>
                    </a:lnTo>
                    <a:lnTo>
                      <a:pt x="51949" y="25251"/>
                    </a:lnTo>
                    <a:lnTo>
                      <a:pt x="53540" y="22584"/>
                    </a:lnTo>
                    <a:lnTo>
                      <a:pt x="54769" y="21336"/>
                    </a:lnTo>
                    <a:lnTo>
                      <a:pt x="56398" y="21002"/>
                    </a:lnTo>
                    <a:lnTo>
                      <a:pt x="58160" y="19955"/>
                    </a:lnTo>
                    <a:lnTo>
                      <a:pt x="60131" y="19564"/>
                    </a:lnTo>
                    <a:lnTo>
                      <a:pt x="62046" y="20079"/>
                    </a:lnTo>
                    <a:lnTo>
                      <a:pt x="63255" y="19812"/>
                    </a:lnTo>
                    <a:lnTo>
                      <a:pt x="65094" y="18517"/>
                    </a:lnTo>
                    <a:lnTo>
                      <a:pt x="69771" y="13602"/>
                    </a:lnTo>
                    <a:lnTo>
                      <a:pt x="70428" y="12620"/>
                    </a:lnTo>
                    <a:lnTo>
                      <a:pt x="71400" y="11944"/>
                    </a:lnTo>
                    <a:lnTo>
                      <a:pt x="75190" y="10258"/>
                    </a:lnTo>
                    <a:lnTo>
                      <a:pt x="76152" y="8563"/>
                    </a:lnTo>
                    <a:lnTo>
                      <a:pt x="77457" y="7039"/>
                    </a:lnTo>
                    <a:lnTo>
                      <a:pt x="79143" y="7153"/>
                    </a:lnTo>
                    <a:lnTo>
                      <a:pt x="84649" y="10925"/>
                    </a:lnTo>
                    <a:lnTo>
                      <a:pt x="90535" y="10687"/>
                    </a:lnTo>
                    <a:lnTo>
                      <a:pt x="91611" y="10830"/>
                    </a:lnTo>
                    <a:lnTo>
                      <a:pt x="91964" y="10906"/>
                    </a:lnTo>
                    <a:lnTo>
                      <a:pt x="92688" y="11211"/>
                    </a:lnTo>
                    <a:lnTo>
                      <a:pt x="100517" y="13078"/>
                    </a:lnTo>
                    <a:lnTo>
                      <a:pt x="101727" y="12868"/>
                    </a:lnTo>
                    <a:lnTo>
                      <a:pt x="102061" y="12725"/>
                    </a:lnTo>
                    <a:lnTo>
                      <a:pt x="105213" y="14259"/>
                    </a:lnTo>
                    <a:lnTo>
                      <a:pt x="108004" y="14059"/>
                    </a:lnTo>
                    <a:lnTo>
                      <a:pt x="110652" y="12992"/>
                    </a:lnTo>
                    <a:lnTo>
                      <a:pt x="113405" y="12630"/>
                    </a:lnTo>
                    <a:lnTo>
                      <a:pt x="115938" y="13268"/>
                    </a:lnTo>
                    <a:lnTo>
                      <a:pt x="117863" y="15430"/>
                    </a:lnTo>
                    <a:lnTo>
                      <a:pt x="122863" y="20021"/>
                    </a:lnTo>
                    <a:lnTo>
                      <a:pt x="124349" y="21736"/>
                    </a:lnTo>
                    <a:lnTo>
                      <a:pt x="126635" y="21479"/>
                    </a:lnTo>
                    <a:lnTo>
                      <a:pt x="129168" y="20622"/>
                    </a:lnTo>
                    <a:lnTo>
                      <a:pt x="131731" y="17564"/>
                    </a:lnTo>
                    <a:lnTo>
                      <a:pt x="139608" y="14078"/>
                    </a:lnTo>
                    <a:lnTo>
                      <a:pt x="145618" y="13211"/>
                    </a:lnTo>
                    <a:lnTo>
                      <a:pt x="151486" y="11811"/>
                    </a:lnTo>
                    <a:lnTo>
                      <a:pt x="158277" y="10820"/>
                    </a:lnTo>
                    <a:lnTo>
                      <a:pt x="160239" y="7963"/>
                    </a:lnTo>
                    <a:lnTo>
                      <a:pt x="161325" y="6010"/>
                    </a:lnTo>
                    <a:lnTo>
                      <a:pt x="162097" y="2391"/>
                    </a:lnTo>
                    <a:lnTo>
                      <a:pt x="165754" y="1343"/>
                    </a:lnTo>
                    <a:lnTo>
                      <a:pt x="169231" y="600"/>
                    </a:lnTo>
                    <a:lnTo>
                      <a:pt x="170469" y="143"/>
                    </a:lnTo>
                    <a:lnTo>
                      <a:pt x="173003" y="0"/>
                    </a:lnTo>
                    <a:lnTo>
                      <a:pt x="174974" y="305"/>
                    </a:lnTo>
                    <a:lnTo>
                      <a:pt x="178013" y="2096"/>
                    </a:lnTo>
                    <a:lnTo>
                      <a:pt x="180147" y="4334"/>
                    </a:lnTo>
                    <a:lnTo>
                      <a:pt x="180984" y="6115"/>
                    </a:lnTo>
                    <a:lnTo>
                      <a:pt x="182804" y="8630"/>
                    </a:lnTo>
                    <a:lnTo>
                      <a:pt x="184718" y="12144"/>
                    </a:lnTo>
                    <a:lnTo>
                      <a:pt x="186833" y="16821"/>
                    </a:lnTo>
                    <a:lnTo>
                      <a:pt x="187290" y="19174"/>
                    </a:lnTo>
                    <a:lnTo>
                      <a:pt x="188090" y="21727"/>
                    </a:lnTo>
                    <a:lnTo>
                      <a:pt x="189662" y="24822"/>
                    </a:lnTo>
                    <a:lnTo>
                      <a:pt x="192662" y="28251"/>
                    </a:lnTo>
                    <a:lnTo>
                      <a:pt x="193081" y="28889"/>
                    </a:lnTo>
                    <a:lnTo>
                      <a:pt x="194443" y="31299"/>
                    </a:lnTo>
                    <a:lnTo>
                      <a:pt x="197072" y="36624"/>
                    </a:lnTo>
                    <a:lnTo>
                      <a:pt x="199273" y="38748"/>
                    </a:lnTo>
                    <a:lnTo>
                      <a:pt x="201187" y="41062"/>
                    </a:lnTo>
                    <a:lnTo>
                      <a:pt x="202111" y="43386"/>
                    </a:lnTo>
                    <a:lnTo>
                      <a:pt x="203482" y="45491"/>
                    </a:lnTo>
                    <a:lnTo>
                      <a:pt x="206702" y="48282"/>
                    </a:lnTo>
                    <a:lnTo>
                      <a:pt x="209312" y="50816"/>
                    </a:lnTo>
                    <a:lnTo>
                      <a:pt x="211398" y="58083"/>
                    </a:lnTo>
                    <a:lnTo>
                      <a:pt x="212855" y="61417"/>
                    </a:lnTo>
                    <a:lnTo>
                      <a:pt x="213789" y="63960"/>
                    </a:lnTo>
                    <a:lnTo>
                      <a:pt x="213341" y="69104"/>
                    </a:lnTo>
                    <a:lnTo>
                      <a:pt x="213922" y="71304"/>
                    </a:lnTo>
                    <a:lnTo>
                      <a:pt x="212731" y="75314"/>
                    </a:lnTo>
                    <a:lnTo>
                      <a:pt x="210579" y="83353"/>
                    </a:lnTo>
                    <a:lnTo>
                      <a:pt x="210055" y="89735"/>
                    </a:lnTo>
                    <a:lnTo>
                      <a:pt x="210426" y="93164"/>
                    </a:lnTo>
                    <a:lnTo>
                      <a:pt x="210474" y="95364"/>
                    </a:lnTo>
                    <a:lnTo>
                      <a:pt x="210998" y="96764"/>
                    </a:lnTo>
                    <a:lnTo>
                      <a:pt x="211569" y="99660"/>
                    </a:lnTo>
                    <a:lnTo>
                      <a:pt x="211655" y="102175"/>
                    </a:lnTo>
                    <a:lnTo>
                      <a:pt x="210884" y="102889"/>
                    </a:lnTo>
                    <a:lnTo>
                      <a:pt x="209807" y="103489"/>
                    </a:lnTo>
                    <a:lnTo>
                      <a:pt x="209388" y="104013"/>
                    </a:lnTo>
                    <a:lnTo>
                      <a:pt x="210378" y="105146"/>
                    </a:lnTo>
                    <a:lnTo>
                      <a:pt x="211731" y="107251"/>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1" name="Freeform: Shape 195">
                <a:extLst>
                  <a:ext uri="{FF2B5EF4-FFF2-40B4-BE49-F238E27FC236}">
                    <a16:creationId xmlns:a16="http://schemas.microsoft.com/office/drawing/2014/main" id="{6C8588CD-0501-4949-F43C-0ACB41ED6039}"/>
                  </a:ext>
                </a:extLst>
              </p:cNvPr>
              <p:cNvSpPr/>
              <p:nvPr/>
            </p:nvSpPr>
            <p:spPr>
              <a:xfrm>
                <a:off x="16057498" y="7859017"/>
                <a:ext cx="467432" cy="617081"/>
              </a:xfrm>
              <a:custGeom>
                <a:avLst/>
                <a:gdLst>
                  <a:gd name="connsiteX0" fmla="*/ 23670 w 110614"/>
                  <a:gd name="connsiteY0" fmla="*/ 667 h 146027"/>
                  <a:gd name="connsiteX1" fmla="*/ 26880 w 110614"/>
                  <a:gd name="connsiteY1" fmla="*/ 895 h 146027"/>
                  <a:gd name="connsiteX2" fmla="*/ 29280 w 110614"/>
                  <a:gd name="connsiteY2" fmla="*/ 295 h 146027"/>
                  <a:gd name="connsiteX3" fmla="*/ 35347 w 110614"/>
                  <a:gd name="connsiteY3" fmla="*/ 1057 h 146027"/>
                  <a:gd name="connsiteX4" fmla="*/ 36652 w 110614"/>
                  <a:gd name="connsiteY4" fmla="*/ 1657 h 146027"/>
                  <a:gd name="connsiteX5" fmla="*/ 37500 w 110614"/>
                  <a:gd name="connsiteY5" fmla="*/ 2334 h 146027"/>
                  <a:gd name="connsiteX6" fmla="*/ 39091 w 110614"/>
                  <a:gd name="connsiteY6" fmla="*/ 4563 h 146027"/>
                  <a:gd name="connsiteX7" fmla="*/ 40615 w 110614"/>
                  <a:gd name="connsiteY7" fmla="*/ 7439 h 146027"/>
                  <a:gd name="connsiteX8" fmla="*/ 42749 w 110614"/>
                  <a:gd name="connsiteY8" fmla="*/ 8772 h 146027"/>
                  <a:gd name="connsiteX9" fmla="*/ 45272 w 110614"/>
                  <a:gd name="connsiteY9" fmla="*/ 10354 h 146027"/>
                  <a:gd name="connsiteX10" fmla="*/ 46568 w 110614"/>
                  <a:gd name="connsiteY10" fmla="*/ 11506 h 146027"/>
                  <a:gd name="connsiteX11" fmla="*/ 48483 w 110614"/>
                  <a:gd name="connsiteY11" fmla="*/ 14945 h 146027"/>
                  <a:gd name="connsiteX12" fmla="*/ 49997 w 110614"/>
                  <a:gd name="connsiteY12" fmla="*/ 16631 h 146027"/>
                  <a:gd name="connsiteX13" fmla="*/ 50492 w 110614"/>
                  <a:gd name="connsiteY13" fmla="*/ 16545 h 146027"/>
                  <a:gd name="connsiteX14" fmla="*/ 50997 w 110614"/>
                  <a:gd name="connsiteY14" fmla="*/ 16107 h 146027"/>
                  <a:gd name="connsiteX15" fmla="*/ 51349 w 110614"/>
                  <a:gd name="connsiteY15" fmla="*/ 15754 h 146027"/>
                  <a:gd name="connsiteX16" fmla="*/ 51750 w 110614"/>
                  <a:gd name="connsiteY16" fmla="*/ 16078 h 146027"/>
                  <a:gd name="connsiteX17" fmla="*/ 51778 w 110614"/>
                  <a:gd name="connsiteY17" fmla="*/ 17116 h 146027"/>
                  <a:gd name="connsiteX18" fmla="*/ 51874 w 110614"/>
                  <a:gd name="connsiteY18" fmla="*/ 19431 h 146027"/>
                  <a:gd name="connsiteX19" fmla="*/ 51511 w 110614"/>
                  <a:gd name="connsiteY19" fmla="*/ 21888 h 146027"/>
                  <a:gd name="connsiteX20" fmla="*/ 52044 w 110614"/>
                  <a:gd name="connsiteY20" fmla="*/ 24203 h 146027"/>
                  <a:gd name="connsiteX21" fmla="*/ 52064 w 110614"/>
                  <a:gd name="connsiteY21" fmla="*/ 24927 h 146027"/>
                  <a:gd name="connsiteX22" fmla="*/ 51683 w 110614"/>
                  <a:gd name="connsiteY22" fmla="*/ 25594 h 146027"/>
                  <a:gd name="connsiteX23" fmla="*/ 51731 w 110614"/>
                  <a:gd name="connsiteY23" fmla="*/ 26184 h 146027"/>
                  <a:gd name="connsiteX24" fmla="*/ 52264 w 110614"/>
                  <a:gd name="connsiteY24" fmla="*/ 26813 h 146027"/>
                  <a:gd name="connsiteX25" fmla="*/ 54312 w 110614"/>
                  <a:gd name="connsiteY25" fmla="*/ 28347 h 146027"/>
                  <a:gd name="connsiteX26" fmla="*/ 56217 w 110614"/>
                  <a:gd name="connsiteY26" fmla="*/ 30709 h 146027"/>
                  <a:gd name="connsiteX27" fmla="*/ 58407 w 110614"/>
                  <a:gd name="connsiteY27" fmla="*/ 32366 h 146027"/>
                  <a:gd name="connsiteX28" fmla="*/ 60436 w 110614"/>
                  <a:gd name="connsiteY28" fmla="*/ 33423 h 146027"/>
                  <a:gd name="connsiteX29" fmla="*/ 61722 w 110614"/>
                  <a:gd name="connsiteY29" fmla="*/ 33499 h 146027"/>
                  <a:gd name="connsiteX30" fmla="*/ 63818 w 110614"/>
                  <a:gd name="connsiteY30" fmla="*/ 35405 h 146027"/>
                  <a:gd name="connsiteX31" fmla="*/ 67970 w 110614"/>
                  <a:gd name="connsiteY31" fmla="*/ 36776 h 146027"/>
                  <a:gd name="connsiteX32" fmla="*/ 69304 w 110614"/>
                  <a:gd name="connsiteY32" fmla="*/ 37252 h 146027"/>
                  <a:gd name="connsiteX33" fmla="*/ 70209 w 110614"/>
                  <a:gd name="connsiteY33" fmla="*/ 38033 h 146027"/>
                  <a:gd name="connsiteX34" fmla="*/ 70876 w 110614"/>
                  <a:gd name="connsiteY34" fmla="*/ 38938 h 146027"/>
                  <a:gd name="connsiteX35" fmla="*/ 70914 w 110614"/>
                  <a:gd name="connsiteY35" fmla="*/ 39910 h 146027"/>
                  <a:gd name="connsiteX36" fmla="*/ 70275 w 110614"/>
                  <a:gd name="connsiteY36" fmla="*/ 40367 h 146027"/>
                  <a:gd name="connsiteX37" fmla="*/ 69380 w 110614"/>
                  <a:gd name="connsiteY37" fmla="*/ 41681 h 146027"/>
                  <a:gd name="connsiteX38" fmla="*/ 69009 w 110614"/>
                  <a:gd name="connsiteY38" fmla="*/ 43272 h 146027"/>
                  <a:gd name="connsiteX39" fmla="*/ 68352 w 110614"/>
                  <a:gd name="connsiteY39" fmla="*/ 43682 h 146027"/>
                  <a:gd name="connsiteX40" fmla="*/ 67685 w 110614"/>
                  <a:gd name="connsiteY40" fmla="*/ 43710 h 146027"/>
                  <a:gd name="connsiteX41" fmla="*/ 67199 w 110614"/>
                  <a:gd name="connsiteY41" fmla="*/ 44177 h 146027"/>
                  <a:gd name="connsiteX42" fmla="*/ 67313 w 110614"/>
                  <a:gd name="connsiteY42" fmla="*/ 44863 h 146027"/>
                  <a:gd name="connsiteX43" fmla="*/ 67866 w 110614"/>
                  <a:gd name="connsiteY43" fmla="*/ 45520 h 146027"/>
                  <a:gd name="connsiteX44" fmla="*/ 68732 w 110614"/>
                  <a:gd name="connsiteY44" fmla="*/ 46111 h 146027"/>
                  <a:gd name="connsiteX45" fmla="*/ 70381 w 110614"/>
                  <a:gd name="connsiteY45" fmla="*/ 46701 h 146027"/>
                  <a:gd name="connsiteX46" fmla="*/ 72019 w 110614"/>
                  <a:gd name="connsiteY46" fmla="*/ 47568 h 146027"/>
                  <a:gd name="connsiteX47" fmla="*/ 72000 w 110614"/>
                  <a:gd name="connsiteY47" fmla="*/ 48254 h 146027"/>
                  <a:gd name="connsiteX48" fmla="*/ 71666 w 110614"/>
                  <a:gd name="connsiteY48" fmla="*/ 49006 h 146027"/>
                  <a:gd name="connsiteX49" fmla="*/ 69590 w 110614"/>
                  <a:gd name="connsiteY49" fmla="*/ 49282 h 146027"/>
                  <a:gd name="connsiteX50" fmla="*/ 68037 w 110614"/>
                  <a:gd name="connsiteY50" fmla="*/ 49406 h 146027"/>
                  <a:gd name="connsiteX51" fmla="*/ 67333 w 110614"/>
                  <a:gd name="connsiteY51" fmla="*/ 49721 h 146027"/>
                  <a:gd name="connsiteX52" fmla="*/ 67389 w 110614"/>
                  <a:gd name="connsiteY52" fmla="*/ 51035 h 146027"/>
                  <a:gd name="connsiteX53" fmla="*/ 71752 w 110614"/>
                  <a:gd name="connsiteY53" fmla="*/ 52416 h 146027"/>
                  <a:gd name="connsiteX54" fmla="*/ 73733 w 110614"/>
                  <a:gd name="connsiteY54" fmla="*/ 53712 h 146027"/>
                  <a:gd name="connsiteX55" fmla="*/ 74772 w 110614"/>
                  <a:gd name="connsiteY55" fmla="*/ 55397 h 146027"/>
                  <a:gd name="connsiteX56" fmla="*/ 77553 w 110614"/>
                  <a:gd name="connsiteY56" fmla="*/ 56512 h 146027"/>
                  <a:gd name="connsiteX57" fmla="*/ 82077 w 110614"/>
                  <a:gd name="connsiteY57" fmla="*/ 57055 h 146027"/>
                  <a:gd name="connsiteX58" fmla="*/ 85220 w 110614"/>
                  <a:gd name="connsiteY58" fmla="*/ 58798 h 146027"/>
                  <a:gd name="connsiteX59" fmla="*/ 86992 w 110614"/>
                  <a:gd name="connsiteY59" fmla="*/ 61703 h 146027"/>
                  <a:gd name="connsiteX60" fmla="*/ 89868 w 110614"/>
                  <a:gd name="connsiteY60" fmla="*/ 61008 h 146027"/>
                  <a:gd name="connsiteX61" fmla="*/ 93879 w 110614"/>
                  <a:gd name="connsiteY61" fmla="*/ 56683 h 146027"/>
                  <a:gd name="connsiteX62" fmla="*/ 97803 w 110614"/>
                  <a:gd name="connsiteY62" fmla="*/ 55559 h 146027"/>
                  <a:gd name="connsiteX63" fmla="*/ 101661 w 110614"/>
                  <a:gd name="connsiteY63" fmla="*/ 57626 h 146027"/>
                  <a:gd name="connsiteX64" fmla="*/ 103766 w 110614"/>
                  <a:gd name="connsiteY64" fmla="*/ 59331 h 146027"/>
                  <a:gd name="connsiteX65" fmla="*/ 104127 w 110614"/>
                  <a:gd name="connsiteY65" fmla="*/ 60655 h 146027"/>
                  <a:gd name="connsiteX66" fmla="*/ 103232 w 110614"/>
                  <a:gd name="connsiteY66" fmla="*/ 61198 h 146027"/>
                  <a:gd name="connsiteX67" fmla="*/ 101079 w 110614"/>
                  <a:gd name="connsiteY67" fmla="*/ 60941 h 146027"/>
                  <a:gd name="connsiteX68" fmla="*/ 99308 w 110614"/>
                  <a:gd name="connsiteY68" fmla="*/ 61770 h 146027"/>
                  <a:gd name="connsiteX69" fmla="*/ 97927 w 110614"/>
                  <a:gd name="connsiteY69" fmla="*/ 63665 h 146027"/>
                  <a:gd name="connsiteX70" fmla="*/ 97717 w 110614"/>
                  <a:gd name="connsiteY70" fmla="*/ 65684 h 146027"/>
                  <a:gd name="connsiteX71" fmla="*/ 98689 w 110614"/>
                  <a:gd name="connsiteY71" fmla="*/ 67828 h 146027"/>
                  <a:gd name="connsiteX72" fmla="*/ 100051 w 110614"/>
                  <a:gd name="connsiteY72" fmla="*/ 69304 h 146027"/>
                  <a:gd name="connsiteX73" fmla="*/ 101822 w 110614"/>
                  <a:gd name="connsiteY73" fmla="*/ 70123 h 146027"/>
                  <a:gd name="connsiteX74" fmla="*/ 102765 w 110614"/>
                  <a:gd name="connsiteY74" fmla="*/ 71238 h 146027"/>
                  <a:gd name="connsiteX75" fmla="*/ 102889 w 110614"/>
                  <a:gd name="connsiteY75" fmla="*/ 72657 h 146027"/>
                  <a:gd name="connsiteX76" fmla="*/ 103347 w 110614"/>
                  <a:gd name="connsiteY76" fmla="*/ 73047 h 146027"/>
                  <a:gd name="connsiteX77" fmla="*/ 102337 w 110614"/>
                  <a:gd name="connsiteY77" fmla="*/ 73695 h 146027"/>
                  <a:gd name="connsiteX78" fmla="*/ 101251 w 110614"/>
                  <a:gd name="connsiteY78" fmla="*/ 74666 h 146027"/>
                  <a:gd name="connsiteX79" fmla="*/ 100632 w 110614"/>
                  <a:gd name="connsiteY79" fmla="*/ 76362 h 146027"/>
                  <a:gd name="connsiteX80" fmla="*/ 100470 w 110614"/>
                  <a:gd name="connsiteY80" fmla="*/ 79077 h 146027"/>
                  <a:gd name="connsiteX81" fmla="*/ 97041 w 110614"/>
                  <a:gd name="connsiteY81" fmla="*/ 81201 h 146027"/>
                  <a:gd name="connsiteX82" fmla="*/ 95755 w 110614"/>
                  <a:gd name="connsiteY82" fmla="*/ 81591 h 146027"/>
                  <a:gd name="connsiteX83" fmla="*/ 95174 w 110614"/>
                  <a:gd name="connsiteY83" fmla="*/ 83001 h 146027"/>
                  <a:gd name="connsiteX84" fmla="*/ 94269 w 110614"/>
                  <a:gd name="connsiteY84" fmla="*/ 86973 h 146027"/>
                  <a:gd name="connsiteX85" fmla="*/ 94374 w 110614"/>
                  <a:gd name="connsiteY85" fmla="*/ 89954 h 146027"/>
                  <a:gd name="connsiteX86" fmla="*/ 94841 w 110614"/>
                  <a:gd name="connsiteY86" fmla="*/ 91469 h 146027"/>
                  <a:gd name="connsiteX87" fmla="*/ 95050 w 110614"/>
                  <a:gd name="connsiteY87" fmla="*/ 92707 h 146027"/>
                  <a:gd name="connsiteX88" fmla="*/ 96164 w 110614"/>
                  <a:gd name="connsiteY88" fmla="*/ 94221 h 146027"/>
                  <a:gd name="connsiteX89" fmla="*/ 97174 w 110614"/>
                  <a:gd name="connsiteY89" fmla="*/ 96546 h 146027"/>
                  <a:gd name="connsiteX90" fmla="*/ 97841 w 110614"/>
                  <a:gd name="connsiteY90" fmla="*/ 99613 h 146027"/>
                  <a:gd name="connsiteX91" fmla="*/ 99327 w 110614"/>
                  <a:gd name="connsiteY91" fmla="*/ 101975 h 146027"/>
                  <a:gd name="connsiteX92" fmla="*/ 103127 w 110614"/>
                  <a:gd name="connsiteY92" fmla="*/ 104299 h 146027"/>
                  <a:gd name="connsiteX93" fmla="*/ 105013 w 110614"/>
                  <a:gd name="connsiteY93" fmla="*/ 105651 h 146027"/>
                  <a:gd name="connsiteX94" fmla="*/ 106413 w 110614"/>
                  <a:gd name="connsiteY94" fmla="*/ 107613 h 146027"/>
                  <a:gd name="connsiteX95" fmla="*/ 107480 w 110614"/>
                  <a:gd name="connsiteY95" fmla="*/ 109385 h 146027"/>
                  <a:gd name="connsiteX96" fmla="*/ 110614 w 110614"/>
                  <a:gd name="connsiteY96" fmla="*/ 111738 h 146027"/>
                  <a:gd name="connsiteX97" fmla="*/ 110376 w 110614"/>
                  <a:gd name="connsiteY97" fmla="*/ 113414 h 146027"/>
                  <a:gd name="connsiteX98" fmla="*/ 109690 w 110614"/>
                  <a:gd name="connsiteY98" fmla="*/ 115053 h 146027"/>
                  <a:gd name="connsiteX99" fmla="*/ 108966 w 110614"/>
                  <a:gd name="connsiteY99" fmla="*/ 115824 h 146027"/>
                  <a:gd name="connsiteX100" fmla="*/ 107404 w 110614"/>
                  <a:gd name="connsiteY100" fmla="*/ 117929 h 146027"/>
                  <a:gd name="connsiteX101" fmla="*/ 105880 w 110614"/>
                  <a:gd name="connsiteY101" fmla="*/ 119110 h 146027"/>
                  <a:gd name="connsiteX102" fmla="*/ 103375 w 110614"/>
                  <a:gd name="connsiteY102" fmla="*/ 122815 h 146027"/>
                  <a:gd name="connsiteX103" fmla="*/ 99422 w 110614"/>
                  <a:gd name="connsiteY103" fmla="*/ 123015 h 146027"/>
                  <a:gd name="connsiteX104" fmla="*/ 98479 w 110614"/>
                  <a:gd name="connsiteY104" fmla="*/ 123311 h 146027"/>
                  <a:gd name="connsiteX105" fmla="*/ 96974 w 110614"/>
                  <a:gd name="connsiteY105" fmla="*/ 124320 h 146027"/>
                  <a:gd name="connsiteX106" fmla="*/ 96241 w 110614"/>
                  <a:gd name="connsiteY106" fmla="*/ 126168 h 146027"/>
                  <a:gd name="connsiteX107" fmla="*/ 96946 w 110614"/>
                  <a:gd name="connsiteY107" fmla="*/ 127654 h 146027"/>
                  <a:gd name="connsiteX108" fmla="*/ 96879 w 110614"/>
                  <a:gd name="connsiteY108" fmla="*/ 129149 h 146027"/>
                  <a:gd name="connsiteX109" fmla="*/ 96164 w 110614"/>
                  <a:gd name="connsiteY109" fmla="*/ 132055 h 146027"/>
                  <a:gd name="connsiteX110" fmla="*/ 97117 w 110614"/>
                  <a:gd name="connsiteY110" fmla="*/ 135169 h 146027"/>
                  <a:gd name="connsiteX111" fmla="*/ 98517 w 110614"/>
                  <a:gd name="connsiteY111" fmla="*/ 136588 h 146027"/>
                  <a:gd name="connsiteX112" fmla="*/ 98736 w 110614"/>
                  <a:gd name="connsiteY112" fmla="*/ 137408 h 146027"/>
                  <a:gd name="connsiteX113" fmla="*/ 98498 w 110614"/>
                  <a:gd name="connsiteY113" fmla="*/ 138855 h 146027"/>
                  <a:gd name="connsiteX114" fmla="*/ 96412 w 110614"/>
                  <a:gd name="connsiteY114" fmla="*/ 141808 h 146027"/>
                  <a:gd name="connsiteX115" fmla="*/ 95784 w 110614"/>
                  <a:gd name="connsiteY115" fmla="*/ 142903 h 146027"/>
                  <a:gd name="connsiteX116" fmla="*/ 93698 w 110614"/>
                  <a:gd name="connsiteY116" fmla="*/ 143437 h 146027"/>
                  <a:gd name="connsiteX117" fmla="*/ 92983 w 110614"/>
                  <a:gd name="connsiteY117" fmla="*/ 143161 h 146027"/>
                  <a:gd name="connsiteX118" fmla="*/ 91907 w 110614"/>
                  <a:gd name="connsiteY118" fmla="*/ 142151 h 146027"/>
                  <a:gd name="connsiteX119" fmla="*/ 90907 w 110614"/>
                  <a:gd name="connsiteY119" fmla="*/ 141846 h 146027"/>
                  <a:gd name="connsiteX120" fmla="*/ 88421 w 110614"/>
                  <a:gd name="connsiteY120" fmla="*/ 143037 h 146027"/>
                  <a:gd name="connsiteX121" fmla="*/ 85887 w 110614"/>
                  <a:gd name="connsiteY121" fmla="*/ 143770 h 146027"/>
                  <a:gd name="connsiteX122" fmla="*/ 83897 w 110614"/>
                  <a:gd name="connsiteY122" fmla="*/ 143218 h 146027"/>
                  <a:gd name="connsiteX123" fmla="*/ 81934 w 110614"/>
                  <a:gd name="connsiteY123" fmla="*/ 143151 h 146027"/>
                  <a:gd name="connsiteX124" fmla="*/ 80572 w 110614"/>
                  <a:gd name="connsiteY124" fmla="*/ 143637 h 146027"/>
                  <a:gd name="connsiteX125" fmla="*/ 79543 w 110614"/>
                  <a:gd name="connsiteY125" fmla="*/ 143828 h 146027"/>
                  <a:gd name="connsiteX126" fmla="*/ 77524 w 110614"/>
                  <a:gd name="connsiteY126" fmla="*/ 145104 h 146027"/>
                  <a:gd name="connsiteX127" fmla="*/ 74295 w 110614"/>
                  <a:gd name="connsiteY127" fmla="*/ 146028 h 146027"/>
                  <a:gd name="connsiteX128" fmla="*/ 72800 w 110614"/>
                  <a:gd name="connsiteY128" fmla="*/ 145828 h 146027"/>
                  <a:gd name="connsiteX129" fmla="*/ 72247 w 110614"/>
                  <a:gd name="connsiteY129" fmla="*/ 144628 h 146027"/>
                  <a:gd name="connsiteX130" fmla="*/ 71637 w 110614"/>
                  <a:gd name="connsiteY130" fmla="*/ 142923 h 146027"/>
                  <a:gd name="connsiteX131" fmla="*/ 71933 w 110614"/>
                  <a:gd name="connsiteY131" fmla="*/ 142142 h 146027"/>
                  <a:gd name="connsiteX132" fmla="*/ 74076 w 110614"/>
                  <a:gd name="connsiteY132" fmla="*/ 140789 h 146027"/>
                  <a:gd name="connsiteX133" fmla="*/ 74314 w 110614"/>
                  <a:gd name="connsiteY133" fmla="*/ 139503 h 146027"/>
                  <a:gd name="connsiteX134" fmla="*/ 77305 w 110614"/>
                  <a:gd name="connsiteY134" fmla="*/ 133274 h 146027"/>
                  <a:gd name="connsiteX135" fmla="*/ 77877 w 110614"/>
                  <a:gd name="connsiteY135" fmla="*/ 131245 h 146027"/>
                  <a:gd name="connsiteX136" fmla="*/ 77896 w 110614"/>
                  <a:gd name="connsiteY136" fmla="*/ 130588 h 146027"/>
                  <a:gd name="connsiteX137" fmla="*/ 77114 w 110614"/>
                  <a:gd name="connsiteY137" fmla="*/ 130140 h 146027"/>
                  <a:gd name="connsiteX138" fmla="*/ 75476 w 110614"/>
                  <a:gd name="connsiteY138" fmla="*/ 130159 h 146027"/>
                  <a:gd name="connsiteX139" fmla="*/ 68209 w 110614"/>
                  <a:gd name="connsiteY139" fmla="*/ 127626 h 146027"/>
                  <a:gd name="connsiteX140" fmla="*/ 68542 w 110614"/>
                  <a:gd name="connsiteY140" fmla="*/ 124720 h 146027"/>
                  <a:gd name="connsiteX141" fmla="*/ 66409 w 110614"/>
                  <a:gd name="connsiteY141" fmla="*/ 123149 h 146027"/>
                  <a:gd name="connsiteX142" fmla="*/ 64104 w 110614"/>
                  <a:gd name="connsiteY142" fmla="*/ 121749 h 146027"/>
                  <a:gd name="connsiteX143" fmla="*/ 63722 w 110614"/>
                  <a:gd name="connsiteY143" fmla="*/ 120187 h 146027"/>
                  <a:gd name="connsiteX144" fmla="*/ 61160 w 110614"/>
                  <a:gd name="connsiteY144" fmla="*/ 117024 h 146027"/>
                  <a:gd name="connsiteX145" fmla="*/ 59293 w 110614"/>
                  <a:gd name="connsiteY145" fmla="*/ 115253 h 146027"/>
                  <a:gd name="connsiteX146" fmla="*/ 56902 w 110614"/>
                  <a:gd name="connsiteY146" fmla="*/ 114367 h 146027"/>
                  <a:gd name="connsiteX147" fmla="*/ 54845 w 110614"/>
                  <a:gd name="connsiteY147" fmla="*/ 113062 h 146027"/>
                  <a:gd name="connsiteX148" fmla="*/ 53607 w 110614"/>
                  <a:gd name="connsiteY148" fmla="*/ 112262 h 146027"/>
                  <a:gd name="connsiteX149" fmla="*/ 53054 w 110614"/>
                  <a:gd name="connsiteY149" fmla="*/ 110785 h 146027"/>
                  <a:gd name="connsiteX150" fmla="*/ 53054 w 110614"/>
                  <a:gd name="connsiteY150" fmla="*/ 109909 h 146027"/>
                  <a:gd name="connsiteX151" fmla="*/ 52435 w 110614"/>
                  <a:gd name="connsiteY151" fmla="*/ 109061 h 146027"/>
                  <a:gd name="connsiteX152" fmla="*/ 51445 w 110614"/>
                  <a:gd name="connsiteY152" fmla="*/ 109156 h 146027"/>
                  <a:gd name="connsiteX153" fmla="*/ 49759 w 110614"/>
                  <a:gd name="connsiteY153" fmla="*/ 110338 h 146027"/>
                  <a:gd name="connsiteX154" fmla="*/ 47692 w 110614"/>
                  <a:gd name="connsiteY154" fmla="*/ 111347 h 146027"/>
                  <a:gd name="connsiteX155" fmla="*/ 47330 w 110614"/>
                  <a:gd name="connsiteY155" fmla="*/ 112090 h 146027"/>
                  <a:gd name="connsiteX156" fmla="*/ 48083 w 110614"/>
                  <a:gd name="connsiteY156" fmla="*/ 113833 h 146027"/>
                  <a:gd name="connsiteX157" fmla="*/ 48616 w 110614"/>
                  <a:gd name="connsiteY157" fmla="*/ 114957 h 146027"/>
                  <a:gd name="connsiteX158" fmla="*/ 48368 w 110614"/>
                  <a:gd name="connsiteY158" fmla="*/ 116005 h 146027"/>
                  <a:gd name="connsiteX159" fmla="*/ 47720 w 110614"/>
                  <a:gd name="connsiteY159" fmla="*/ 117348 h 146027"/>
                  <a:gd name="connsiteX160" fmla="*/ 43739 w 110614"/>
                  <a:gd name="connsiteY160" fmla="*/ 120301 h 146027"/>
                  <a:gd name="connsiteX161" fmla="*/ 43292 w 110614"/>
                  <a:gd name="connsiteY161" fmla="*/ 121339 h 146027"/>
                  <a:gd name="connsiteX162" fmla="*/ 44053 w 110614"/>
                  <a:gd name="connsiteY162" fmla="*/ 122996 h 146027"/>
                  <a:gd name="connsiteX163" fmla="*/ 43568 w 110614"/>
                  <a:gd name="connsiteY163" fmla="*/ 123758 h 146027"/>
                  <a:gd name="connsiteX164" fmla="*/ 40243 w 110614"/>
                  <a:gd name="connsiteY164" fmla="*/ 124854 h 146027"/>
                  <a:gd name="connsiteX165" fmla="*/ 40329 w 110614"/>
                  <a:gd name="connsiteY165" fmla="*/ 123949 h 146027"/>
                  <a:gd name="connsiteX166" fmla="*/ 40120 w 110614"/>
                  <a:gd name="connsiteY166" fmla="*/ 122492 h 146027"/>
                  <a:gd name="connsiteX167" fmla="*/ 38215 w 110614"/>
                  <a:gd name="connsiteY167" fmla="*/ 120939 h 146027"/>
                  <a:gd name="connsiteX168" fmla="*/ 35519 w 110614"/>
                  <a:gd name="connsiteY168" fmla="*/ 119739 h 146027"/>
                  <a:gd name="connsiteX169" fmla="*/ 29537 w 110614"/>
                  <a:gd name="connsiteY169" fmla="*/ 115614 h 146027"/>
                  <a:gd name="connsiteX170" fmla="*/ 27242 w 110614"/>
                  <a:gd name="connsiteY170" fmla="*/ 115071 h 146027"/>
                  <a:gd name="connsiteX171" fmla="*/ 25185 w 110614"/>
                  <a:gd name="connsiteY171" fmla="*/ 114586 h 146027"/>
                  <a:gd name="connsiteX172" fmla="*/ 22241 w 110614"/>
                  <a:gd name="connsiteY172" fmla="*/ 112614 h 146027"/>
                  <a:gd name="connsiteX173" fmla="*/ 20727 w 110614"/>
                  <a:gd name="connsiteY173" fmla="*/ 112262 h 146027"/>
                  <a:gd name="connsiteX174" fmla="*/ 19050 w 110614"/>
                  <a:gd name="connsiteY174" fmla="*/ 110852 h 146027"/>
                  <a:gd name="connsiteX175" fmla="*/ 15393 w 110614"/>
                  <a:gd name="connsiteY175" fmla="*/ 106071 h 146027"/>
                  <a:gd name="connsiteX176" fmla="*/ 12278 w 110614"/>
                  <a:gd name="connsiteY176" fmla="*/ 103461 h 146027"/>
                  <a:gd name="connsiteX177" fmla="*/ 10154 w 110614"/>
                  <a:gd name="connsiteY177" fmla="*/ 102146 h 146027"/>
                  <a:gd name="connsiteX178" fmla="*/ 9553 w 110614"/>
                  <a:gd name="connsiteY178" fmla="*/ 100860 h 146027"/>
                  <a:gd name="connsiteX179" fmla="*/ 9430 w 110614"/>
                  <a:gd name="connsiteY179" fmla="*/ 99536 h 146027"/>
                  <a:gd name="connsiteX180" fmla="*/ 9497 w 110614"/>
                  <a:gd name="connsiteY180" fmla="*/ 99089 h 146027"/>
                  <a:gd name="connsiteX181" fmla="*/ 11106 w 110614"/>
                  <a:gd name="connsiteY181" fmla="*/ 97203 h 146027"/>
                  <a:gd name="connsiteX182" fmla="*/ 12345 w 110614"/>
                  <a:gd name="connsiteY182" fmla="*/ 96936 h 146027"/>
                  <a:gd name="connsiteX183" fmla="*/ 13935 w 110614"/>
                  <a:gd name="connsiteY183" fmla="*/ 96869 h 146027"/>
                  <a:gd name="connsiteX184" fmla="*/ 14993 w 110614"/>
                  <a:gd name="connsiteY184" fmla="*/ 97822 h 146027"/>
                  <a:gd name="connsiteX185" fmla="*/ 16364 w 110614"/>
                  <a:gd name="connsiteY185" fmla="*/ 98031 h 146027"/>
                  <a:gd name="connsiteX186" fmla="*/ 17136 w 110614"/>
                  <a:gd name="connsiteY186" fmla="*/ 96812 h 146027"/>
                  <a:gd name="connsiteX187" fmla="*/ 17536 w 110614"/>
                  <a:gd name="connsiteY187" fmla="*/ 95060 h 146027"/>
                  <a:gd name="connsiteX188" fmla="*/ 17355 w 110614"/>
                  <a:gd name="connsiteY188" fmla="*/ 92821 h 146027"/>
                  <a:gd name="connsiteX189" fmla="*/ 14031 w 110614"/>
                  <a:gd name="connsiteY189" fmla="*/ 87611 h 146027"/>
                  <a:gd name="connsiteX190" fmla="*/ 11182 w 110614"/>
                  <a:gd name="connsiteY190" fmla="*/ 83972 h 146027"/>
                  <a:gd name="connsiteX191" fmla="*/ 10849 w 110614"/>
                  <a:gd name="connsiteY191" fmla="*/ 83163 h 146027"/>
                  <a:gd name="connsiteX192" fmla="*/ 11468 w 110614"/>
                  <a:gd name="connsiteY192" fmla="*/ 82477 h 146027"/>
                  <a:gd name="connsiteX193" fmla="*/ 12468 w 110614"/>
                  <a:gd name="connsiteY193" fmla="*/ 82115 h 146027"/>
                  <a:gd name="connsiteX194" fmla="*/ 13535 w 110614"/>
                  <a:gd name="connsiteY194" fmla="*/ 82420 h 146027"/>
                  <a:gd name="connsiteX195" fmla="*/ 16316 w 110614"/>
                  <a:gd name="connsiteY195" fmla="*/ 82687 h 146027"/>
                  <a:gd name="connsiteX196" fmla="*/ 18993 w 110614"/>
                  <a:gd name="connsiteY196" fmla="*/ 82344 h 146027"/>
                  <a:gd name="connsiteX197" fmla="*/ 19908 w 110614"/>
                  <a:gd name="connsiteY197" fmla="*/ 81458 h 146027"/>
                  <a:gd name="connsiteX198" fmla="*/ 19908 w 110614"/>
                  <a:gd name="connsiteY198" fmla="*/ 80258 h 146027"/>
                  <a:gd name="connsiteX199" fmla="*/ 18936 w 110614"/>
                  <a:gd name="connsiteY199" fmla="*/ 79143 h 146027"/>
                  <a:gd name="connsiteX200" fmla="*/ 15802 w 110614"/>
                  <a:gd name="connsiteY200" fmla="*/ 76143 h 146027"/>
                  <a:gd name="connsiteX201" fmla="*/ 13364 w 110614"/>
                  <a:gd name="connsiteY201" fmla="*/ 73495 h 146027"/>
                  <a:gd name="connsiteX202" fmla="*/ 10487 w 110614"/>
                  <a:gd name="connsiteY202" fmla="*/ 71457 h 146027"/>
                  <a:gd name="connsiteX203" fmla="*/ 8363 w 110614"/>
                  <a:gd name="connsiteY203" fmla="*/ 70638 h 146027"/>
                  <a:gd name="connsiteX204" fmla="*/ 7734 w 110614"/>
                  <a:gd name="connsiteY204" fmla="*/ 69599 h 146027"/>
                  <a:gd name="connsiteX205" fmla="*/ 7468 w 110614"/>
                  <a:gd name="connsiteY205" fmla="*/ 68494 h 146027"/>
                  <a:gd name="connsiteX206" fmla="*/ 7706 w 110614"/>
                  <a:gd name="connsiteY206" fmla="*/ 66465 h 146027"/>
                  <a:gd name="connsiteX207" fmla="*/ 7849 w 110614"/>
                  <a:gd name="connsiteY207" fmla="*/ 63875 h 146027"/>
                  <a:gd name="connsiteX208" fmla="*/ 8344 w 110614"/>
                  <a:gd name="connsiteY208" fmla="*/ 62256 h 146027"/>
                  <a:gd name="connsiteX209" fmla="*/ 10268 w 110614"/>
                  <a:gd name="connsiteY209" fmla="*/ 59179 h 146027"/>
                  <a:gd name="connsiteX210" fmla="*/ 12106 w 110614"/>
                  <a:gd name="connsiteY210" fmla="*/ 55912 h 146027"/>
                  <a:gd name="connsiteX211" fmla="*/ 13240 w 110614"/>
                  <a:gd name="connsiteY211" fmla="*/ 52769 h 146027"/>
                  <a:gd name="connsiteX212" fmla="*/ 13840 w 110614"/>
                  <a:gd name="connsiteY212" fmla="*/ 49844 h 146027"/>
                  <a:gd name="connsiteX213" fmla="*/ 13621 w 110614"/>
                  <a:gd name="connsiteY213" fmla="*/ 48997 h 146027"/>
                  <a:gd name="connsiteX214" fmla="*/ 12659 w 110614"/>
                  <a:gd name="connsiteY214" fmla="*/ 48378 h 146027"/>
                  <a:gd name="connsiteX215" fmla="*/ 10639 w 110614"/>
                  <a:gd name="connsiteY215" fmla="*/ 47739 h 146027"/>
                  <a:gd name="connsiteX216" fmla="*/ 7820 w 110614"/>
                  <a:gd name="connsiteY216" fmla="*/ 48292 h 146027"/>
                  <a:gd name="connsiteX217" fmla="*/ 5429 w 110614"/>
                  <a:gd name="connsiteY217" fmla="*/ 49359 h 146027"/>
                  <a:gd name="connsiteX218" fmla="*/ 4496 w 110614"/>
                  <a:gd name="connsiteY218" fmla="*/ 49444 h 146027"/>
                  <a:gd name="connsiteX219" fmla="*/ 4182 w 110614"/>
                  <a:gd name="connsiteY219" fmla="*/ 48130 h 146027"/>
                  <a:gd name="connsiteX220" fmla="*/ 4553 w 110614"/>
                  <a:gd name="connsiteY220" fmla="*/ 47549 h 146027"/>
                  <a:gd name="connsiteX221" fmla="*/ 5305 w 110614"/>
                  <a:gd name="connsiteY221" fmla="*/ 47625 h 146027"/>
                  <a:gd name="connsiteX222" fmla="*/ 5925 w 110614"/>
                  <a:gd name="connsiteY222" fmla="*/ 47873 h 146027"/>
                  <a:gd name="connsiteX223" fmla="*/ 6582 w 110614"/>
                  <a:gd name="connsiteY223" fmla="*/ 47273 h 146027"/>
                  <a:gd name="connsiteX224" fmla="*/ 6982 w 110614"/>
                  <a:gd name="connsiteY224" fmla="*/ 45511 h 146027"/>
                  <a:gd name="connsiteX225" fmla="*/ 5982 w 110614"/>
                  <a:gd name="connsiteY225" fmla="*/ 39338 h 146027"/>
                  <a:gd name="connsiteX226" fmla="*/ 7773 w 110614"/>
                  <a:gd name="connsiteY226" fmla="*/ 38795 h 146027"/>
                  <a:gd name="connsiteX227" fmla="*/ 7801 w 110614"/>
                  <a:gd name="connsiteY227" fmla="*/ 37900 h 146027"/>
                  <a:gd name="connsiteX228" fmla="*/ 7963 w 110614"/>
                  <a:gd name="connsiteY228" fmla="*/ 37109 h 146027"/>
                  <a:gd name="connsiteX229" fmla="*/ 9811 w 110614"/>
                  <a:gd name="connsiteY229" fmla="*/ 38186 h 146027"/>
                  <a:gd name="connsiteX230" fmla="*/ 12402 w 110614"/>
                  <a:gd name="connsiteY230" fmla="*/ 38205 h 146027"/>
                  <a:gd name="connsiteX231" fmla="*/ 14678 w 110614"/>
                  <a:gd name="connsiteY231" fmla="*/ 37986 h 146027"/>
                  <a:gd name="connsiteX232" fmla="*/ 15021 w 110614"/>
                  <a:gd name="connsiteY232" fmla="*/ 37376 h 146027"/>
                  <a:gd name="connsiteX233" fmla="*/ 15002 w 110614"/>
                  <a:gd name="connsiteY233" fmla="*/ 36500 h 146027"/>
                  <a:gd name="connsiteX234" fmla="*/ 14526 w 110614"/>
                  <a:gd name="connsiteY234" fmla="*/ 35805 h 146027"/>
                  <a:gd name="connsiteX235" fmla="*/ 13716 w 110614"/>
                  <a:gd name="connsiteY235" fmla="*/ 35252 h 146027"/>
                  <a:gd name="connsiteX236" fmla="*/ 13135 w 110614"/>
                  <a:gd name="connsiteY236" fmla="*/ 34395 h 146027"/>
                  <a:gd name="connsiteX237" fmla="*/ 11602 w 110614"/>
                  <a:gd name="connsiteY237" fmla="*/ 34014 h 146027"/>
                  <a:gd name="connsiteX238" fmla="*/ 6791 w 110614"/>
                  <a:gd name="connsiteY238" fmla="*/ 31785 h 146027"/>
                  <a:gd name="connsiteX239" fmla="*/ 4429 w 110614"/>
                  <a:gd name="connsiteY239" fmla="*/ 29413 h 146027"/>
                  <a:gd name="connsiteX240" fmla="*/ 4506 w 110614"/>
                  <a:gd name="connsiteY240" fmla="*/ 26889 h 146027"/>
                  <a:gd name="connsiteX241" fmla="*/ 5192 w 110614"/>
                  <a:gd name="connsiteY241" fmla="*/ 25508 h 146027"/>
                  <a:gd name="connsiteX242" fmla="*/ 6020 w 110614"/>
                  <a:gd name="connsiteY242" fmla="*/ 25022 h 146027"/>
                  <a:gd name="connsiteX243" fmla="*/ 5772 w 110614"/>
                  <a:gd name="connsiteY243" fmla="*/ 24555 h 146027"/>
                  <a:gd name="connsiteX244" fmla="*/ 3067 w 110614"/>
                  <a:gd name="connsiteY244" fmla="*/ 23384 h 146027"/>
                  <a:gd name="connsiteX245" fmla="*/ 2105 w 110614"/>
                  <a:gd name="connsiteY245" fmla="*/ 21755 h 146027"/>
                  <a:gd name="connsiteX246" fmla="*/ 2896 w 110614"/>
                  <a:gd name="connsiteY246" fmla="*/ 19669 h 146027"/>
                  <a:gd name="connsiteX247" fmla="*/ 1486 w 110614"/>
                  <a:gd name="connsiteY247" fmla="*/ 15412 h 146027"/>
                  <a:gd name="connsiteX248" fmla="*/ 0 w 110614"/>
                  <a:gd name="connsiteY248" fmla="*/ 12792 h 146027"/>
                  <a:gd name="connsiteX249" fmla="*/ 1457 w 110614"/>
                  <a:gd name="connsiteY249" fmla="*/ 11659 h 146027"/>
                  <a:gd name="connsiteX250" fmla="*/ 1657 w 110614"/>
                  <a:gd name="connsiteY250" fmla="*/ 10040 h 146027"/>
                  <a:gd name="connsiteX251" fmla="*/ 1772 w 110614"/>
                  <a:gd name="connsiteY251" fmla="*/ 9115 h 146027"/>
                  <a:gd name="connsiteX252" fmla="*/ 2372 w 110614"/>
                  <a:gd name="connsiteY252" fmla="*/ 9135 h 146027"/>
                  <a:gd name="connsiteX253" fmla="*/ 4725 w 110614"/>
                  <a:gd name="connsiteY253" fmla="*/ 8049 h 146027"/>
                  <a:gd name="connsiteX254" fmla="*/ 5582 w 110614"/>
                  <a:gd name="connsiteY254" fmla="*/ 7172 h 146027"/>
                  <a:gd name="connsiteX255" fmla="*/ 6077 w 110614"/>
                  <a:gd name="connsiteY255" fmla="*/ 6134 h 146027"/>
                  <a:gd name="connsiteX256" fmla="*/ 6639 w 110614"/>
                  <a:gd name="connsiteY256" fmla="*/ 5877 h 146027"/>
                  <a:gd name="connsiteX257" fmla="*/ 8211 w 110614"/>
                  <a:gd name="connsiteY257" fmla="*/ 7001 h 146027"/>
                  <a:gd name="connsiteX258" fmla="*/ 9877 w 110614"/>
                  <a:gd name="connsiteY258" fmla="*/ 7096 h 146027"/>
                  <a:gd name="connsiteX259" fmla="*/ 11735 w 110614"/>
                  <a:gd name="connsiteY259" fmla="*/ 6391 h 146027"/>
                  <a:gd name="connsiteX260" fmla="*/ 13135 w 110614"/>
                  <a:gd name="connsiteY260" fmla="*/ 5410 h 146027"/>
                  <a:gd name="connsiteX261" fmla="*/ 14802 w 110614"/>
                  <a:gd name="connsiteY261" fmla="*/ 4591 h 146027"/>
                  <a:gd name="connsiteX262" fmla="*/ 15564 w 110614"/>
                  <a:gd name="connsiteY262" fmla="*/ 4029 h 146027"/>
                  <a:gd name="connsiteX263" fmla="*/ 16536 w 110614"/>
                  <a:gd name="connsiteY263" fmla="*/ 3153 h 146027"/>
                  <a:gd name="connsiteX264" fmla="*/ 18488 w 110614"/>
                  <a:gd name="connsiteY264" fmla="*/ 543 h 146027"/>
                  <a:gd name="connsiteX265" fmla="*/ 20707 w 110614"/>
                  <a:gd name="connsiteY265" fmla="*/ 0 h 14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110614" h="146027">
                    <a:moveTo>
                      <a:pt x="23670" y="667"/>
                    </a:moveTo>
                    <a:lnTo>
                      <a:pt x="26880" y="895"/>
                    </a:lnTo>
                    <a:lnTo>
                      <a:pt x="29280" y="295"/>
                    </a:lnTo>
                    <a:lnTo>
                      <a:pt x="35347" y="1057"/>
                    </a:lnTo>
                    <a:lnTo>
                      <a:pt x="36652" y="1657"/>
                    </a:lnTo>
                    <a:lnTo>
                      <a:pt x="37500" y="2334"/>
                    </a:lnTo>
                    <a:lnTo>
                      <a:pt x="39091" y="4563"/>
                    </a:lnTo>
                    <a:lnTo>
                      <a:pt x="40615" y="7439"/>
                    </a:lnTo>
                    <a:lnTo>
                      <a:pt x="42749" y="8772"/>
                    </a:lnTo>
                    <a:lnTo>
                      <a:pt x="45272" y="10354"/>
                    </a:lnTo>
                    <a:lnTo>
                      <a:pt x="46568" y="11506"/>
                    </a:lnTo>
                    <a:lnTo>
                      <a:pt x="48483" y="14945"/>
                    </a:lnTo>
                    <a:lnTo>
                      <a:pt x="49997" y="16631"/>
                    </a:lnTo>
                    <a:lnTo>
                      <a:pt x="50492" y="16545"/>
                    </a:lnTo>
                    <a:lnTo>
                      <a:pt x="50997" y="16107"/>
                    </a:lnTo>
                    <a:lnTo>
                      <a:pt x="51349" y="15754"/>
                    </a:lnTo>
                    <a:lnTo>
                      <a:pt x="51750" y="16078"/>
                    </a:lnTo>
                    <a:lnTo>
                      <a:pt x="51778" y="17116"/>
                    </a:lnTo>
                    <a:lnTo>
                      <a:pt x="51874" y="19431"/>
                    </a:lnTo>
                    <a:lnTo>
                      <a:pt x="51511" y="21888"/>
                    </a:lnTo>
                    <a:lnTo>
                      <a:pt x="52044" y="24203"/>
                    </a:lnTo>
                    <a:lnTo>
                      <a:pt x="52064" y="24927"/>
                    </a:lnTo>
                    <a:lnTo>
                      <a:pt x="51683" y="25594"/>
                    </a:lnTo>
                    <a:lnTo>
                      <a:pt x="51731" y="26184"/>
                    </a:lnTo>
                    <a:lnTo>
                      <a:pt x="52264" y="26813"/>
                    </a:lnTo>
                    <a:lnTo>
                      <a:pt x="54312" y="28347"/>
                    </a:lnTo>
                    <a:lnTo>
                      <a:pt x="56217" y="30709"/>
                    </a:lnTo>
                    <a:lnTo>
                      <a:pt x="58407" y="32366"/>
                    </a:lnTo>
                    <a:lnTo>
                      <a:pt x="60436" y="33423"/>
                    </a:lnTo>
                    <a:lnTo>
                      <a:pt x="61722" y="33499"/>
                    </a:lnTo>
                    <a:lnTo>
                      <a:pt x="63818" y="35405"/>
                    </a:lnTo>
                    <a:lnTo>
                      <a:pt x="67970" y="36776"/>
                    </a:lnTo>
                    <a:lnTo>
                      <a:pt x="69304" y="37252"/>
                    </a:lnTo>
                    <a:lnTo>
                      <a:pt x="70209" y="38033"/>
                    </a:lnTo>
                    <a:lnTo>
                      <a:pt x="70876" y="38938"/>
                    </a:lnTo>
                    <a:lnTo>
                      <a:pt x="70914" y="39910"/>
                    </a:lnTo>
                    <a:lnTo>
                      <a:pt x="70275" y="40367"/>
                    </a:lnTo>
                    <a:lnTo>
                      <a:pt x="69380" y="41681"/>
                    </a:lnTo>
                    <a:lnTo>
                      <a:pt x="69009" y="43272"/>
                    </a:lnTo>
                    <a:lnTo>
                      <a:pt x="68352" y="43682"/>
                    </a:lnTo>
                    <a:lnTo>
                      <a:pt x="67685" y="43710"/>
                    </a:lnTo>
                    <a:lnTo>
                      <a:pt x="67199" y="44177"/>
                    </a:lnTo>
                    <a:lnTo>
                      <a:pt x="67313" y="44863"/>
                    </a:lnTo>
                    <a:lnTo>
                      <a:pt x="67866" y="45520"/>
                    </a:lnTo>
                    <a:lnTo>
                      <a:pt x="68732" y="46111"/>
                    </a:lnTo>
                    <a:lnTo>
                      <a:pt x="70381" y="46701"/>
                    </a:lnTo>
                    <a:lnTo>
                      <a:pt x="72019" y="47568"/>
                    </a:lnTo>
                    <a:lnTo>
                      <a:pt x="72000" y="48254"/>
                    </a:lnTo>
                    <a:lnTo>
                      <a:pt x="71666" y="49006"/>
                    </a:lnTo>
                    <a:lnTo>
                      <a:pt x="69590" y="49282"/>
                    </a:lnTo>
                    <a:lnTo>
                      <a:pt x="68037" y="49406"/>
                    </a:lnTo>
                    <a:lnTo>
                      <a:pt x="67333" y="49721"/>
                    </a:lnTo>
                    <a:lnTo>
                      <a:pt x="67389" y="51035"/>
                    </a:lnTo>
                    <a:lnTo>
                      <a:pt x="71752" y="52416"/>
                    </a:lnTo>
                    <a:lnTo>
                      <a:pt x="73733" y="53712"/>
                    </a:lnTo>
                    <a:lnTo>
                      <a:pt x="74772" y="55397"/>
                    </a:lnTo>
                    <a:lnTo>
                      <a:pt x="77553" y="56512"/>
                    </a:lnTo>
                    <a:lnTo>
                      <a:pt x="82077" y="57055"/>
                    </a:lnTo>
                    <a:lnTo>
                      <a:pt x="85220" y="58798"/>
                    </a:lnTo>
                    <a:lnTo>
                      <a:pt x="86992" y="61703"/>
                    </a:lnTo>
                    <a:lnTo>
                      <a:pt x="89868" y="61008"/>
                    </a:lnTo>
                    <a:lnTo>
                      <a:pt x="93879" y="56683"/>
                    </a:lnTo>
                    <a:lnTo>
                      <a:pt x="97803" y="55559"/>
                    </a:lnTo>
                    <a:lnTo>
                      <a:pt x="101661" y="57626"/>
                    </a:lnTo>
                    <a:lnTo>
                      <a:pt x="103766" y="59331"/>
                    </a:lnTo>
                    <a:lnTo>
                      <a:pt x="104127" y="60655"/>
                    </a:lnTo>
                    <a:lnTo>
                      <a:pt x="103232" y="61198"/>
                    </a:lnTo>
                    <a:lnTo>
                      <a:pt x="101079" y="60941"/>
                    </a:lnTo>
                    <a:lnTo>
                      <a:pt x="99308" y="61770"/>
                    </a:lnTo>
                    <a:lnTo>
                      <a:pt x="97927" y="63665"/>
                    </a:lnTo>
                    <a:lnTo>
                      <a:pt x="97717" y="65684"/>
                    </a:lnTo>
                    <a:lnTo>
                      <a:pt x="98689" y="67828"/>
                    </a:lnTo>
                    <a:lnTo>
                      <a:pt x="100051" y="69304"/>
                    </a:lnTo>
                    <a:lnTo>
                      <a:pt x="101822" y="70123"/>
                    </a:lnTo>
                    <a:lnTo>
                      <a:pt x="102765" y="71238"/>
                    </a:lnTo>
                    <a:lnTo>
                      <a:pt x="102889" y="72657"/>
                    </a:lnTo>
                    <a:lnTo>
                      <a:pt x="103347" y="73047"/>
                    </a:lnTo>
                    <a:lnTo>
                      <a:pt x="102337" y="73695"/>
                    </a:lnTo>
                    <a:lnTo>
                      <a:pt x="101251" y="74666"/>
                    </a:lnTo>
                    <a:lnTo>
                      <a:pt x="100632" y="76362"/>
                    </a:lnTo>
                    <a:lnTo>
                      <a:pt x="100470" y="79077"/>
                    </a:lnTo>
                    <a:lnTo>
                      <a:pt x="97041" y="81201"/>
                    </a:lnTo>
                    <a:lnTo>
                      <a:pt x="95755" y="81591"/>
                    </a:lnTo>
                    <a:lnTo>
                      <a:pt x="95174" y="83001"/>
                    </a:lnTo>
                    <a:lnTo>
                      <a:pt x="94269" y="86973"/>
                    </a:lnTo>
                    <a:lnTo>
                      <a:pt x="94374" y="89954"/>
                    </a:lnTo>
                    <a:lnTo>
                      <a:pt x="94841" y="91469"/>
                    </a:lnTo>
                    <a:lnTo>
                      <a:pt x="95050" y="92707"/>
                    </a:lnTo>
                    <a:lnTo>
                      <a:pt x="96164" y="94221"/>
                    </a:lnTo>
                    <a:lnTo>
                      <a:pt x="97174" y="96546"/>
                    </a:lnTo>
                    <a:lnTo>
                      <a:pt x="97841" y="99613"/>
                    </a:lnTo>
                    <a:lnTo>
                      <a:pt x="99327" y="101975"/>
                    </a:lnTo>
                    <a:lnTo>
                      <a:pt x="103127" y="104299"/>
                    </a:lnTo>
                    <a:lnTo>
                      <a:pt x="105013" y="105651"/>
                    </a:lnTo>
                    <a:lnTo>
                      <a:pt x="106413" y="107613"/>
                    </a:lnTo>
                    <a:lnTo>
                      <a:pt x="107480" y="109385"/>
                    </a:lnTo>
                    <a:lnTo>
                      <a:pt x="110614" y="111738"/>
                    </a:lnTo>
                    <a:lnTo>
                      <a:pt x="110376" y="113414"/>
                    </a:lnTo>
                    <a:lnTo>
                      <a:pt x="109690" y="115053"/>
                    </a:lnTo>
                    <a:lnTo>
                      <a:pt x="108966" y="115824"/>
                    </a:lnTo>
                    <a:lnTo>
                      <a:pt x="107404" y="117929"/>
                    </a:lnTo>
                    <a:lnTo>
                      <a:pt x="105880" y="119110"/>
                    </a:lnTo>
                    <a:lnTo>
                      <a:pt x="103375" y="122815"/>
                    </a:lnTo>
                    <a:lnTo>
                      <a:pt x="99422" y="123015"/>
                    </a:lnTo>
                    <a:lnTo>
                      <a:pt x="98479" y="123311"/>
                    </a:lnTo>
                    <a:lnTo>
                      <a:pt x="96974" y="124320"/>
                    </a:lnTo>
                    <a:lnTo>
                      <a:pt x="96241" y="126168"/>
                    </a:lnTo>
                    <a:lnTo>
                      <a:pt x="96946" y="127654"/>
                    </a:lnTo>
                    <a:lnTo>
                      <a:pt x="96879" y="129149"/>
                    </a:lnTo>
                    <a:lnTo>
                      <a:pt x="96164" y="132055"/>
                    </a:lnTo>
                    <a:lnTo>
                      <a:pt x="97117" y="135169"/>
                    </a:lnTo>
                    <a:lnTo>
                      <a:pt x="98517" y="136588"/>
                    </a:lnTo>
                    <a:lnTo>
                      <a:pt x="98736" y="137408"/>
                    </a:lnTo>
                    <a:lnTo>
                      <a:pt x="98498" y="138855"/>
                    </a:lnTo>
                    <a:lnTo>
                      <a:pt x="96412" y="141808"/>
                    </a:lnTo>
                    <a:lnTo>
                      <a:pt x="95784" y="142903"/>
                    </a:lnTo>
                    <a:lnTo>
                      <a:pt x="93698" y="143437"/>
                    </a:lnTo>
                    <a:lnTo>
                      <a:pt x="92983" y="143161"/>
                    </a:lnTo>
                    <a:lnTo>
                      <a:pt x="91907" y="142151"/>
                    </a:lnTo>
                    <a:lnTo>
                      <a:pt x="90907" y="141846"/>
                    </a:lnTo>
                    <a:lnTo>
                      <a:pt x="88421" y="143037"/>
                    </a:lnTo>
                    <a:lnTo>
                      <a:pt x="85887" y="143770"/>
                    </a:lnTo>
                    <a:lnTo>
                      <a:pt x="83897" y="143218"/>
                    </a:lnTo>
                    <a:lnTo>
                      <a:pt x="81934" y="143151"/>
                    </a:lnTo>
                    <a:lnTo>
                      <a:pt x="80572" y="143637"/>
                    </a:lnTo>
                    <a:lnTo>
                      <a:pt x="79543" y="143828"/>
                    </a:lnTo>
                    <a:lnTo>
                      <a:pt x="77524" y="145104"/>
                    </a:lnTo>
                    <a:lnTo>
                      <a:pt x="74295" y="146028"/>
                    </a:lnTo>
                    <a:lnTo>
                      <a:pt x="72800" y="145828"/>
                    </a:lnTo>
                    <a:lnTo>
                      <a:pt x="72247" y="144628"/>
                    </a:lnTo>
                    <a:lnTo>
                      <a:pt x="71637" y="142923"/>
                    </a:lnTo>
                    <a:lnTo>
                      <a:pt x="71933" y="142142"/>
                    </a:lnTo>
                    <a:lnTo>
                      <a:pt x="74076" y="140789"/>
                    </a:lnTo>
                    <a:lnTo>
                      <a:pt x="74314" y="139503"/>
                    </a:lnTo>
                    <a:lnTo>
                      <a:pt x="77305" y="133274"/>
                    </a:lnTo>
                    <a:lnTo>
                      <a:pt x="77877" y="131245"/>
                    </a:lnTo>
                    <a:lnTo>
                      <a:pt x="77896" y="130588"/>
                    </a:lnTo>
                    <a:lnTo>
                      <a:pt x="77114" y="130140"/>
                    </a:lnTo>
                    <a:lnTo>
                      <a:pt x="75476" y="130159"/>
                    </a:lnTo>
                    <a:lnTo>
                      <a:pt x="68209" y="127626"/>
                    </a:lnTo>
                    <a:lnTo>
                      <a:pt x="68542" y="124720"/>
                    </a:lnTo>
                    <a:lnTo>
                      <a:pt x="66409" y="123149"/>
                    </a:lnTo>
                    <a:lnTo>
                      <a:pt x="64104" y="121749"/>
                    </a:lnTo>
                    <a:lnTo>
                      <a:pt x="63722" y="120187"/>
                    </a:lnTo>
                    <a:lnTo>
                      <a:pt x="61160" y="117024"/>
                    </a:lnTo>
                    <a:lnTo>
                      <a:pt x="59293" y="115253"/>
                    </a:lnTo>
                    <a:lnTo>
                      <a:pt x="56902" y="114367"/>
                    </a:lnTo>
                    <a:lnTo>
                      <a:pt x="54845" y="113062"/>
                    </a:lnTo>
                    <a:lnTo>
                      <a:pt x="53607" y="112262"/>
                    </a:lnTo>
                    <a:lnTo>
                      <a:pt x="53054" y="110785"/>
                    </a:lnTo>
                    <a:lnTo>
                      <a:pt x="53054" y="109909"/>
                    </a:lnTo>
                    <a:lnTo>
                      <a:pt x="52435" y="109061"/>
                    </a:lnTo>
                    <a:lnTo>
                      <a:pt x="51445" y="109156"/>
                    </a:lnTo>
                    <a:lnTo>
                      <a:pt x="49759" y="110338"/>
                    </a:lnTo>
                    <a:lnTo>
                      <a:pt x="47692" y="111347"/>
                    </a:lnTo>
                    <a:lnTo>
                      <a:pt x="47330" y="112090"/>
                    </a:lnTo>
                    <a:lnTo>
                      <a:pt x="48083" y="113833"/>
                    </a:lnTo>
                    <a:lnTo>
                      <a:pt x="48616" y="114957"/>
                    </a:lnTo>
                    <a:lnTo>
                      <a:pt x="48368" y="116005"/>
                    </a:lnTo>
                    <a:lnTo>
                      <a:pt x="47720" y="117348"/>
                    </a:lnTo>
                    <a:lnTo>
                      <a:pt x="43739" y="120301"/>
                    </a:lnTo>
                    <a:lnTo>
                      <a:pt x="43292" y="121339"/>
                    </a:lnTo>
                    <a:lnTo>
                      <a:pt x="44053" y="122996"/>
                    </a:lnTo>
                    <a:lnTo>
                      <a:pt x="43568" y="123758"/>
                    </a:lnTo>
                    <a:lnTo>
                      <a:pt x="40243" y="124854"/>
                    </a:lnTo>
                    <a:lnTo>
                      <a:pt x="40329" y="123949"/>
                    </a:lnTo>
                    <a:lnTo>
                      <a:pt x="40120" y="122492"/>
                    </a:lnTo>
                    <a:lnTo>
                      <a:pt x="38215" y="120939"/>
                    </a:lnTo>
                    <a:lnTo>
                      <a:pt x="35519" y="119739"/>
                    </a:lnTo>
                    <a:lnTo>
                      <a:pt x="29537" y="115614"/>
                    </a:lnTo>
                    <a:lnTo>
                      <a:pt x="27242" y="115071"/>
                    </a:lnTo>
                    <a:lnTo>
                      <a:pt x="25185" y="114586"/>
                    </a:lnTo>
                    <a:lnTo>
                      <a:pt x="22241" y="112614"/>
                    </a:lnTo>
                    <a:lnTo>
                      <a:pt x="20727" y="112262"/>
                    </a:lnTo>
                    <a:lnTo>
                      <a:pt x="19050" y="110852"/>
                    </a:lnTo>
                    <a:lnTo>
                      <a:pt x="15393" y="106071"/>
                    </a:lnTo>
                    <a:lnTo>
                      <a:pt x="12278" y="103461"/>
                    </a:lnTo>
                    <a:lnTo>
                      <a:pt x="10154" y="102146"/>
                    </a:lnTo>
                    <a:lnTo>
                      <a:pt x="9553" y="100860"/>
                    </a:lnTo>
                    <a:lnTo>
                      <a:pt x="9430" y="99536"/>
                    </a:lnTo>
                    <a:lnTo>
                      <a:pt x="9497" y="99089"/>
                    </a:lnTo>
                    <a:lnTo>
                      <a:pt x="11106" y="97203"/>
                    </a:lnTo>
                    <a:lnTo>
                      <a:pt x="12345" y="96936"/>
                    </a:lnTo>
                    <a:lnTo>
                      <a:pt x="13935" y="96869"/>
                    </a:lnTo>
                    <a:lnTo>
                      <a:pt x="14993" y="97822"/>
                    </a:lnTo>
                    <a:lnTo>
                      <a:pt x="16364" y="98031"/>
                    </a:lnTo>
                    <a:lnTo>
                      <a:pt x="17136" y="96812"/>
                    </a:lnTo>
                    <a:lnTo>
                      <a:pt x="17536" y="95060"/>
                    </a:lnTo>
                    <a:lnTo>
                      <a:pt x="17355" y="92821"/>
                    </a:lnTo>
                    <a:lnTo>
                      <a:pt x="14031" y="87611"/>
                    </a:lnTo>
                    <a:lnTo>
                      <a:pt x="11182" y="83972"/>
                    </a:lnTo>
                    <a:lnTo>
                      <a:pt x="10849" y="83163"/>
                    </a:lnTo>
                    <a:lnTo>
                      <a:pt x="11468" y="82477"/>
                    </a:lnTo>
                    <a:lnTo>
                      <a:pt x="12468" y="82115"/>
                    </a:lnTo>
                    <a:lnTo>
                      <a:pt x="13535" y="82420"/>
                    </a:lnTo>
                    <a:lnTo>
                      <a:pt x="16316" y="82687"/>
                    </a:lnTo>
                    <a:lnTo>
                      <a:pt x="18993" y="82344"/>
                    </a:lnTo>
                    <a:lnTo>
                      <a:pt x="19908" y="81458"/>
                    </a:lnTo>
                    <a:lnTo>
                      <a:pt x="19908" y="80258"/>
                    </a:lnTo>
                    <a:lnTo>
                      <a:pt x="18936" y="79143"/>
                    </a:lnTo>
                    <a:lnTo>
                      <a:pt x="15802" y="76143"/>
                    </a:lnTo>
                    <a:lnTo>
                      <a:pt x="13364" y="73495"/>
                    </a:lnTo>
                    <a:lnTo>
                      <a:pt x="10487" y="71457"/>
                    </a:lnTo>
                    <a:lnTo>
                      <a:pt x="8363" y="70638"/>
                    </a:lnTo>
                    <a:lnTo>
                      <a:pt x="7734" y="69599"/>
                    </a:lnTo>
                    <a:lnTo>
                      <a:pt x="7468" y="68494"/>
                    </a:lnTo>
                    <a:lnTo>
                      <a:pt x="7706" y="66465"/>
                    </a:lnTo>
                    <a:lnTo>
                      <a:pt x="7849" y="63875"/>
                    </a:lnTo>
                    <a:lnTo>
                      <a:pt x="8344" y="62256"/>
                    </a:lnTo>
                    <a:lnTo>
                      <a:pt x="10268" y="59179"/>
                    </a:lnTo>
                    <a:lnTo>
                      <a:pt x="12106" y="55912"/>
                    </a:lnTo>
                    <a:lnTo>
                      <a:pt x="13240" y="52769"/>
                    </a:lnTo>
                    <a:lnTo>
                      <a:pt x="13840" y="49844"/>
                    </a:lnTo>
                    <a:lnTo>
                      <a:pt x="13621" y="48997"/>
                    </a:lnTo>
                    <a:lnTo>
                      <a:pt x="12659" y="48378"/>
                    </a:lnTo>
                    <a:lnTo>
                      <a:pt x="10639" y="47739"/>
                    </a:lnTo>
                    <a:lnTo>
                      <a:pt x="7820" y="48292"/>
                    </a:lnTo>
                    <a:lnTo>
                      <a:pt x="5429" y="49359"/>
                    </a:lnTo>
                    <a:lnTo>
                      <a:pt x="4496" y="49444"/>
                    </a:lnTo>
                    <a:lnTo>
                      <a:pt x="4182" y="48130"/>
                    </a:lnTo>
                    <a:lnTo>
                      <a:pt x="4553" y="47549"/>
                    </a:lnTo>
                    <a:lnTo>
                      <a:pt x="5305" y="47625"/>
                    </a:lnTo>
                    <a:lnTo>
                      <a:pt x="5925" y="47873"/>
                    </a:lnTo>
                    <a:lnTo>
                      <a:pt x="6582" y="47273"/>
                    </a:lnTo>
                    <a:lnTo>
                      <a:pt x="6982" y="45511"/>
                    </a:lnTo>
                    <a:lnTo>
                      <a:pt x="5982" y="39338"/>
                    </a:lnTo>
                    <a:lnTo>
                      <a:pt x="7773" y="38795"/>
                    </a:lnTo>
                    <a:lnTo>
                      <a:pt x="7801" y="37900"/>
                    </a:lnTo>
                    <a:lnTo>
                      <a:pt x="7963" y="37109"/>
                    </a:lnTo>
                    <a:lnTo>
                      <a:pt x="9811" y="38186"/>
                    </a:lnTo>
                    <a:lnTo>
                      <a:pt x="12402" y="38205"/>
                    </a:lnTo>
                    <a:lnTo>
                      <a:pt x="14678" y="37986"/>
                    </a:lnTo>
                    <a:lnTo>
                      <a:pt x="15021" y="37376"/>
                    </a:lnTo>
                    <a:lnTo>
                      <a:pt x="15002" y="36500"/>
                    </a:lnTo>
                    <a:lnTo>
                      <a:pt x="14526" y="35805"/>
                    </a:lnTo>
                    <a:lnTo>
                      <a:pt x="13716" y="35252"/>
                    </a:lnTo>
                    <a:lnTo>
                      <a:pt x="13135" y="34395"/>
                    </a:lnTo>
                    <a:lnTo>
                      <a:pt x="11602" y="34014"/>
                    </a:lnTo>
                    <a:lnTo>
                      <a:pt x="6791" y="31785"/>
                    </a:lnTo>
                    <a:lnTo>
                      <a:pt x="4429" y="29413"/>
                    </a:lnTo>
                    <a:lnTo>
                      <a:pt x="4506" y="26889"/>
                    </a:lnTo>
                    <a:lnTo>
                      <a:pt x="5192" y="25508"/>
                    </a:lnTo>
                    <a:lnTo>
                      <a:pt x="6020" y="25022"/>
                    </a:lnTo>
                    <a:lnTo>
                      <a:pt x="5772" y="24555"/>
                    </a:lnTo>
                    <a:lnTo>
                      <a:pt x="3067" y="23384"/>
                    </a:lnTo>
                    <a:lnTo>
                      <a:pt x="2105" y="21755"/>
                    </a:lnTo>
                    <a:lnTo>
                      <a:pt x="2896" y="19669"/>
                    </a:lnTo>
                    <a:lnTo>
                      <a:pt x="1486" y="15412"/>
                    </a:lnTo>
                    <a:lnTo>
                      <a:pt x="0" y="12792"/>
                    </a:lnTo>
                    <a:lnTo>
                      <a:pt x="1457" y="11659"/>
                    </a:lnTo>
                    <a:lnTo>
                      <a:pt x="1657" y="10040"/>
                    </a:lnTo>
                    <a:lnTo>
                      <a:pt x="1772" y="9115"/>
                    </a:lnTo>
                    <a:lnTo>
                      <a:pt x="2372" y="9135"/>
                    </a:lnTo>
                    <a:lnTo>
                      <a:pt x="4725" y="8049"/>
                    </a:lnTo>
                    <a:lnTo>
                      <a:pt x="5582" y="7172"/>
                    </a:lnTo>
                    <a:lnTo>
                      <a:pt x="6077" y="6134"/>
                    </a:lnTo>
                    <a:lnTo>
                      <a:pt x="6639" y="5877"/>
                    </a:lnTo>
                    <a:lnTo>
                      <a:pt x="8211" y="7001"/>
                    </a:lnTo>
                    <a:lnTo>
                      <a:pt x="9877" y="7096"/>
                    </a:lnTo>
                    <a:lnTo>
                      <a:pt x="11735" y="6391"/>
                    </a:lnTo>
                    <a:lnTo>
                      <a:pt x="13135" y="5410"/>
                    </a:lnTo>
                    <a:lnTo>
                      <a:pt x="14802" y="4591"/>
                    </a:lnTo>
                    <a:lnTo>
                      <a:pt x="15564" y="4029"/>
                    </a:lnTo>
                    <a:lnTo>
                      <a:pt x="16536" y="3153"/>
                    </a:lnTo>
                    <a:lnTo>
                      <a:pt x="18488" y="543"/>
                    </a:lnTo>
                    <a:lnTo>
                      <a:pt x="20707" y="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2" name="Freeform: Shape 196">
                <a:extLst>
                  <a:ext uri="{FF2B5EF4-FFF2-40B4-BE49-F238E27FC236}">
                    <a16:creationId xmlns:a16="http://schemas.microsoft.com/office/drawing/2014/main" id="{1273096B-3C09-240A-57C7-71C16EB06F38}"/>
                  </a:ext>
                </a:extLst>
              </p:cNvPr>
              <p:cNvSpPr/>
              <p:nvPr/>
            </p:nvSpPr>
            <p:spPr>
              <a:xfrm>
                <a:off x="16143796" y="2545232"/>
                <a:ext cx="3970815" cy="6088290"/>
              </a:xfrm>
              <a:custGeom>
                <a:avLst/>
                <a:gdLst>
                  <a:gd name="connsiteX0" fmla="*/ 50623 w 1372750"/>
                  <a:gd name="connsiteY0" fmla="*/ 1273677 h 2104782"/>
                  <a:gd name="connsiteX1" fmla="*/ 52891 w 1372750"/>
                  <a:gd name="connsiteY1" fmla="*/ 1274204 h 2104782"/>
                  <a:gd name="connsiteX2" fmla="*/ 49050 w 1372750"/>
                  <a:gd name="connsiteY2" fmla="*/ 1280717 h 2104782"/>
                  <a:gd name="connsiteX3" fmla="*/ 38711 w 1372750"/>
                  <a:gd name="connsiteY3" fmla="*/ 1294410 h 2104782"/>
                  <a:gd name="connsiteX4" fmla="*/ 41953 w 1372750"/>
                  <a:gd name="connsiteY4" fmla="*/ 1296218 h 2104782"/>
                  <a:gd name="connsiteX5" fmla="*/ 45725 w 1372750"/>
                  <a:gd name="connsiteY5" fmla="*/ 1296803 h 2104782"/>
                  <a:gd name="connsiteX6" fmla="*/ 50150 w 1372750"/>
                  <a:gd name="connsiteY6" fmla="*/ 1299349 h 2104782"/>
                  <a:gd name="connsiteX7" fmla="*/ 54379 w 1372750"/>
                  <a:gd name="connsiteY7" fmla="*/ 1299808 h 2104782"/>
                  <a:gd name="connsiteX8" fmla="*/ 61922 w 1372750"/>
                  <a:gd name="connsiteY8" fmla="*/ 1297611 h 2104782"/>
                  <a:gd name="connsiteX9" fmla="*/ 63244 w 1372750"/>
                  <a:gd name="connsiteY9" fmla="*/ 1285880 h 2104782"/>
                  <a:gd name="connsiteX10" fmla="*/ 63745 w 1372750"/>
                  <a:gd name="connsiteY10" fmla="*/ 1275206 h 2104782"/>
                  <a:gd name="connsiteX11" fmla="*/ 66166 w 1372750"/>
                  <a:gd name="connsiteY11" fmla="*/ 1275178 h 2104782"/>
                  <a:gd name="connsiteX12" fmla="*/ 69742 w 1372750"/>
                  <a:gd name="connsiteY12" fmla="*/ 1274428 h 2104782"/>
                  <a:gd name="connsiteX13" fmla="*/ 72011 w 1372750"/>
                  <a:gd name="connsiteY13" fmla="*/ 1277238 h 2104782"/>
                  <a:gd name="connsiteX14" fmla="*/ 76213 w 1372750"/>
                  <a:gd name="connsiteY14" fmla="*/ 1279910 h 2104782"/>
                  <a:gd name="connsiteX15" fmla="*/ 81209 w 1372750"/>
                  <a:gd name="connsiteY15" fmla="*/ 1282289 h 2104782"/>
                  <a:gd name="connsiteX16" fmla="*/ 88681 w 1372750"/>
                  <a:gd name="connsiteY16" fmla="*/ 1286353 h 2104782"/>
                  <a:gd name="connsiteX17" fmla="*/ 96431 w 1372750"/>
                  <a:gd name="connsiteY17" fmla="*/ 1288872 h 2104782"/>
                  <a:gd name="connsiteX18" fmla="*/ 98991 w 1372750"/>
                  <a:gd name="connsiteY18" fmla="*/ 1289164 h 2104782"/>
                  <a:gd name="connsiteX19" fmla="*/ 107133 w 1372750"/>
                  <a:gd name="connsiteY19" fmla="*/ 1288829 h 2104782"/>
                  <a:gd name="connsiteX20" fmla="*/ 115759 w 1372750"/>
                  <a:gd name="connsiteY20" fmla="*/ 1289177 h 2104782"/>
                  <a:gd name="connsiteX21" fmla="*/ 118111 w 1372750"/>
                  <a:gd name="connsiteY21" fmla="*/ 1295188 h 2104782"/>
                  <a:gd name="connsiteX22" fmla="*/ 122368 w 1372750"/>
                  <a:gd name="connsiteY22" fmla="*/ 1298027 h 2104782"/>
                  <a:gd name="connsiteX23" fmla="*/ 125820 w 1372750"/>
                  <a:gd name="connsiteY23" fmla="*/ 1301923 h 2104782"/>
                  <a:gd name="connsiteX24" fmla="*/ 126070 w 1372750"/>
                  <a:gd name="connsiteY24" fmla="*/ 1304150 h 2104782"/>
                  <a:gd name="connsiteX25" fmla="*/ 121325 w 1372750"/>
                  <a:gd name="connsiteY25" fmla="*/ 1318052 h 2104782"/>
                  <a:gd name="connsiteX26" fmla="*/ 120282 w 1372750"/>
                  <a:gd name="connsiteY26" fmla="*/ 1322769 h 2104782"/>
                  <a:gd name="connsiteX27" fmla="*/ 120101 w 1372750"/>
                  <a:gd name="connsiteY27" fmla="*/ 1327458 h 2104782"/>
                  <a:gd name="connsiteX28" fmla="*/ 121841 w 1372750"/>
                  <a:gd name="connsiteY28" fmla="*/ 1333317 h 2104782"/>
                  <a:gd name="connsiteX29" fmla="*/ 123481 w 1372750"/>
                  <a:gd name="connsiteY29" fmla="*/ 1336571 h 2104782"/>
                  <a:gd name="connsiteX30" fmla="*/ 122133 w 1372750"/>
                  <a:gd name="connsiteY30" fmla="*/ 1337017 h 2104782"/>
                  <a:gd name="connsiteX31" fmla="*/ 100133 w 1372750"/>
                  <a:gd name="connsiteY31" fmla="*/ 1336363 h 2104782"/>
                  <a:gd name="connsiteX32" fmla="*/ 79260 w 1372750"/>
                  <a:gd name="connsiteY32" fmla="*/ 1335251 h 2104782"/>
                  <a:gd name="connsiteX33" fmla="*/ 59988 w 1372750"/>
                  <a:gd name="connsiteY33" fmla="*/ 1334221 h 2104782"/>
                  <a:gd name="connsiteX34" fmla="*/ 41411 w 1372750"/>
                  <a:gd name="connsiteY34" fmla="*/ 1333233 h 2104782"/>
                  <a:gd name="connsiteX35" fmla="*/ 23585 w 1372750"/>
                  <a:gd name="connsiteY35" fmla="*/ 1332287 h 2104782"/>
                  <a:gd name="connsiteX36" fmla="*/ 12510 w 1372750"/>
                  <a:gd name="connsiteY36" fmla="*/ 1331410 h 2104782"/>
                  <a:gd name="connsiteX37" fmla="*/ 1559 w 1372750"/>
                  <a:gd name="connsiteY37" fmla="*/ 1330534 h 2104782"/>
                  <a:gd name="connsiteX38" fmla="*/ 0 w 1372750"/>
                  <a:gd name="connsiteY38" fmla="*/ 1329726 h 2104782"/>
                  <a:gd name="connsiteX39" fmla="*/ 6025 w 1372750"/>
                  <a:gd name="connsiteY39" fmla="*/ 1323965 h 2104782"/>
                  <a:gd name="connsiteX40" fmla="*/ 9949 w 1372750"/>
                  <a:gd name="connsiteY40" fmla="*/ 1317981 h 2104782"/>
                  <a:gd name="connsiteX41" fmla="*/ 13275 w 1372750"/>
                  <a:gd name="connsiteY41" fmla="*/ 1310148 h 2104782"/>
                  <a:gd name="connsiteX42" fmla="*/ 13636 w 1372750"/>
                  <a:gd name="connsiteY42" fmla="*/ 1304706 h 2104782"/>
                  <a:gd name="connsiteX43" fmla="*/ 14472 w 1372750"/>
                  <a:gd name="connsiteY43" fmla="*/ 1298570 h 2104782"/>
                  <a:gd name="connsiteX44" fmla="*/ 19676 w 1372750"/>
                  <a:gd name="connsiteY44" fmla="*/ 1296176 h 2104782"/>
                  <a:gd name="connsiteX45" fmla="*/ 30974 w 1372750"/>
                  <a:gd name="connsiteY45" fmla="*/ 1296525 h 2104782"/>
                  <a:gd name="connsiteX46" fmla="*/ 35804 w 1372750"/>
                  <a:gd name="connsiteY46" fmla="*/ 1293561 h 2104782"/>
                  <a:gd name="connsiteX47" fmla="*/ 41995 w 1372750"/>
                  <a:gd name="connsiteY47" fmla="*/ 1286240 h 2104782"/>
                  <a:gd name="connsiteX48" fmla="*/ 48508 w 1372750"/>
                  <a:gd name="connsiteY48" fmla="*/ 1277405 h 2104782"/>
                  <a:gd name="connsiteX49" fmla="*/ 1156859 w 1372750"/>
                  <a:gd name="connsiteY49" fmla="*/ 49732 h 2104782"/>
                  <a:gd name="connsiteX50" fmla="*/ 1186971 w 1372750"/>
                  <a:gd name="connsiteY50" fmla="*/ 72122 h 2104782"/>
                  <a:gd name="connsiteX51" fmla="*/ 1193635 w 1372750"/>
                  <a:gd name="connsiteY51" fmla="*/ 77897 h 2104782"/>
                  <a:gd name="connsiteX52" fmla="*/ 1197463 w 1372750"/>
                  <a:gd name="connsiteY52" fmla="*/ 85759 h 2104782"/>
                  <a:gd name="connsiteX53" fmla="*/ 1198158 w 1372750"/>
                  <a:gd name="connsiteY53" fmla="*/ 96362 h 2104782"/>
                  <a:gd name="connsiteX54" fmla="*/ 1195723 w 1372750"/>
                  <a:gd name="connsiteY54" fmla="*/ 100732 h 2104782"/>
                  <a:gd name="connsiteX55" fmla="*/ 1193524 w 1372750"/>
                  <a:gd name="connsiteY55" fmla="*/ 101956 h 2104782"/>
                  <a:gd name="connsiteX56" fmla="*/ 1192620 w 1372750"/>
                  <a:gd name="connsiteY56" fmla="*/ 95332 h 2104782"/>
                  <a:gd name="connsiteX57" fmla="*/ 1190769 w 1372750"/>
                  <a:gd name="connsiteY57" fmla="*/ 92341 h 2104782"/>
                  <a:gd name="connsiteX58" fmla="*/ 1184021 w 1372750"/>
                  <a:gd name="connsiteY58" fmla="*/ 100244 h 2104782"/>
                  <a:gd name="connsiteX59" fmla="*/ 1180848 w 1372750"/>
                  <a:gd name="connsiteY59" fmla="*/ 108913 h 2104782"/>
                  <a:gd name="connsiteX60" fmla="*/ 1172499 w 1372750"/>
                  <a:gd name="connsiteY60" fmla="*/ 121284 h 2104782"/>
                  <a:gd name="connsiteX61" fmla="*/ 1155091 w 1372750"/>
                  <a:gd name="connsiteY61" fmla="*/ 130064 h 2104782"/>
                  <a:gd name="connsiteX62" fmla="*/ 1144543 w 1372750"/>
                  <a:gd name="connsiteY62" fmla="*/ 133864 h 2104782"/>
                  <a:gd name="connsiteX63" fmla="*/ 1135039 w 1372750"/>
                  <a:gd name="connsiteY63" fmla="*/ 134935 h 2104782"/>
                  <a:gd name="connsiteX64" fmla="*/ 1126133 w 1372750"/>
                  <a:gd name="connsiteY64" fmla="*/ 127212 h 2104782"/>
                  <a:gd name="connsiteX65" fmla="*/ 1121333 w 1372750"/>
                  <a:gd name="connsiteY65" fmla="*/ 112323 h 2104782"/>
                  <a:gd name="connsiteX66" fmla="*/ 1120484 w 1372750"/>
                  <a:gd name="connsiteY66" fmla="*/ 107772 h 2104782"/>
                  <a:gd name="connsiteX67" fmla="*/ 1119872 w 1372750"/>
                  <a:gd name="connsiteY67" fmla="*/ 101664 h 2104782"/>
                  <a:gd name="connsiteX68" fmla="*/ 1119927 w 1372750"/>
                  <a:gd name="connsiteY68" fmla="*/ 95514 h 2104782"/>
                  <a:gd name="connsiteX69" fmla="*/ 1120554 w 1372750"/>
                  <a:gd name="connsiteY69" fmla="*/ 85953 h 2104782"/>
                  <a:gd name="connsiteX70" fmla="*/ 1121473 w 1372750"/>
                  <a:gd name="connsiteY70" fmla="*/ 76561 h 2104782"/>
                  <a:gd name="connsiteX71" fmla="*/ 1125132 w 1372750"/>
                  <a:gd name="connsiteY71" fmla="*/ 68128 h 2104782"/>
                  <a:gd name="connsiteX72" fmla="*/ 1133633 w 1372750"/>
                  <a:gd name="connsiteY72" fmla="*/ 58109 h 2104782"/>
                  <a:gd name="connsiteX73" fmla="*/ 1141969 w 1372750"/>
                  <a:gd name="connsiteY73" fmla="*/ 51570 h 2104782"/>
                  <a:gd name="connsiteX74" fmla="*/ 1146200 w 1372750"/>
                  <a:gd name="connsiteY74" fmla="*/ 49941 h 2104782"/>
                  <a:gd name="connsiteX75" fmla="*/ 483618 w 1372750"/>
                  <a:gd name="connsiteY75" fmla="*/ 0 h 2104782"/>
                  <a:gd name="connsiteX76" fmla="*/ 499510 w 1372750"/>
                  <a:gd name="connsiteY76" fmla="*/ 9657 h 2104782"/>
                  <a:gd name="connsiteX77" fmla="*/ 506300 w 1372750"/>
                  <a:gd name="connsiteY77" fmla="*/ 16698 h 2104782"/>
                  <a:gd name="connsiteX78" fmla="*/ 520994 w 1372750"/>
                  <a:gd name="connsiteY78" fmla="*/ 22863 h 2104782"/>
                  <a:gd name="connsiteX79" fmla="*/ 523583 w 1372750"/>
                  <a:gd name="connsiteY79" fmla="*/ 26216 h 2104782"/>
                  <a:gd name="connsiteX80" fmla="*/ 523777 w 1372750"/>
                  <a:gd name="connsiteY80" fmla="*/ 32019 h 2104782"/>
                  <a:gd name="connsiteX81" fmla="*/ 523067 w 1372750"/>
                  <a:gd name="connsiteY81" fmla="*/ 36987 h 2104782"/>
                  <a:gd name="connsiteX82" fmla="*/ 519964 w 1372750"/>
                  <a:gd name="connsiteY82" fmla="*/ 39728 h 2104782"/>
                  <a:gd name="connsiteX83" fmla="*/ 513688 w 1372750"/>
                  <a:gd name="connsiteY83" fmla="*/ 39282 h 2104782"/>
                  <a:gd name="connsiteX84" fmla="*/ 491133 w 1372750"/>
                  <a:gd name="connsiteY84" fmla="*/ 31615 h 2104782"/>
                  <a:gd name="connsiteX85" fmla="*/ 487807 w 1372750"/>
                  <a:gd name="connsiteY85" fmla="*/ 36277 h 2104782"/>
                  <a:gd name="connsiteX86" fmla="*/ 490534 w 1372750"/>
                  <a:gd name="connsiteY86" fmla="*/ 40297 h 2104782"/>
                  <a:gd name="connsiteX87" fmla="*/ 497145 w 1372750"/>
                  <a:gd name="connsiteY87" fmla="*/ 45029 h 2104782"/>
                  <a:gd name="connsiteX88" fmla="*/ 498980 w 1372750"/>
                  <a:gd name="connsiteY88" fmla="*/ 53406 h 2104782"/>
                  <a:gd name="connsiteX89" fmla="*/ 509098 w 1372750"/>
                  <a:gd name="connsiteY89" fmla="*/ 52251 h 2104782"/>
                  <a:gd name="connsiteX90" fmla="*/ 518740 w 1372750"/>
                  <a:gd name="connsiteY90" fmla="*/ 55438 h 2104782"/>
                  <a:gd name="connsiteX91" fmla="*/ 523276 w 1372750"/>
                  <a:gd name="connsiteY91" fmla="*/ 54408 h 2104782"/>
                  <a:gd name="connsiteX92" fmla="*/ 524112 w 1372750"/>
                  <a:gd name="connsiteY92" fmla="*/ 57136 h 2104782"/>
                  <a:gd name="connsiteX93" fmla="*/ 521009 w 1372750"/>
                  <a:gd name="connsiteY93" fmla="*/ 64052 h 2104782"/>
                  <a:gd name="connsiteX94" fmla="*/ 522455 w 1372750"/>
                  <a:gd name="connsiteY94" fmla="*/ 65818 h 2104782"/>
                  <a:gd name="connsiteX95" fmla="*/ 533269 w 1372750"/>
                  <a:gd name="connsiteY95" fmla="*/ 59126 h 2104782"/>
                  <a:gd name="connsiteX96" fmla="*/ 538306 w 1372750"/>
                  <a:gd name="connsiteY96" fmla="*/ 57289 h 2104782"/>
                  <a:gd name="connsiteX97" fmla="*/ 541017 w 1372750"/>
                  <a:gd name="connsiteY97" fmla="*/ 59083 h 2104782"/>
                  <a:gd name="connsiteX98" fmla="*/ 541380 w 1372750"/>
                  <a:gd name="connsiteY98" fmla="*/ 64621 h 2104782"/>
                  <a:gd name="connsiteX99" fmla="*/ 539586 w 1372750"/>
                  <a:gd name="connsiteY99" fmla="*/ 71580 h 2104782"/>
                  <a:gd name="connsiteX100" fmla="*/ 539391 w 1372750"/>
                  <a:gd name="connsiteY100" fmla="*/ 76854 h 2104782"/>
                  <a:gd name="connsiteX101" fmla="*/ 536065 w 1372750"/>
                  <a:gd name="connsiteY101" fmla="*/ 89558 h 2104782"/>
                  <a:gd name="connsiteX102" fmla="*/ 530930 w 1372750"/>
                  <a:gd name="connsiteY102" fmla="*/ 93384 h 2104782"/>
                  <a:gd name="connsiteX103" fmla="*/ 528773 w 1372750"/>
                  <a:gd name="connsiteY103" fmla="*/ 98644 h 2104782"/>
                  <a:gd name="connsiteX104" fmla="*/ 536287 w 1372750"/>
                  <a:gd name="connsiteY104" fmla="*/ 95430 h 2104782"/>
                  <a:gd name="connsiteX105" fmla="*/ 540281 w 1372750"/>
                  <a:gd name="connsiteY105" fmla="*/ 91910 h 2104782"/>
                  <a:gd name="connsiteX106" fmla="*/ 547753 w 1372750"/>
                  <a:gd name="connsiteY106" fmla="*/ 74446 h 2104782"/>
                  <a:gd name="connsiteX107" fmla="*/ 549993 w 1372750"/>
                  <a:gd name="connsiteY107" fmla="*/ 72122 h 2104782"/>
                  <a:gd name="connsiteX108" fmla="*/ 571270 w 1372750"/>
                  <a:gd name="connsiteY108" fmla="*/ 71802 h 2104782"/>
                  <a:gd name="connsiteX109" fmla="*/ 576099 w 1372750"/>
                  <a:gd name="connsiteY109" fmla="*/ 72930 h 2104782"/>
                  <a:gd name="connsiteX110" fmla="*/ 596067 w 1372750"/>
                  <a:gd name="connsiteY110" fmla="*/ 81181 h 2104782"/>
                  <a:gd name="connsiteX111" fmla="*/ 601759 w 1372750"/>
                  <a:gd name="connsiteY111" fmla="*/ 81932 h 2104782"/>
                  <a:gd name="connsiteX112" fmla="*/ 608242 w 1372750"/>
                  <a:gd name="connsiteY112" fmla="*/ 80874 h 2104782"/>
                  <a:gd name="connsiteX113" fmla="*/ 610482 w 1372750"/>
                  <a:gd name="connsiteY113" fmla="*/ 77048 h 2104782"/>
                  <a:gd name="connsiteX114" fmla="*/ 612695 w 1372750"/>
                  <a:gd name="connsiteY114" fmla="*/ 75962 h 2104782"/>
                  <a:gd name="connsiteX115" fmla="*/ 634876 w 1372750"/>
                  <a:gd name="connsiteY115" fmla="*/ 85175 h 2104782"/>
                  <a:gd name="connsiteX116" fmla="*/ 664570 w 1372750"/>
                  <a:gd name="connsiteY116" fmla="*/ 105755 h 2104782"/>
                  <a:gd name="connsiteX117" fmla="*/ 708013 w 1372750"/>
                  <a:gd name="connsiteY117" fmla="*/ 139415 h 2104782"/>
                  <a:gd name="connsiteX118" fmla="*/ 732503 w 1372750"/>
                  <a:gd name="connsiteY118" fmla="*/ 168971 h 2104782"/>
                  <a:gd name="connsiteX119" fmla="*/ 735342 w 1372750"/>
                  <a:gd name="connsiteY119" fmla="*/ 175274 h 2104782"/>
                  <a:gd name="connsiteX120" fmla="*/ 744192 w 1372750"/>
                  <a:gd name="connsiteY120" fmla="*/ 178836 h 2104782"/>
                  <a:gd name="connsiteX121" fmla="*/ 746099 w 1372750"/>
                  <a:gd name="connsiteY121" fmla="*/ 176430 h 2104782"/>
                  <a:gd name="connsiteX122" fmla="*/ 751025 w 1372750"/>
                  <a:gd name="connsiteY122" fmla="*/ 178516 h 2104782"/>
                  <a:gd name="connsiteX123" fmla="*/ 779829 w 1372750"/>
                  <a:gd name="connsiteY123" fmla="*/ 205122 h 2104782"/>
                  <a:gd name="connsiteX124" fmla="*/ 789765 w 1372750"/>
                  <a:gd name="connsiteY124" fmla="*/ 206500 h 2104782"/>
                  <a:gd name="connsiteX125" fmla="*/ 788456 w 1372750"/>
                  <a:gd name="connsiteY125" fmla="*/ 200891 h 2104782"/>
                  <a:gd name="connsiteX126" fmla="*/ 786758 w 1372750"/>
                  <a:gd name="connsiteY126" fmla="*/ 195660 h 2104782"/>
                  <a:gd name="connsiteX127" fmla="*/ 789222 w 1372750"/>
                  <a:gd name="connsiteY127" fmla="*/ 196843 h 2104782"/>
                  <a:gd name="connsiteX128" fmla="*/ 792589 w 1372750"/>
                  <a:gd name="connsiteY128" fmla="*/ 200656 h 2104782"/>
                  <a:gd name="connsiteX129" fmla="*/ 798072 w 1372750"/>
                  <a:gd name="connsiteY129" fmla="*/ 211008 h 2104782"/>
                  <a:gd name="connsiteX130" fmla="*/ 804738 w 1372750"/>
                  <a:gd name="connsiteY130" fmla="*/ 218662 h 2104782"/>
                  <a:gd name="connsiteX131" fmla="*/ 811528 w 1372750"/>
                  <a:gd name="connsiteY131" fmla="*/ 230058 h 2104782"/>
                  <a:gd name="connsiteX132" fmla="*/ 817192 w 1372750"/>
                  <a:gd name="connsiteY132" fmla="*/ 234413 h 2104782"/>
                  <a:gd name="connsiteX133" fmla="*/ 822298 w 1372750"/>
                  <a:gd name="connsiteY133" fmla="*/ 236028 h 2104782"/>
                  <a:gd name="connsiteX134" fmla="*/ 826584 w 1372750"/>
                  <a:gd name="connsiteY134" fmla="*/ 239228 h 2104782"/>
                  <a:gd name="connsiteX135" fmla="*/ 834404 w 1372750"/>
                  <a:gd name="connsiteY135" fmla="*/ 242261 h 2104782"/>
                  <a:gd name="connsiteX136" fmla="*/ 838092 w 1372750"/>
                  <a:gd name="connsiteY136" fmla="*/ 269799 h 2104782"/>
                  <a:gd name="connsiteX137" fmla="*/ 840943 w 1372750"/>
                  <a:gd name="connsiteY137" fmla="*/ 275713 h 2104782"/>
                  <a:gd name="connsiteX138" fmla="*/ 840943 w 1372750"/>
                  <a:gd name="connsiteY138" fmla="*/ 287764 h 2104782"/>
                  <a:gd name="connsiteX139" fmla="*/ 845940 w 1372750"/>
                  <a:gd name="connsiteY139" fmla="*/ 292662 h 2104782"/>
                  <a:gd name="connsiteX140" fmla="*/ 849725 w 1372750"/>
                  <a:gd name="connsiteY140" fmla="*/ 293553 h 2104782"/>
                  <a:gd name="connsiteX141" fmla="*/ 849544 w 1372750"/>
                  <a:gd name="connsiteY141" fmla="*/ 302417 h 2104782"/>
                  <a:gd name="connsiteX142" fmla="*/ 846468 w 1372750"/>
                  <a:gd name="connsiteY142" fmla="*/ 323109 h 2104782"/>
                  <a:gd name="connsiteX143" fmla="*/ 843086 w 1372750"/>
                  <a:gd name="connsiteY143" fmla="*/ 331861 h 2104782"/>
                  <a:gd name="connsiteX144" fmla="*/ 817024 w 1372750"/>
                  <a:gd name="connsiteY144" fmla="*/ 369195 h 2104782"/>
                  <a:gd name="connsiteX145" fmla="*/ 800688 w 1372750"/>
                  <a:gd name="connsiteY145" fmla="*/ 383472 h 2104782"/>
                  <a:gd name="connsiteX146" fmla="*/ 768892 w 1372750"/>
                  <a:gd name="connsiteY146" fmla="*/ 399711 h 2104782"/>
                  <a:gd name="connsiteX147" fmla="*/ 744081 w 1372750"/>
                  <a:gd name="connsiteY147" fmla="*/ 405778 h 2104782"/>
                  <a:gd name="connsiteX148" fmla="*/ 734077 w 1372750"/>
                  <a:gd name="connsiteY148" fmla="*/ 406223 h 2104782"/>
                  <a:gd name="connsiteX149" fmla="*/ 714664 w 1372750"/>
                  <a:gd name="connsiteY149" fmla="*/ 403231 h 2104782"/>
                  <a:gd name="connsiteX150" fmla="*/ 704020 w 1372750"/>
                  <a:gd name="connsiteY150" fmla="*/ 399961 h 2104782"/>
                  <a:gd name="connsiteX151" fmla="*/ 690995 w 1372750"/>
                  <a:gd name="connsiteY151" fmla="*/ 390736 h 2104782"/>
                  <a:gd name="connsiteX152" fmla="*/ 678847 w 1372750"/>
                  <a:gd name="connsiteY152" fmla="*/ 386129 h 2104782"/>
                  <a:gd name="connsiteX153" fmla="*/ 670484 w 1372750"/>
                  <a:gd name="connsiteY153" fmla="*/ 384099 h 2104782"/>
                  <a:gd name="connsiteX154" fmla="*/ 655010 w 1372750"/>
                  <a:gd name="connsiteY154" fmla="*/ 383250 h 2104782"/>
                  <a:gd name="connsiteX155" fmla="*/ 621419 w 1372750"/>
                  <a:gd name="connsiteY155" fmla="*/ 374163 h 2104782"/>
                  <a:gd name="connsiteX156" fmla="*/ 615589 w 1372750"/>
                  <a:gd name="connsiteY156" fmla="*/ 370962 h 2104782"/>
                  <a:gd name="connsiteX157" fmla="*/ 594521 w 1372750"/>
                  <a:gd name="connsiteY157" fmla="*/ 353095 h 2104782"/>
                  <a:gd name="connsiteX158" fmla="*/ 586145 w 1372750"/>
                  <a:gd name="connsiteY158" fmla="*/ 358160 h 2104782"/>
                  <a:gd name="connsiteX159" fmla="*/ 581163 w 1372750"/>
                  <a:gd name="connsiteY159" fmla="*/ 359065 h 2104782"/>
                  <a:gd name="connsiteX160" fmla="*/ 577782 w 1372750"/>
                  <a:gd name="connsiteY160" fmla="*/ 352901 h 2104782"/>
                  <a:gd name="connsiteX161" fmla="*/ 579145 w 1372750"/>
                  <a:gd name="connsiteY161" fmla="*/ 351272 h 2104782"/>
                  <a:gd name="connsiteX162" fmla="*/ 579953 w 1372750"/>
                  <a:gd name="connsiteY162" fmla="*/ 349171 h 2104782"/>
                  <a:gd name="connsiteX163" fmla="*/ 568028 w 1372750"/>
                  <a:gd name="connsiteY163" fmla="*/ 344036 h 2104782"/>
                  <a:gd name="connsiteX164" fmla="*/ 558176 w 1372750"/>
                  <a:gd name="connsiteY164" fmla="*/ 343689 h 2104782"/>
                  <a:gd name="connsiteX165" fmla="*/ 552944 w 1372750"/>
                  <a:gd name="connsiteY165" fmla="*/ 339334 h 2104782"/>
                  <a:gd name="connsiteX166" fmla="*/ 546529 w 1372750"/>
                  <a:gd name="connsiteY166" fmla="*/ 336007 h 2104782"/>
                  <a:gd name="connsiteX167" fmla="*/ 543704 w 1372750"/>
                  <a:gd name="connsiteY167" fmla="*/ 338012 h 2104782"/>
                  <a:gd name="connsiteX168" fmla="*/ 542103 w 1372750"/>
                  <a:gd name="connsiteY168" fmla="*/ 337997 h 2104782"/>
                  <a:gd name="connsiteX169" fmla="*/ 529149 w 1372750"/>
                  <a:gd name="connsiteY169" fmla="*/ 330136 h 2104782"/>
                  <a:gd name="connsiteX170" fmla="*/ 523359 w 1372750"/>
                  <a:gd name="connsiteY170" fmla="*/ 323749 h 2104782"/>
                  <a:gd name="connsiteX171" fmla="*/ 517321 w 1372750"/>
                  <a:gd name="connsiteY171" fmla="*/ 312449 h 2104782"/>
                  <a:gd name="connsiteX172" fmla="*/ 518796 w 1372750"/>
                  <a:gd name="connsiteY172" fmla="*/ 308497 h 2104782"/>
                  <a:gd name="connsiteX173" fmla="*/ 520550 w 1372750"/>
                  <a:gd name="connsiteY173" fmla="*/ 305923 h 2104782"/>
                  <a:gd name="connsiteX174" fmla="*/ 499830 w 1372750"/>
                  <a:gd name="connsiteY174" fmla="*/ 299314 h 2104782"/>
                  <a:gd name="connsiteX175" fmla="*/ 480125 w 1372750"/>
                  <a:gd name="connsiteY175" fmla="*/ 298437 h 2104782"/>
                  <a:gd name="connsiteX176" fmla="*/ 483550 w 1372750"/>
                  <a:gd name="connsiteY176" fmla="*/ 301609 h 2104782"/>
                  <a:gd name="connsiteX177" fmla="*/ 492079 w 1372750"/>
                  <a:gd name="connsiteY177" fmla="*/ 303279 h 2104782"/>
                  <a:gd name="connsiteX178" fmla="*/ 497506 w 1372750"/>
                  <a:gd name="connsiteY178" fmla="*/ 307816 h 2104782"/>
                  <a:gd name="connsiteX179" fmla="*/ 503769 w 1372750"/>
                  <a:gd name="connsiteY179" fmla="*/ 314216 h 2104782"/>
                  <a:gd name="connsiteX180" fmla="*/ 502321 w 1372750"/>
                  <a:gd name="connsiteY180" fmla="*/ 322941 h 2104782"/>
                  <a:gd name="connsiteX181" fmla="*/ 511018 w 1372750"/>
                  <a:gd name="connsiteY181" fmla="*/ 331569 h 2104782"/>
                  <a:gd name="connsiteX182" fmla="*/ 517684 w 1372750"/>
                  <a:gd name="connsiteY182" fmla="*/ 339750 h 2104782"/>
                  <a:gd name="connsiteX183" fmla="*/ 517891 w 1372750"/>
                  <a:gd name="connsiteY183" fmla="*/ 342270 h 2104782"/>
                  <a:gd name="connsiteX184" fmla="*/ 520480 w 1372750"/>
                  <a:gd name="connsiteY184" fmla="*/ 343981 h 2104782"/>
                  <a:gd name="connsiteX185" fmla="*/ 530318 w 1372750"/>
                  <a:gd name="connsiteY185" fmla="*/ 346361 h 2104782"/>
                  <a:gd name="connsiteX186" fmla="*/ 532028 w 1372750"/>
                  <a:gd name="connsiteY186" fmla="*/ 353846 h 2104782"/>
                  <a:gd name="connsiteX187" fmla="*/ 530416 w 1372750"/>
                  <a:gd name="connsiteY187" fmla="*/ 356783 h 2104782"/>
                  <a:gd name="connsiteX188" fmla="*/ 531765 w 1372750"/>
                  <a:gd name="connsiteY188" fmla="*/ 360916 h 2104782"/>
                  <a:gd name="connsiteX189" fmla="*/ 539098 w 1372750"/>
                  <a:gd name="connsiteY189" fmla="*/ 365550 h 2104782"/>
                  <a:gd name="connsiteX190" fmla="*/ 543480 w 1372750"/>
                  <a:gd name="connsiteY190" fmla="*/ 366816 h 2104782"/>
                  <a:gd name="connsiteX191" fmla="*/ 548880 w 1372750"/>
                  <a:gd name="connsiteY191" fmla="*/ 369627 h 2104782"/>
                  <a:gd name="connsiteX192" fmla="*/ 546431 w 1372750"/>
                  <a:gd name="connsiteY192" fmla="*/ 375289 h 2104782"/>
                  <a:gd name="connsiteX193" fmla="*/ 541895 w 1372750"/>
                  <a:gd name="connsiteY193" fmla="*/ 378964 h 2104782"/>
                  <a:gd name="connsiteX194" fmla="*/ 537345 w 1372750"/>
                  <a:gd name="connsiteY194" fmla="*/ 380647 h 2104782"/>
                  <a:gd name="connsiteX195" fmla="*/ 539502 w 1372750"/>
                  <a:gd name="connsiteY195" fmla="*/ 381996 h 2104782"/>
                  <a:gd name="connsiteX196" fmla="*/ 545388 w 1372750"/>
                  <a:gd name="connsiteY196" fmla="*/ 381468 h 2104782"/>
                  <a:gd name="connsiteX197" fmla="*/ 566720 w 1372750"/>
                  <a:gd name="connsiteY197" fmla="*/ 390750 h 2104782"/>
                  <a:gd name="connsiteX198" fmla="*/ 577934 w 1372750"/>
                  <a:gd name="connsiteY198" fmla="*/ 400100 h 2104782"/>
                  <a:gd name="connsiteX199" fmla="*/ 589332 w 1372750"/>
                  <a:gd name="connsiteY199" fmla="*/ 417062 h 2104782"/>
                  <a:gd name="connsiteX200" fmla="*/ 593033 w 1372750"/>
                  <a:gd name="connsiteY200" fmla="*/ 425411 h 2104782"/>
                  <a:gd name="connsiteX201" fmla="*/ 593297 w 1372750"/>
                  <a:gd name="connsiteY201" fmla="*/ 430005 h 2104782"/>
                  <a:gd name="connsiteX202" fmla="*/ 592672 w 1372750"/>
                  <a:gd name="connsiteY202" fmla="*/ 434582 h 2104782"/>
                  <a:gd name="connsiteX203" fmla="*/ 591015 w 1372750"/>
                  <a:gd name="connsiteY203" fmla="*/ 439508 h 2104782"/>
                  <a:gd name="connsiteX204" fmla="*/ 590263 w 1372750"/>
                  <a:gd name="connsiteY204" fmla="*/ 444462 h 2104782"/>
                  <a:gd name="connsiteX205" fmla="*/ 586368 w 1372750"/>
                  <a:gd name="connsiteY205" fmla="*/ 459003 h 2104782"/>
                  <a:gd name="connsiteX206" fmla="*/ 583570 w 1372750"/>
                  <a:gd name="connsiteY206" fmla="*/ 464013 h 2104782"/>
                  <a:gd name="connsiteX207" fmla="*/ 578186 w 1372750"/>
                  <a:gd name="connsiteY207" fmla="*/ 469732 h 2104782"/>
                  <a:gd name="connsiteX208" fmla="*/ 583237 w 1372750"/>
                  <a:gd name="connsiteY208" fmla="*/ 480752 h 2104782"/>
                  <a:gd name="connsiteX209" fmla="*/ 588511 w 1372750"/>
                  <a:gd name="connsiteY209" fmla="*/ 490967 h 2104782"/>
                  <a:gd name="connsiteX210" fmla="*/ 593687 w 1372750"/>
                  <a:gd name="connsiteY210" fmla="*/ 507817 h 2104782"/>
                  <a:gd name="connsiteX211" fmla="*/ 594605 w 1372750"/>
                  <a:gd name="connsiteY211" fmla="*/ 514566 h 2104782"/>
                  <a:gd name="connsiteX212" fmla="*/ 594828 w 1372750"/>
                  <a:gd name="connsiteY212" fmla="*/ 524892 h 2104782"/>
                  <a:gd name="connsiteX213" fmla="*/ 599490 w 1372750"/>
                  <a:gd name="connsiteY213" fmla="*/ 528940 h 2104782"/>
                  <a:gd name="connsiteX214" fmla="*/ 597667 w 1372750"/>
                  <a:gd name="connsiteY214" fmla="*/ 530513 h 2104782"/>
                  <a:gd name="connsiteX215" fmla="*/ 595830 w 1372750"/>
                  <a:gd name="connsiteY215" fmla="*/ 533435 h 2104782"/>
                  <a:gd name="connsiteX216" fmla="*/ 596274 w 1372750"/>
                  <a:gd name="connsiteY216" fmla="*/ 546779 h 2104782"/>
                  <a:gd name="connsiteX217" fmla="*/ 602746 w 1372750"/>
                  <a:gd name="connsiteY217" fmla="*/ 557633 h 2104782"/>
                  <a:gd name="connsiteX218" fmla="*/ 612458 w 1372750"/>
                  <a:gd name="connsiteY218" fmla="*/ 564647 h 2104782"/>
                  <a:gd name="connsiteX219" fmla="*/ 618248 w 1372750"/>
                  <a:gd name="connsiteY219" fmla="*/ 566066 h 2104782"/>
                  <a:gd name="connsiteX220" fmla="*/ 626652 w 1372750"/>
                  <a:gd name="connsiteY220" fmla="*/ 563227 h 2104782"/>
                  <a:gd name="connsiteX221" fmla="*/ 632705 w 1372750"/>
                  <a:gd name="connsiteY221" fmla="*/ 567096 h 2104782"/>
                  <a:gd name="connsiteX222" fmla="*/ 646147 w 1372750"/>
                  <a:gd name="connsiteY222" fmla="*/ 580232 h 2104782"/>
                  <a:gd name="connsiteX223" fmla="*/ 652227 w 1372750"/>
                  <a:gd name="connsiteY223" fmla="*/ 594049 h 2104782"/>
                  <a:gd name="connsiteX224" fmla="*/ 654690 w 1372750"/>
                  <a:gd name="connsiteY224" fmla="*/ 596860 h 2104782"/>
                  <a:gd name="connsiteX225" fmla="*/ 668313 w 1372750"/>
                  <a:gd name="connsiteY225" fmla="*/ 601995 h 2104782"/>
                  <a:gd name="connsiteX226" fmla="*/ 678513 w 1372750"/>
                  <a:gd name="connsiteY226" fmla="*/ 605154 h 2104782"/>
                  <a:gd name="connsiteX227" fmla="*/ 694042 w 1372750"/>
                  <a:gd name="connsiteY227" fmla="*/ 613377 h 2104782"/>
                  <a:gd name="connsiteX228" fmla="*/ 696755 w 1372750"/>
                  <a:gd name="connsiteY228" fmla="*/ 613669 h 2104782"/>
                  <a:gd name="connsiteX229" fmla="*/ 704298 w 1372750"/>
                  <a:gd name="connsiteY229" fmla="*/ 606587 h 2104782"/>
                  <a:gd name="connsiteX230" fmla="*/ 717281 w 1372750"/>
                  <a:gd name="connsiteY230" fmla="*/ 601646 h 2104782"/>
                  <a:gd name="connsiteX231" fmla="*/ 721303 w 1372750"/>
                  <a:gd name="connsiteY231" fmla="*/ 594828 h 2104782"/>
                  <a:gd name="connsiteX232" fmla="*/ 720968 w 1372750"/>
                  <a:gd name="connsiteY232" fmla="*/ 589012 h 2104782"/>
                  <a:gd name="connsiteX233" fmla="*/ 717643 w 1372750"/>
                  <a:gd name="connsiteY233" fmla="*/ 578631 h 2104782"/>
                  <a:gd name="connsiteX234" fmla="*/ 716724 w 1372750"/>
                  <a:gd name="connsiteY234" fmla="*/ 568473 h 2104782"/>
                  <a:gd name="connsiteX235" fmla="*/ 712425 w 1372750"/>
                  <a:gd name="connsiteY235" fmla="*/ 564313 h 2104782"/>
                  <a:gd name="connsiteX236" fmla="*/ 708403 w 1372750"/>
                  <a:gd name="connsiteY236" fmla="*/ 561557 h 2104782"/>
                  <a:gd name="connsiteX237" fmla="*/ 696254 w 1372750"/>
                  <a:gd name="connsiteY237" fmla="*/ 563658 h 2104782"/>
                  <a:gd name="connsiteX238" fmla="*/ 690786 w 1372750"/>
                  <a:gd name="connsiteY238" fmla="*/ 563269 h 2104782"/>
                  <a:gd name="connsiteX239" fmla="*/ 686653 w 1372750"/>
                  <a:gd name="connsiteY239" fmla="*/ 560514 h 2104782"/>
                  <a:gd name="connsiteX240" fmla="*/ 681059 w 1372750"/>
                  <a:gd name="connsiteY240" fmla="*/ 553223 h 2104782"/>
                  <a:gd name="connsiteX241" fmla="*/ 670471 w 1372750"/>
                  <a:gd name="connsiteY241" fmla="*/ 535397 h 2104782"/>
                  <a:gd name="connsiteX242" fmla="*/ 664794 w 1372750"/>
                  <a:gd name="connsiteY242" fmla="*/ 529441 h 2104782"/>
                  <a:gd name="connsiteX243" fmla="*/ 663026 w 1372750"/>
                  <a:gd name="connsiteY243" fmla="*/ 525740 h 2104782"/>
                  <a:gd name="connsiteX244" fmla="*/ 661049 w 1372750"/>
                  <a:gd name="connsiteY244" fmla="*/ 520578 h 2104782"/>
                  <a:gd name="connsiteX245" fmla="*/ 661301 w 1372750"/>
                  <a:gd name="connsiteY245" fmla="*/ 512186 h 2104782"/>
                  <a:gd name="connsiteX246" fmla="*/ 665920 w 1372750"/>
                  <a:gd name="connsiteY246" fmla="*/ 512478 h 2104782"/>
                  <a:gd name="connsiteX247" fmla="*/ 671111 w 1372750"/>
                  <a:gd name="connsiteY247" fmla="*/ 507720 h 2104782"/>
                  <a:gd name="connsiteX248" fmla="*/ 674896 w 1372750"/>
                  <a:gd name="connsiteY248" fmla="*/ 490576 h 2104782"/>
                  <a:gd name="connsiteX249" fmla="*/ 681435 w 1372750"/>
                  <a:gd name="connsiteY249" fmla="*/ 488392 h 2104782"/>
                  <a:gd name="connsiteX250" fmla="*/ 684970 w 1372750"/>
                  <a:gd name="connsiteY250" fmla="*/ 488544 h 2104782"/>
                  <a:gd name="connsiteX251" fmla="*/ 700095 w 1372750"/>
                  <a:gd name="connsiteY251" fmla="*/ 496533 h 2104782"/>
                  <a:gd name="connsiteX252" fmla="*/ 718895 w 1372750"/>
                  <a:gd name="connsiteY252" fmla="*/ 517711 h 2104782"/>
                  <a:gd name="connsiteX253" fmla="*/ 723043 w 1372750"/>
                  <a:gd name="connsiteY253" fmla="*/ 519938 h 2104782"/>
                  <a:gd name="connsiteX254" fmla="*/ 727425 w 1372750"/>
                  <a:gd name="connsiteY254" fmla="*/ 520243 h 2104782"/>
                  <a:gd name="connsiteX255" fmla="*/ 734606 w 1372750"/>
                  <a:gd name="connsiteY255" fmla="*/ 519701 h 2104782"/>
                  <a:gd name="connsiteX256" fmla="*/ 735774 w 1372750"/>
                  <a:gd name="connsiteY256" fmla="*/ 522442 h 2104782"/>
                  <a:gd name="connsiteX257" fmla="*/ 739643 w 1372750"/>
                  <a:gd name="connsiteY257" fmla="*/ 525740 h 2104782"/>
                  <a:gd name="connsiteX258" fmla="*/ 742454 w 1372750"/>
                  <a:gd name="connsiteY258" fmla="*/ 526157 h 2104782"/>
                  <a:gd name="connsiteX259" fmla="*/ 759653 w 1372750"/>
                  <a:gd name="connsiteY259" fmla="*/ 532808 h 2104782"/>
                  <a:gd name="connsiteX260" fmla="*/ 779718 w 1372750"/>
                  <a:gd name="connsiteY260" fmla="*/ 545861 h 2104782"/>
                  <a:gd name="connsiteX261" fmla="*/ 787162 w 1372750"/>
                  <a:gd name="connsiteY261" fmla="*/ 545277 h 2104782"/>
                  <a:gd name="connsiteX262" fmla="*/ 790085 w 1372750"/>
                  <a:gd name="connsiteY262" fmla="*/ 538054 h 2104782"/>
                  <a:gd name="connsiteX263" fmla="*/ 790697 w 1372750"/>
                  <a:gd name="connsiteY263" fmla="*/ 534938 h 2104782"/>
                  <a:gd name="connsiteX264" fmla="*/ 798865 w 1372750"/>
                  <a:gd name="connsiteY264" fmla="*/ 527604 h 2104782"/>
                  <a:gd name="connsiteX265" fmla="*/ 804557 w 1372750"/>
                  <a:gd name="connsiteY265" fmla="*/ 526393 h 2104782"/>
                  <a:gd name="connsiteX266" fmla="*/ 812530 w 1372750"/>
                  <a:gd name="connsiteY266" fmla="*/ 529052 h 2104782"/>
                  <a:gd name="connsiteX267" fmla="*/ 813976 w 1372750"/>
                  <a:gd name="connsiteY267" fmla="*/ 526867 h 2104782"/>
                  <a:gd name="connsiteX268" fmla="*/ 811264 w 1372750"/>
                  <a:gd name="connsiteY268" fmla="*/ 516082 h 2104782"/>
                  <a:gd name="connsiteX269" fmla="*/ 807575 w 1372750"/>
                  <a:gd name="connsiteY269" fmla="*/ 506703 h 2104782"/>
                  <a:gd name="connsiteX270" fmla="*/ 802162 w 1372750"/>
                  <a:gd name="connsiteY270" fmla="*/ 500679 h 2104782"/>
                  <a:gd name="connsiteX271" fmla="*/ 792548 w 1372750"/>
                  <a:gd name="connsiteY271" fmla="*/ 482895 h 2104782"/>
                  <a:gd name="connsiteX272" fmla="*/ 788707 w 1372750"/>
                  <a:gd name="connsiteY272" fmla="*/ 474017 h 2104782"/>
                  <a:gd name="connsiteX273" fmla="*/ 786801 w 1372750"/>
                  <a:gd name="connsiteY273" fmla="*/ 464819 h 2104782"/>
                  <a:gd name="connsiteX274" fmla="*/ 788053 w 1372750"/>
                  <a:gd name="connsiteY274" fmla="*/ 456666 h 2104782"/>
                  <a:gd name="connsiteX275" fmla="*/ 789445 w 1372750"/>
                  <a:gd name="connsiteY275" fmla="*/ 450710 h 2104782"/>
                  <a:gd name="connsiteX276" fmla="*/ 809413 w 1372750"/>
                  <a:gd name="connsiteY276" fmla="*/ 436155 h 2104782"/>
                  <a:gd name="connsiteX277" fmla="*/ 816648 w 1372750"/>
                  <a:gd name="connsiteY277" fmla="*/ 427388 h 2104782"/>
                  <a:gd name="connsiteX278" fmla="*/ 823620 w 1372750"/>
                  <a:gd name="connsiteY278" fmla="*/ 415964 h 2104782"/>
                  <a:gd name="connsiteX279" fmla="*/ 826848 w 1372750"/>
                  <a:gd name="connsiteY279" fmla="*/ 413626 h 2104782"/>
                  <a:gd name="connsiteX280" fmla="*/ 838634 w 1372750"/>
                  <a:gd name="connsiteY280" fmla="*/ 410439 h 2104782"/>
                  <a:gd name="connsiteX281" fmla="*/ 854246 w 1372750"/>
                  <a:gd name="connsiteY281" fmla="*/ 400588 h 2104782"/>
                  <a:gd name="connsiteX282" fmla="*/ 866158 w 1372750"/>
                  <a:gd name="connsiteY282" fmla="*/ 387466 h 2104782"/>
                  <a:gd name="connsiteX283" fmla="*/ 877986 w 1372750"/>
                  <a:gd name="connsiteY283" fmla="*/ 367358 h 2104782"/>
                  <a:gd name="connsiteX284" fmla="*/ 882940 w 1372750"/>
                  <a:gd name="connsiteY284" fmla="*/ 362112 h 2104782"/>
                  <a:gd name="connsiteX285" fmla="*/ 886975 w 1372750"/>
                  <a:gd name="connsiteY285" fmla="*/ 362600 h 2104782"/>
                  <a:gd name="connsiteX286" fmla="*/ 892319 w 1372750"/>
                  <a:gd name="connsiteY286" fmla="*/ 365759 h 2104782"/>
                  <a:gd name="connsiteX287" fmla="*/ 898232 w 1372750"/>
                  <a:gd name="connsiteY287" fmla="*/ 371602 h 2104782"/>
                  <a:gd name="connsiteX288" fmla="*/ 906206 w 1372750"/>
                  <a:gd name="connsiteY288" fmla="*/ 372688 h 2104782"/>
                  <a:gd name="connsiteX289" fmla="*/ 913999 w 1372750"/>
                  <a:gd name="connsiteY289" fmla="*/ 371756 h 2104782"/>
                  <a:gd name="connsiteX290" fmla="*/ 922862 w 1372750"/>
                  <a:gd name="connsiteY290" fmla="*/ 372284 h 2104782"/>
                  <a:gd name="connsiteX291" fmla="*/ 935274 w 1372750"/>
                  <a:gd name="connsiteY291" fmla="*/ 381454 h 2104782"/>
                  <a:gd name="connsiteX292" fmla="*/ 937320 w 1372750"/>
                  <a:gd name="connsiteY292" fmla="*/ 384376 h 2104782"/>
                  <a:gd name="connsiteX293" fmla="*/ 939269 w 1372750"/>
                  <a:gd name="connsiteY293" fmla="*/ 388272 h 2104782"/>
                  <a:gd name="connsiteX294" fmla="*/ 935247 w 1372750"/>
                  <a:gd name="connsiteY294" fmla="*/ 395773 h 2104782"/>
                  <a:gd name="connsiteX295" fmla="*/ 934913 w 1372750"/>
                  <a:gd name="connsiteY295" fmla="*/ 400601 h 2104782"/>
                  <a:gd name="connsiteX296" fmla="*/ 938114 w 1372750"/>
                  <a:gd name="connsiteY296" fmla="*/ 398347 h 2104782"/>
                  <a:gd name="connsiteX297" fmla="*/ 942524 w 1372750"/>
                  <a:gd name="connsiteY297" fmla="*/ 397220 h 2104782"/>
                  <a:gd name="connsiteX298" fmla="*/ 946699 w 1372750"/>
                  <a:gd name="connsiteY298" fmla="*/ 398765 h 2104782"/>
                  <a:gd name="connsiteX299" fmla="*/ 950623 w 1372750"/>
                  <a:gd name="connsiteY299" fmla="*/ 402968 h 2104782"/>
                  <a:gd name="connsiteX300" fmla="*/ 953462 w 1372750"/>
                  <a:gd name="connsiteY300" fmla="*/ 407670 h 2104782"/>
                  <a:gd name="connsiteX301" fmla="*/ 956885 w 1372750"/>
                  <a:gd name="connsiteY301" fmla="*/ 411622 h 2104782"/>
                  <a:gd name="connsiteX302" fmla="*/ 957983 w 1372750"/>
                  <a:gd name="connsiteY302" fmla="*/ 406252 h 2104782"/>
                  <a:gd name="connsiteX303" fmla="*/ 958484 w 1372750"/>
                  <a:gd name="connsiteY303" fmla="*/ 401618 h 2104782"/>
                  <a:gd name="connsiteX304" fmla="*/ 956606 w 1372750"/>
                  <a:gd name="connsiteY304" fmla="*/ 389803 h 2104782"/>
                  <a:gd name="connsiteX305" fmla="*/ 961421 w 1372750"/>
                  <a:gd name="connsiteY305" fmla="*/ 373105 h 2104782"/>
                  <a:gd name="connsiteX306" fmla="*/ 965164 w 1372750"/>
                  <a:gd name="connsiteY306" fmla="*/ 365827 h 2104782"/>
                  <a:gd name="connsiteX307" fmla="*/ 971898 w 1372750"/>
                  <a:gd name="connsiteY307" fmla="*/ 347167 h 2104782"/>
                  <a:gd name="connsiteX308" fmla="*/ 969881 w 1372750"/>
                  <a:gd name="connsiteY308" fmla="*/ 335033 h 2104782"/>
                  <a:gd name="connsiteX309" fmla="*/ 969576 w 1372750"/>
                  <a:gd name="connsiteY309" fmla="*/ 320826 h 2104782"/>
                  <a:gd name="connsiteX310" fmla="*/ 968588 w 1372750"/>
                  <a:gd name="connsiteY310" fmla="*/ 314203 h 2104782"/>
                  <a:gd name="connsiteX311" fmla="*/ 964204 w 1372750"/>
                  <a:gd name="connsiteY311" fmla="*/ 304643 h 2104782"/>
                  <a:gd name="connsiteX312" fmla="*/ 955716 w 1372750"/>
                  <a:gd name="connsiteY312" fmla="*/ 297853 h 2104782"/>
                  <a:gd name="connsiteX313" fmla="*/ 947158 w 1372750"/>
                  <a:gd name="connsiteY313" fmla="*/ 295710 h 2104782"/>
                  <a:gd name="connsiteX314" fmla="*/ 944306 w 1372750"/>
                  <a:gd name="connsiteY314" fmla="*/ 289071 h 2104782"/>
                  <a:gd name="connsiteX315" fmla="*/ 944834 w 1372750"/>
                  <a:gd name="connsiteY315" fmla="*/ 281488 h 2104782"/>
                  <a:gd name="connsiteX316" fmla="*/ 947199 w 1372750"/>
                  <a:gd name="connsiteY316" fmla="*/ 270356 h 2104782"/>
                  <a:gd name="connsiteX317" fmla="*/ 954226 w 1372750"/>
                  <a:gd name="connsiteY317" fmla="*/ 246714 h 2104782"/>
                  <a:gd name="connsiteX318" fmla="*/ 961602 w 1372750"/>
                  <a:gd name="connsiteY318" fmla="*/ 213109 h 2104782"/>
                  <a:gd name="connsiteX319" fmla="*/ 961852 w 1372750"/>
                  <a:gd name="connsiteY319" fmla="*/ 205220 h 2104782"/>
                  <a:gd name="connsiteX320" fmla="*/ 961156 w 1372750"/>
                  <a:gd name="connsiteY320" fmla="*/ 200891 h 2104782"/>
                  <a:gd name="connsiteX321" fmla="*/ 961658 w 1372750"/>
                  <a:gd name="connsiteY321" fmla="*/ 196509 h 2104782"/>
                  <a:gd name="connsiteX322" fmla="*/ 960796 w 1372750"/>
                  <a:gd name="connsiteY322" fmla="*/ 186072 h 2104782"/>
                  <a:gd name="connsiteX323" fmla="*/ 959403 w 1372750"/>
                  <a:gd name="connsiteY323" fmla="*/ 178335 h 2104782"/>
                  <a:gd name="connsiteX324" fmla="*/ 929528 w 1372750"/>
                  <a:gd name="connsiteY324" fmla="*/ 148419 h 2104782"/>
                  <a:gd name="connsiteX325" fmla="*/ 927732 w 1372750"/>
                  <a:gd name="connsiteY325" fmla="*/ 145497 h 2104782"/>
                  <a:gd name="connsiteX326" fmla="*/ 926758 w 1372750"/>
                  <a:gd name="connsiteY326" fmla="*/ 141460 h 2104782"/>
                  <a:gd name="connsiteX327" fmla="*/ 929890 w 1372750"/>
                  <a:gd name="connsiteY327" fmla="*/ 140571 h 2104782"/>
                  <a:gd name="connsiteX328" fmla="*/ 932185 w 1372750"/>
                  <a:gd name="connsiteY328" fmla="*/ 140780 h 2104782"/>
                  <a:gd name="connsiteX329" fmla="*/ 954686 w 1372750"/>
                  <a:gd name="connsiteY329" fmla="*/ 154791 h 2104782"/>
                  <a:gd name="connsiteX330" fmla="*/ 959653 w 1372750"/>
                  <a:gd name="connsiteY330" fmla="*/ 155544 h 2104782"/>
                  <a:gd name="connsiteX331" fmla="*/ 994915 w 1372750"/>
                  <a:gd name="connsiteY331" fmla="*/ 151660 h 2104782"/>
                  <a:gd name="connsiteX332" fmla="*/ 1012142 w 1372750"/>
                  <a:gd name="connsiteY332" fmla="*/ 155042 h 2104782"/>
                  <a:gd name="connsiteX333" fmla="*/ 1026697 w 1372750"/>
                  <a:gd name="connsiteY333" fmla="*/ 162166 h 2104782"/>
                  <a:gd name="connsiteX334" fmla="*/ 1037104 w 1372750"/>
                  <a:gd name="connsiteY334" fmla="*/ 182120 h 2104782"/>
                  <a:gd name="connsiteX335" fmla="*/ 1047694 w 1372750"/>
                  <a:gd name="connsiteY335" fmla="*/ 200252 h 2104782"/>
                  <a:gd name="connsiteX336" fmla="*/ 1057602 w 1372750"/>
                  <a:gd name="connsiteY336" fmla="*/ 215740 h 2104782"/>
                  <a:gd name="connsiteX337" fmla="*/ 1057867 w 1372750"/>
                  <a:gd name="connsiteY337" fmla="*/ 228361 h 2104782"/>
                  <a:gd name="connsiteX338" fmla="*/ 1047667 w 1372750"/>
                  <a:gd name="connsiteY338" fmla="*/ 230963 h 2104782"/>
                  <a:gd name="connsiteX339" fmla="*/ 1037716 w 1372750"/>
                  <a:gd name="connsiteY339" fmla="*/ 231534 h 2104782"/>
                  <a:gd name="connsiteX340" fmla="*/ 1012517 w 1372750"/>
                  <a:gd name="connsiteY340" fmla="*/ 237795 h 2104782"/>
                  <a:gd name="connsiteX341" fmla="*/ 1006478 w 1372750"/>
                  <a:gd name="connsiteY341" fmla="*/ 244865 h 2104782"/>
                  <a:gd name="connsiteX342" fmla="*/ 989502 w 1372750"/>
                  <a:gd name="connsiteY342" fmla="*/ 266502 h 2104782"/>
                  <a:gd name="connsiteX343" fmla="*/ 988055 w 1372750"/>
                  <a:gd name="connsiteY343" fmla="*/ 273042 h 2104782"/>
                  <a:gd name="connsiteX344" fmla="*/ 989515 w 1372750"/>
                  <a:gd name="connsiteY344" fmla="*/ 279372 h 2104782"/>
                  <a:gd name="connsiteX345" fmla="*/ 997308 w 1372750"/>
                  <a:gd name="connsiteY345" fmla="*/ 286053 h 2104782"/>
                  <a:gd name="connsiteX346" fmla="*/ 1013839 w 1372750"/>
                  <a:gd name="connsiteY346" fmla="*/ 296044 h 2104782"/>
                  <a:gd name="connsiteX347" fmla="*/ 1021270 w 1372750"/>
                  <a:gd name="connsiteY347" fmla="*/ 315733 h 2104782"/>
                  <a:gd name="connsiteX348" fmla="*/ 1026460 w 1372750"/>
                  <a:gd name="connsiteY348" fmla="*/ 325502 h 2104782"/>
                  <a:gd name="connsiteX349" fmla="*/ 1030397 w 1372750"/>
                  <a:gd name="connsiteY349" fmla="*/ 329272 h 2104782"/>
                  <a:gd name="connsiteX350" fmla="*/ 1034225 w 1372750"/>
                  <a:gd name="connsiteY350" fmla="*/ 330219 h 2104782"/>
                  <a:gd name="connsiteX351" fmla="*/ 1042574 w 1372750"/>
                  <a:gd name="connsiteY351" fmla="*/ 330289 h 2104782"/>
                  <a:gd name="connsiteX352" fmla="*/ 1048460 w 1372750"/>
                  <a:gd name="connsiteY352" fmla="*/ 332654 h 2104782"/>
                  <a:gd name="connsiteX353" fmla="*/ 1050172 w 1372750"/>
                  <a:gd name="connsiteY353" fmla="*/ 334519 h 2104782"/>
                  <a:gd name="connsiteX354" fmla="*/ 1052509 w 1372750"/>
                  <a:gd name="connsiteY354" fmla="*/ 332654 h 2104782"/>
                  <a:gd name="connsiteX355" fmla="*/ 1057922 w 1372750"/>
                  <a:gd name="connsiteY355" fmla="*/ 332015 h 2104782"/>
                  <a:gd name="connsiteX356" fmla="*/ 1089384 w 1372750"/>
                  <a:gd name="connsiteY356" fmla="*/ 321648 h 2104782"/>
                  <a:gd name="connsiteX357" fmla="*/ 1095618 w 1372750"/>
                  <a:gd name="connsiteY357" fmla="*/ 317055 h 2104782"/>
                  <a:gd name="connsiteX358" fmla="*/ 1097691 w 1372750"/>
                  <a:gd name="connsiteY358" fmla="*/ 310154 h 2104782"/>
                  <a:gd name="connsiteX359" fmla="*/ 1100000 w 1372750"/>
                  <a:gd name="connsiteY359" fmla="*/ 286971 h 2104782"/>
                  <a:gd name="connsiteX360" fmla="*/ 1102785 w 1372750"/>
                  <a:gd name="connsiteY360" fmla="*/ 278858 h 2104782"/>
                  <a:gd name="connsiteX361" fmla="*/ 1105470 w 1372750"/>
                  <a:gd name="connsiteY361" fmla="*/ 268812 h 2104782"/>
                  <a:gd name="connsiteX362" fmla="*/ 1104468 w 1372750"/>
                  <a:gd name="connsiteY362" fmla="*/ 262633 h 2104782"/>
                  <a:gd name="connsiteX363" fmla="*/ 1104163 w 1372750"/>
                  <a:gd name="connsiteY363" fmla="*/ 255592 h 2104782"/>
                  <a:gd name="connsiteX364" fmla="*/ 1119942 w 1372750"/>
                  <a:gd name="connsiteY364" fmla="*/ 248816 h 2104782"/>
                  <a:gd name="connsiteX365" fmla="*/ 1134595 w 1372750"/>
                  <a:gd name="connsiteY365" fmla="*/ 244210 h 2104782"/>
                  <a:gd name="connsiteX366" fmla="*/ 1141594 w 1372750"/>
                  <a:gd name="connsiteY366" fmla="*/ 245629 h 2104782"/>
                  <a:gd name="connsiteX367" fmla="*/ 1143332 w 1372750"/>
                  <a:gd name="connsiteY367" fmla="*/ 240495 h 2104782"/>
                  <a:gd name="connsiteX368" fmla="*/ 1138839 w 1372750"/>
                  <a:gd name="connsiteY368" fmla="*/ 230628 h 2104782"/>
                  <a:gd name="connsiteX369" fmla="*/ 1136222 w 1372750"/>
                  <a:gd name="connsiteY369" fmla="*/ 225744 h 2104782"/>
                  <a:gd name="connsiteX370" fmla="*/ 1138519 w 1372750"/>
                  <a:gd name="connsiteY370" fmla="*/ 223490 h 2104782"/>
                  <a:gd name="connsiteX371" fmla="*/ 1141886 w 1372750"/>
                  <a:gd name="connsiteY371" fmla="*/ 226218 h 2104782"/>
                  <a:gd name="connsiteX372" fmla="*/ 1146311 w 1372750"/>
                  <a:gd name="connsiteY372" fmla="*/ 227860 h 2104782"/>
                  <a:gd name="connsiteX373" fmla="*/ 1154172 w 1372750"/>
                  <a:gd name="connsiteY373" fmla="*/ 226134 h 2104782"/>
                  <a:gd name="connsiteX374" fmla="*/ 1184480 w 1372750"/>
                  <a:gd name="connsiteY374" fmla="*/ 205873 h 2104782"/>
                  <a:gd name="connsiteX375" fmla="*/ 1196280 w 1372750"/>
                  <a:gd name="connsiteY375" fmla="*/ 194338 h 2104782"/>
                  <a:gd name="connsiteX376" fmla="*/ 1203334 w 1372750"/>
                  <a:gd name="connsiteY376" fmla="*/ 189816 h 2104782"/>
                  <a:gd name="connsiteX377" fmla="*/ 1214481 w 1372750"/>
                  <a:gd name="connsiteY377" fmla="*/ 179352 h 2104782"/>
                  <a:gd name="connsiteX378" fmla="*/ 1219936 w 1372750"/>
                  <a:gd name="connsiteY378" fmla="*/ 175942 h 2104782"/>
                  <a:gd name="connsiteX379" fmla="*/ 1229300 w 1372750"/>
                  <a:gd name="connsiteY379" fmla="*/ 174524 h 2104782"/>
                  <a:gd name="connsiteX380" fmla="*/ 1239360 w 1372750"/>
                  <a:gd name="connsiteY380" fmla="*/ 170391 h 2104782"/>
                  <a:gd name="connsiteX381" fmla="*/ 1250326 w 1372750"/>
                  <a:gd name="connsiteY381" fmla="*/ 162543 h 2104782"/>
                  <a:gd name="connsiteX382" fmla="*/ 1265090 w 1372750"/>
                  <a:gd name="connsiteY382" fmla="*/ 155891 h 2104782"/>
                  <a:gd name="connsiteX383" fmla="*/ 1267469 w 1372750"/>
                  <a:gd name="connsiteY383" fmla="*/ 155612 h 2104782"/>
                  <a:gd name="connsiteX384" fmla="*/ 1270321 w 1372750"/>
                  <a:gd name="connsiteY384" fmla="*/ 156600 h 2104782"/>
                  <a:gd name="connsiteX385" fmla="*/ 1276431 w 1372750"/>
                  <a:gd name="connsiteY385" fmla="*/ 164337 h 2104782"/>
                  <a:gd name="connsiteX386" fmla="*/ 1274176 w 1372750"/>
                  <a:gd name="connsiteY386" fmla="*/ 168678 h 2104782"/>
                  <a:gd name="connsiteX387" fmla="*/ 1272464 w 1372750"/>
                  <a:gd name="connsiteY387" fmla="*/ 173368 h 2104782"/>
                  <a:gd name="connsiteX388" fmla="*/ 1275415 w 1372750"/>
                  <a:gd name="connsiteY388" fmla="*/ 175846 h 2104782"/>
                  <a:gd name="connsiteX389" fmla="*/ 1277878 w 1372750"/>
                  <a:gd name="connsiteY389" fmla="*/ 177028 h 2104782"/>
                  <a:gd name="connsiteX390" fmla="*/ 1280786 w 1372750"/>
                  <a:gd name="connsiteY390" fmla="*/ 175761 h 2104782"/>
                  <a:gd name="connsiteX391" fmla="*/ 1283848 w 1372750"/>
                  <a:gd name="connsiteY391" fmla="*/ 172547 h 2104782"/>
                  <a:gd name="connsiteX392" fmla="*/ 1291459 w 1372750"/>
                  <a:gd name="connsiteY392" fmla="*/ 167817 h 2104782"/>
                  <a:gd name="connsiteX393" fmla="*/ 1293517 w 1372750"/>
                  <a:gd name="connsiteY393" fmla="*/ 161735 h 2104782"/>
                  <a:gd name="connsiteX394" fmla="*/ 1290597 w 1372750"/>
                  <a:gd name="connsiteY394" fmla="*/ 159383 h 2104782"/>
                  <a:gd name="connsiteX395" fmla="*/ 1286784 w 1372750"/>
                  <a:gd name="connsiteY395" fmla="*/ 150172 h 2104782"/>
                  <a:gd name="connsiteX396" fmla="*/ 1282289 w 1372750"/>
                  <a:gd name="connsiteY396" fmla="*/ 148265 h 2104782"/>
                  <a:gd name="connsiteX397" fmla="*/ 1278740 w 1372750"/>
                  <a:gd name="connsiteY397" fmla="*/ 148487 h 2104782"/>
                  <a:gd name="connsiteX398" fmla="*/ 1292002 w 1372750"/>
                  <a:gd name="connsiteY398" fmla="*/ 135282 h 2104782"/>
                  <a:gd name="connsiteX399" fmla="*/ 1320486 w 1372750"/>
                  <a:gd name="connsiteY399" fmla="*/ 115703 h 2104782"/>
                  <a:gd name="connsiteX400" fmla="*/ 1335682 w 1372750"/>
                  <a:gd name="connsiteY400" fmla="*/ 106646 h 2104782"/>
                  <a:gd name="connsiteX401" fmla="*/ 1350668 w 1372750"/>
                  <a:gd name="connsiteY401" fmla="*/ 105838 h 2104782"/>
                  <a:gd name="connsiteX402" fmla="*/ 1362579 w 1372750"/>
                  <a:gd name="connsiteY402" fmla="*/ 107034 h 2104782"/>
                  <a:gd name="connsiteX403" fmla="*/ 1358098 w 1372750"/>
                  <a:gd name="connsiteY403" fmla="*/ 110041 h 2104782"/>
                  <a:gd name="connsiteX404" fmla="*/ 1338506 w 1372750"/>
                  <a:gd name="connsiteY404" fmla="*/ 114174 h 2104782"/>
                  <a:gd name="connsiteX405" fmla="*/ 1335501 w 1372750"/>
                  <a:gd name="connsiteY405" fmla="*/ 116247 h 2104782"/>
                  <a:gd name="connsiteX406" fmla="*/ 1335528 w 1372750"/>
                  <a:gd name="connsiteY406" fmla="*/ 118710 h 2104782"/>
                  <a:gd name="connsiteX407" fmla="*/ 1340273 w 1372750"/>
                  <a:gd name="connsiteY407" fmla="*/ 120156 h 2104782"/>
                  <a:gd name="connsiteX408" fmla="*/ 1342263 w 1372750"/>
                  <a:gd name="connsiteY408" fmla="*/ 123079 h 2104782"/>
                  <a:gd name="connsiteX409" fmla="*/ 1340662 w 1372750"/>
                  <a:gd name="connsiteY409" fmla="*/ 126572 h 2104782"/>
                  <a:gd name="connsiteX410" fmla="*/ 1339173 w 1372750"/>
                  <a:gd name="connsiteY410" fmla="*/ 127684 h 2104782"/>
                  <a:gd name="connsiteX411" fmla="*/ 1336934 w 1372750"/>
                  <a:gd name="connsiteY411" fmla="*/ 137647 h 2104782"/>
                  <a:gd name="connsiteX412" fmla="*/ 1334012 w 1372750"/>
                  <a:gd name="connsiteY412" fmla="*/ 145691 h 2104782"/>
                  <a:gd name="connsiteX413" fmla="*/ 1340203 w 1372750"/>
                  <a:gd name="connsiteY413" fmla="*/ 156058 h 2104782"/>
                  <a:gd name="connsiteX414" fmla="*/ 1340719 w 1372750"/>
                  <a:gd name="connsiteY414" fmla="*/ 166842 h 2104782"/>
                  <a:gd name="connsiteX415" fmla="*/ 1336766 w 1372750"/>
                  <a:gd name="connsiteY415" fmla="*/ 172449 h 2104782"/>
                  <a:gd name="connsiteX416" fmla="*/ 1331311 w 1372750"/>
                  <a:gd name="connsiteY416" fmla="*/ 170348 h 2104782"/>
                  <a:gd name="connsiteX417" fmla="*/ 1326497 w 1372750"/>
                  <a:gd name="connsiteY417" fmla="*/ 174106 h 2104782"/>
                  <a:gd name="connsiteX418" fmla="*/ 1317745 w 1372750"/>
                  <a:gd name="connsiteY418" fmla="*/ 176637 h 2104782"/>
                  <a:gd name="connsiteX419" fmla="*/ 1315811 w 1372750"/>
                  <a:gd name="connsiteY419" fmla="*/ 179964 h 2104782"/>
                  <a:gd name="connsiteX420" fmla="*/ 1314529 w 1372750"/>
                  <a:gd name="connsiteY420" fmla="*/ 184626 h 2104782"/>
                  <a:gd name="connsiteX421" fmla="*/ 1320097 w 1372750"/>
                  <a:gd name="connsiteY421" fmla="*/ 185752 h 2104782"/>
                  <a:gd name="connsiteX422" fmla="*/ 1324452 w 1372750"/>
                  <a:gd name="connsiteY422" fmla="*/ 185460 h 2104782"/>
                  <a:gd name="connsiteX423" fmla="*/ 1340022 w 1372750"/>
                  <a:gd name="connsiteY423" fmla="*/ 188452 h 2104782"/>
                  <a:gd name="connsiteX424" fmla="*/ 1342138 w 1372750"/>
                  <a:gd name="connsiteY424" fmla="*/ 188855 h 2104782"/>
                  <a:gd name="connsiteX425" fmla="*/ 1347258 w 1372750"/>
                  <a:gd name="connsiteY425" fmla="*/ 185515 h 2104782"/>
                  <a:gd name="connsiteX426" fmla="*/ 1352476 w 1372750"/>
                  <a:gd name="connsiteY426" fmla="*/ 184751 h 2104782"/>
                  <a:gd name="connsiteX427" fmla="*/ 1358766 w 1372750"/>
                  <a:gd name="connsiteY427" fmla="*/ 183832 h 2104782"/>
                  <a:gd name="connsiteX428" fmla="*/ 1361966 w 1372750"/>
                  <a:gd name="connsiteY428" fmla="*/ 181815 h 2104782"/>
                  <a:gd name="connsiteX429" fmla="*/ 1365293 w 1372750"/>
                  <a:gd name="connsiteY429" fmla="*/ 184041 h 2104782"/>
                  <a:gd name="connsiteX430" fmla="*/ 1371401 w 1372750"/>
                  <a:gd name="connsiteY430" fmla="*/ 193378 h 2104782"/>
                  <a:gd name="connsiteX431" fmla="*/ 1372750 w 1372750"/>
                  <a:gd name="connsiteY431" fmla="*/ 192932 h 2104782"/>
                  <a:gd name="connsiteX432" fmla="*/ 1372750 w 1372750"/>
                  <a:gd name="connsiteY432" fmla="*/ 1553281 h 2104782"/>
                  <a:gd name="connsiteX433" fmla="*/ 1371665 w 1372750"/>
                  <a:gd name="connsiteY433" fmla="*/ 1552589 h 2104782"/>
                  <a:gd name="connsiteX434" fmla="*/ 1368326 w 1372750"/>
                  <a:gd name="connsiteY434" fmla="*/ 1551755 h 2104782"/>
                  <a:gd name="connsiteX435" fmla="*/ 1365641 w 1372750"/>
                  <a:gd name="connsiteY435" fmla="*/ 1553077 h 2104782"/>
                  <a:gd name="connsiteX436" fmla="*/ 1364596 w 1372750"/>
                  <a:gd name="connsiteY436" fmla="*/ 1555805 h 2104782"/>
                  <a:gd name="connsiteX437" fmla="*/ 1365362 w 1372750"/>
                  <a:gd name="connsiteY437" fmla="*/ 1557948 h 2104782"/>
                  <a:gd name="connsiteX438" fmla="*/ 1366948 w 1372750"/>
                  <a:gd name="connsiteY438" fmla="*/ 1559882 h 2104782"/>
                  <a:gd name="connsiteX439" fmla="*/ 1368187 w 1372750"/>
                  <a:gd name="connsiteY439" fmla="*/ 1565977 h 2104782"/>
                  <a:gd name="connsiteX440" fmla="*/ 1368660 w 1372750"/>
                  <a:gd name="connsiteY440" fmla="*/ 1573420 h 2104782"/>
                  <a:gd name="connsiteX441" fmla="*/ 1368117 w 1372750"/>
                  <a:gd name="connsiteY441" fmla="*/ 1577623 h 2104782"/>
                  <a:gd name="connsiteX442" fmla="*/ 1366558 w 1372750"/>
                  <a:gd name="connsiteY442" fmla="*/ 1580142 h 2104782"/>
                  <a:gd name="connsiteX443" fmla="*/ 1364971 w 1372750"/>
                  <a:gd name="connsiteY443" fmla="*/ 1581046 h 2104782"/>
                  <a:gd name="connsiteX444" fmla="*/ 1363497 w 1372750"/>
                  <a:gd name="connsiteY444" fmla="*/ 1580726 h 2104782"/>
                  <a:gd name="connsiteX445" fmla="*/ 1361702 w 1372750"/>
                  <a:gd name="connsiteY445" fmla="*/ 1578110 h 2104782"/>
                  <a:gd name="connsiteX446" fmla="*/ 1360603 w 1372750"/>
                  <a:gd name="connsiteY446" fmla="*/ 1572586 h 2104782"/>
                  <a:gd name="connsiteX447" fmla="*/ 1359740 w 1372750"/>
                  <a:gd name="connsiteY447" fmla="*/ 1566032 h 2104782"/>
                  <a:gd name="connsiteX448" fmla="*/ 1354912 w 1372750"/>
                  <a:gd name="connsiteY448" fmla="*/ 1557780 h 2104782"/>
                  <a:gd name="connsiteX449" fmla="*/ 1350736 w 1372750"/>
                  <a:gd name="connsiteY449" fmla="*/ 1552729 h 2104782"/>
                  <a:gd name="connsiteX450" fmla="*/ 1348734 w 1372750"/>
                  <a:gd name="connsiteY450" fmla="*/ 1549932 h 2104782"/>
                  <a:gd name="connsiteX451" fmla="*/ 1344893 w 1372750"/>
                  <a:gd name="connsiteY451" fmla="*/ 1545312 h 2104782"/>
                  <a:gd name="connsiteX452" fmla="*/ 1341596 w 1372750"/>
                  <a:gd name="connsiteY452" fmla="*/ 1542459 h 2104782"/>
                  <a:gd name="connsiteX453" fmla="*/ 1334554 w 1372750"/>
                  <a:gd name="connsiteY453" fmla="*/ 1539190 h 2104782"/>
                  <a:gd name="connsiteX454" fmla="*/ 1331103 w 1372750"/>
                  <a:gd name="connsiteY454" fmla="*/ 1536825 h 2104782"/>
                  <a:gd name="connsiteX455" fmla="*/ 1325092 w 1372750"/>
                  <a:gd name="connsiteY455" fmla="*/ 1527612 h 2104782"/>
                  <a:gd name="connsiteX456" fmla="*/ 1321738 w 1372750"/>
                  <a:gd name="connsiteY456" fmla="*/ 1524801 h 2104782"/>
                  <a:gd name="connsiteX457" fmla="*/ 1317425 w 1372750"/>
                  <a:gd name="connsiteY457" fmla="*/ 1522436 h 2104782"/>
                  <a:gd name="connsiteX458" fmla="*/ 1313876 w 1372750"/>
                  <a:gd name="connsiteY458" fmla="*/ 1521726 h 2104782"/>
                  <a:gd name="connsiteX459" fmla="*/ 1313098 w 1372750"/>
                  <a:gd name="connsiteY459" fmla="*/ 1522270 h 2104782"/>
                  <a:gd name="connsiteX460" fmla="*/ 1305709 w 1372750"/>
                  <a:gd name="connsiteY460" fmla="*/ 1523590 h 2104782"/>
                  <a:gd name="connsiteX461" fmla="*/ 1300407 w 1372750"/>
                  <a:gd name="connsiteY461" fmla="*/ 1523396 h 2104782"/>
                  <a:gd name="connsiteX462" fmla="*/ 1297206 w 1372750"/>
                  <a:gd name="connsiteY462" fmla="*/ 1521656 h 2104782"/>
                  <a:gd name="connsiteX463" fmla="*/ 1293880 w 1372750"/>
                  <a:gd name="connsiteY463" fmla="*/ 1521449 h 2104782"/>
                  <a:gd name="connsiteX464" fmla="*/ 1293602 w 1372750"/>
                  <a:gd name="connsiteY464" fmla="*/ 1521434 h 2104782"/>
                  <a:gd name="connsiteX465" fmla="*/ 1289956 w 1372750"/>
                  <a:gd name="connsiteY465" fmla="*/ 1522603 h 2104782"/>
                  <a:gd name="connsiteX466" fmla="*/ 1289288 w 1372750"/>
                  <a:gd name="connsiteY466" fmla="*/ 1522519 h 2104782"/>
                  <a:gd name="connsiteX467" fmla="*/ 1287465 w 1372750"/>
                  <a:gd name="connsiteY467" fmla="*/ 1522464 h 2104782"/>
                  <a:gd name="connsiteX468" fmla="*/ 1284528 w 1372750"/>
                  <a:gd name="connsiteY468" fmla="*/ 1520557 h 2104782"/>
                  <a:gd name="connsiteX469" fmla="*/ 1281677 w 1372750"/>
                  <a:gd name="connsiteY469" fmla="*/ 1515422 h 2104782"/>
                  <a:gd name="connsiteX470" fmla="*/ 1278073 w 1372750"/>
                  <a:gd name="connsiteY470" fmla="*/ 1509954 h 2104782"/>
                  <a:gd name="connsiteX471" fmla="*/ 1273718 w 1372750"/>
                  <a:gd name="connsiteY471" fmla="*/ 1508186 h 2104782"/>
                  <a:gd name="connsiteX472" fmla="*/ 1265439 w 1372750"/>
                  <a:gd name="connsiteY472" fmla="*/ 1510496 h 2104782"/>
                  <a:gd name="connsiteX473" fmla="*/ 1256393 w 1372750"/>
                  <a:gd name="connsiteY473" fmla="*/ 1517928 h 2104782"/>
                  <a:gd name="connsiteX474" fmla="*/ 1249895 w 1372750"/>
                  <a:gd name="connsiteY474" fmla="*/ 1522325 h 2104782"/>
                  <a:gd name="connsiteX475" fmla="*/ 1244593 w 1372750"/>
                  <a:gd name="connsiteY475" fmla="*/ 1522449 h 2104782"/>
                  <a:gd name="connsiteX476" fmla="*/ 1241560 w 1372750"/>
                  <a:gd name="connsiteY476" fmla="*/ 1523118 h 2104782"/>
                  <a:gd name="connsiteX477" fmla="*/ 1239541 w 1372750"/>
                  <a:gd name="connsiteY477" fmla="*/ 1522854 h 2104782"/>
                  <a:gd name="connsiteX478" fmla="*/ 1237857 w 1372750"/>
                  <a:gd name="connsiteY478" fmla="*/ 1521476 h 2104782"/>
                  <a:gd name="connsiteX479" fmla="*/ 1237454 w 1372750"/>
                  <a:gd name="connsiteY479" fmla="*/ 1518804 h 2104782"/>
                  <a:gd name="connsiteX480" fmla="*/ 1236634 w 1372750"/>
                  <a:gd name="connsiteY480" fmla="*/ 1515409 h 2104782"/>
                  <a:gd name="connsiteX481" fmla="*/ 1232474 w 1372750"/>
                  <a:gd name="connsiteY481" fmla="*/ 1512083 h 2104782"/>
                  <a:gd name="connsiteX482" fmla="*/ 1226795 w 1372750"/>
                  <a:gd name="connsiteY482" fmla="*/ 1509941 h 2104782"/>
                  <a:gd name="connsiteX483" fmla="*/ 1221508 w 1372750"/>
                  <a:gd name="connsiteY483" fmla="*/ 1507589 h 2104782"/>
                  <a:gd name="connsiteX484" fmla="*/ 1218043 w 1372750"/>
                  <a:gd name="connsiteY484" fmla="*/ 1506962 h 2104782"/>
                  <a:gd name="connsiteX485" fmla="*/ 1216582 w 1372750"/>
                  <a:gd name="connsiteY485" fmla="*/ 1510357 h 2104782"/>
                  <a:gd name="connsiteX486" fmla="*/ 1212198 w 1372750"/>
                  <a:gd name="connsiteY486" fmla="*/ 1515757 h 2104782"/>
                  <a:gd name="connsiteX487" fmla="*/ 1207217 w 1372750"/>
                  <a:gd name="connsiteY487" fmla="*/ 1520988 h 2104782"/>
                  <a:gd name="connsiteX488" fmla="*/ 1200871 w 1372750"/>
                  <a:gd name="connsiteY488" fmla="*/ 1529478 h 2104782"/>
                  <a:gd name="connsiteX489" fmla="*/ 1199133 w 1372750"/>
                  <a:gd name="connsiteY489" fmla="*/ 1532483 h 2104782"/>
                  <a:gd name="connsiteX490" fmla="*/ 1196698 w 1372750"/>
                  <a:gd name="connsiteY490" fmla="*/ 1534486 h 2104782"/>
                  <a:gd name="connsiteX491" fmla="*/ 1191159 w 1372750"/>
                  <a:gd name="connsiteY491" fmla="*/ 1536656 h 2104782"/>
                  <a:gd name="connsiteX492" fmla="*/ 1184425 w 1372750"/>
                  <a:gd name="connsiteY492" fmla="*/ 1540233 h 2104782"/>
                  <a:gd name="connsiteX493" fmla="*/ 1180124 w 1372750"/>
                  <a:gd name="connsiteY493" fmla="*/ 1544297 h 2104782"/>
                  <a:gd name="connsiteX494" fmla="*/ 1174030 w 1372750"/>
                  <a:gd name="connsiteY494" fmla="*/ 1546133 h 2104782"/>
                  <a:gd name="connsiteX495" fmla="*/ 1167447 w 1372750"/>
                  <a:gd name="connsiteY495" fmla="*/ 1547289 h 2104782"/>
                  <a:gd name="connsiteX496" fmla="*/ 1164581 w 1372750"/>
                  <a:gd name="connsiteY496" fmla="*/ 1550795 h 2104782"/>
                  <a:gd name="connsiteX497" fmla="*/ 1162815 w 1372750"/>
                  <a:gd name="connsiteY497" fmla="*/ 1556500 h 2104782"/>
                  <a:gd name="connsiteX498" fmla="*/ 1160629 w 1372750"/>
                  <a:gd name="connsiteY498" fmla="*/ 1561620 h 2104782"/>
                  <a:gd name="connsiteX499" fmla="*/ 1150291 w 1372750"/>
                  <a:gd name="connsiteY499" fmla="*/ 1569372 h 2104782"/>
                  <a:gd name="connsiteX500" fmla="*/ 1144641 w 1372750"/>
                  <a:gd name="connsiteY500" fmla="*/ 1574381 h 2104782"/>
                  <a:gd name="connsiteX501" fmla="*/ 1140521 w 1372750"/>
                  <a:gd name="connsiteY501" fmla="*/ 1577039 h 2104782"/>
                  <a:gd name="connsiteX502" fmla="*/ 1137642 w 1372750"/>
                  <a:gd name="connsiteY502" fmla="*/ 1576691 h 2104782"/>
                  <a:gd name="connsiteX503" fmla="*/ 1134524 w 1372750"/>
                  <a:gd name="connsiteY503" fmla="*/ 1575898 h 2104782"/>
                  <a:gd name="connsiteX504" fmla="*/ 1133356 w 1372750"/>
                  <a:gd name="connsiteY504" fmla="*/ 1576343 h 2104782"/>
                  <a:gd name="connsiteX505" fmla="*/ 1134955 w 1372750"/>
                  <a:gd name="connsiteY505" fmla="*/ 1580169 h 2104782"/>
                  <a:gd name="connsiteX506" fmla="*/ 1136305 w 1372750"/>
                  <a:gd name="connsiteY506" fmla="*/ 1592193 h 2104782"/>
                  <a:gd name="connsiteX507" fmla="*/ 1138212 w 1372750"/>
                  <a:gd name="connsiteY507" fmla="*/ 1599832 h 2104782"/>
                  <a:gd name="connsiteX508" fmla="*/ 1139589 w 1372750"/>
                  <a:gd name="connsiteY508" fmla="*/ 1604214 h 2104782"/>
                  <a:gd name="connsiteX509" fmla="*/ 1140884 w 1372750"/>
                  <a:gd name="connsiteY509" fmla="*/ 1607652 h 2104782"/>
                  <a:gd name="connsiteX510" fmla="*/ 1141873 w 1372750"/>
                  <a:gd name="connsiteY510" fmla="*/ 1612913 h 2104782"/>
                  <a:gd name="connsiteX511" fmla="*/ 1140592 w 1372750"/>
                  <a:gd name="connsiteY511" fmla="*/ 1615986 h 2104782"/>
                  <a:gd name="connsiteX512" fmla="*/ 1138587 w 1372750"/>
                  <a:gd name="connsiteY512" fmla="*/ 1618046 h 2104782"/>
                  <a:gd name="connsiteX513" fmla="*/ 1132381 w 1372750"/>
                  <a:gd name="connsiteY513" fmla="*/ 1621288 h 2104782"/>
                  <a:gd name="connsiteX514" fmla="*/ 1125911 w 1372750"/>
                  <a:gd name="connsiteY514" fmla="*/ 1624072 h 2104782"/>
                  <a:gd name="connsiteX515" fmla="*/ 1122029 w 1372750"/>
                  <a:gd name="connsiteY515" fmla="*/ 1622277 h 2104782"/>
                  <a:gd name="connsiteX516" fmla="*/ 1117729 w 1372750"/>
                  <a:gd name="connsiteY516" fmla="*/ 1617824 h 2104782"/>
                  <a:gd name="connsiteX517" fmla="*/ 1116032 w 1372750"/>
                  <a:gd name="connsiteY517" fmla="*/ 1615515 h 2104782"/>
                  <a:gd name="connsiteX518" fmla="*/ 1111328 w 1372750"/>
                  <a:gd name="connsiteY518" fmla="*/ 1608014 h 2104782"/>
                  <a:gd name="connsiteX519" fmla="*/ 1103090 w 1372750"/>
                  <a:gd name="connsiteY519" fmla="*/ 1596534 h 2104782"/>
                  <a:gd name="connsiteX520" fmla="*/ 1097469 w 1372750"/>
                  <a:gd name="connsiteY520" fmla="*/ 1590704 h 2104782"/>
                  <a:gd name="connsiteX521" fmla="*/ 1093336 w 1372750"/>
                  <a:gd name="connsiteY521" fmla="*/ 1588533 h 2104782"/>
                  <a:gd name="connsiteX522" fmla="*/ 1089580 w 1372750"/>
                  <a:gd name="connsiteY522" fmla="*/ 1589201 h 2104782"/>
                  <a:gd name="connsiteX523" fmla="*/ 1086684 w 1372750"/>
                  <a:gd name="connsiteY523" fmla="*/ 1591928 h 2104782"/>
                  <a:gd name="connsiteX524" fmla="*/ 1084626 w 1372750"/>
                  <a:gd name="connsiteY524" fmla="*/ 1594364 h 2104782"/>
                  <a:gd name="connsiteX525" fmla="*/ 1082677 w 1372750"/>
                  <a:gd name="connsiteY525" fmla="*/ 1597076 h 2104782"/>
                  <a:gd name="connsiteX526" fmla="*/ 1081438 w 1372750"/>
                  <a:gd name="connsiteY526" fmla="*/ 1600486 h 2104782"/>
                  <a:gd name="connsiteX527" fmla="*/ 1081549 w 1372750"/>
                  <a:gd name="connsiteY527" fmla="*/ 1605176 h 2104782"/>
                  <a:gd name="connsiteX528" fmla="*/ 1081453 w 1372750"/>
                  <a:gd name="connsiteY528" fmla="*/ 1610143 h 2104782"/>
                  <a:gd name="connsiteX529" fmla="*/ 1079630 w 1372750"/>
                  <a:gd name="connsiteY529" fmla="*/ 1613636 h 2104782"/>
                  <a:gd name="connsiteX530" fmla="*/ 1074996 w 1372750"/>
                  <a:gd name="connsiteY530" fmla="*/ 1617379 h 2104782"/>
                  <a:gd name="connsiteX531" fmla="*/ 1069625 w 1372750"/>
                  <a:gd name="connsiteY531" fmla="*/ 1622597 h 2104782"/>
                  <a:gd name="connsiteX532" fmla="*/ 1065617 w 1372750"/>
                  <a:gd name="connsiteY532" fmla="*/ 1631989 h 2104782"/>
                  <a:gd name="connsiteX533" fmla="*/ 1063015 w 1372750"/>
                  <a:gd name="connsiteY533" fmla="*/ 1643692 h 2104782"/>
                  <a:gd name="connsiteX534" fmla="*/ 1062194 w 1372750"/>
                  <a:gd name="connsiteY534" fmla="*/ 1651790 h 2104782"/>
                  <a:gd name="connsiteX535" fmla="*/ 1064184 w 1372750"/>
                  <a:gd name="connsiteY535" fmla="*/ 1655562 h 2104782"/>
                  <a:gd name="connsiteX536" fmla="*/ 1068108 w 1372750"/>
                  <a:gd name="connsiteY536" fmla="*/ 1658623 h 2104782"/>
                  <a:gd name="connsiteX537" fmla="*/ 1070641 w 1372750"/>
                  <a:gd name="connsiteY537" fmla="*/ 1661768 h 2104782"/>
                  <a:gd name="connsiteX538" fmla="*/ 1071155 w 1372750"/>
                  <a:gd name="connsiteY538" fmla="*/ 1664718 h 2104782"/>
                  <a:gd name="connsiteX539" fmla="*/ 1070487 w 1372750"/>
                  <a:gd name="connsiteY539" fmla="*/ 1667806 h 2104782"/>
                  <a:gd name="connsiteX540" fmla="*/ 1068457 w 1372750"/>
                  <a:gd name="connsiteY540" fmla="*/ 1671369 h 2104782"/>
                  <a:gd name="connsiteX541" fmla="*/ 1064184 w 1372750"/>
                  <a:gd name="connsiteY541" fmla="*/ 1675447 h 2104782"/>
                  <a:gd name="connsiteX542" fmla="*/ 1058312 w 1372750"/>
                  <a:gd name="connsiteY542" fmla="*/ 1685159 h 2104782"/>
                  <a:gd name="connsiteX543" fmla="*/ 1054666 w 1372750"/>
                  <a:gd name="connsiteY543" fmla="*/ 1698824 h 2104782"/>
                  <a:gd name="connsiteX544" fmla="*/ 1056683 w 1372750"/>
                  <a:gd name="connsiteY544" fmla="*/ 1708327 h 2104782"/>
                  <a:gd name="connsiteX545" fmla="*/ 1064198 w 1372750"/>
                  <a:gd name="connsiteY545" fmla="*/ 1713518 h 2104782"/>
                  <a:gd name="connsiteX546" fmla="*/ 1070097 w 1372750"/>
                  <a:gd name="connsiteY546" fmla="*/ 1715814 h 2104782"/>
                  <a:gd name="connsiteX547" fmla="*/ 1072449 w 1372750"/>
                  <a:gd name="connsiteY547" fmla="*/ 1718862 h 2104782"/>
                  <a:gd name="connsiteX548" fmla="*/ 1074579 w 1372750"/>
                  <a:gd name="connsiteY548" fmla="*/ 1725012 h 2104782"/>
                  <a:gd name="connsiteX549" fmla="*/ 1074287 w 1372750"/>
                  <a:gd name="connsiteY549" fmla="*/ 1731246 h 2104782"/>
                  <a:gd name="connsiteX550" fmla="*/ 1073577 w 1372750"/>
                  <a:gd name="connsiteY550" fmla="*/ 1735462 h 2104782"/>
                  <a:gd name="connsiteX551" fmla="*/ 1075038 w 1372750"/>
                  <a:gd name="connsiteY551" fmla="*/ 1739582 h 2104782"/>
                  <a:gd name="connsiteX552" fmla="*/ 1077821 w 1372750"/>
                  <a:gd name="connsiteY552" fmla="*/ 1744479 h 2104782"/>
                  <a:gd name="connsiteX553" fmla="*/ 1081340 w 1372750"/>
                  <a:gd name="connsiteY553" fmla="*/ 1747457 h 2104782"/>
                  <a:gd name="connsiteX554" fmla="*/ 1085057 w 1372750"/>
                  <a:gd name="connsiteY554" fmla="*/ 1745856 h 2104782"/>
                  <a:gd name="connsiteX555" fmla="*/ 1088757 w 1372750"/>
                  <a:gd name="connsiteY555" fmla="*/ 1743811 h 2104782"/>
                  <a:gd name="connsiteX556" fmla="*/ 1093377 w 1372750"/>
                  <a:gd name="connsiteY556" fmla="*/ 1744619 h 2104782"/>
                  <a:gd name="connsiteX557" fmla="*/ 1106430 w 1372750"/>
                  <a:gd name="connsiteY557" fmla="*/ 1746316 h 2104782"/>
                  <a:gd name="connsiteX558" fmla="*/ 1113276 w 1372750"/>
                  <a:gd name="connsiteY558" fmla="*/ 1747193 h 2104782"/>
                  <a:gd name="connsiteX559" fmla="*/ 1115502 w 1372750"/>
                  <a:gd name="connsiteY559" fmla="*/ 1749308 h 2104782"/>
                  <a:gd name="connsiteX560" fmla="*/ 1119747 w 1372750"/>
                  <a:gd name="connsiteY560" fmla="*/ 1756182 h 2104782"/>
                  <a:gd name="connsiteX561" fmla="*/ 1125118 w 1372750"/>
                  <a:gd name="connsiteY561" fmla="*/ 1763876 h 2104782"/>
                  <a:gd name="connsiteX562" fmla="*/ 1130558 w 1372750"/>
                  <a:gd name="connsiteY562" fmla="*/ 1771669 h 2104782"/>
                  <a:gd name="connsiteX563" fmla="*/ 1132437 w 1372750"/>
                  <a:gd name="connsiteY563" fmla="*/ 1775036 h 2104782"/>
                  <a:gd name="connsiteX564" fmla="*/ 1136877 w 1372750"/>
                  <a:gd name="connsiteY564" fmla="*/ 1784304 h 2104782"/>
                  <a:gd name="connsiteX565" fmla="*/ 1141468 w 1372750"/>
                  <a:gd name="connsiteY565" fmla="*/ 1792611 h 2104782"/>
                  <a:gd name="connsiteX566" fmla="*/ 1146450 w 1372750"/>
                  <a:gd name="connsiteY566" fmla="*/ 1802881 h 2104782"/>
                  <a:gd name="connsiteX567" fmla="*/ 1146102 w 1372750"/>
                  <a:gd name="connsiteY567" fmla="*/ 1805649 h 2104782"/>
                  <a:gd name="connsiteX568" fmla="*/ 1143486 w 1372750"/>
                  <a:gd name="connsiteY568" fmla="*/ 1806805 h 2104782"/>
                  <a:gd name="connsiteX569" fmla="*/ 1139297 w 1372750"/>
                  <a:gd name="connsiteY569" fmla="*/ 1806526 h 2104782"/>
                  <a:gd name="connsiteX570" fmla="*/ 1136069 w 1372750"/>
                  <a:gd name="connsiteY570" fmla="*/ 1805024 h 2104782"/>
                  <a:gd name="connsiteX571" fmla="*/ 1134260 w 1372750"/>
                  <a:gd name="connsiteY571" fmla="*/ 1803785 h 2104782"/>
                  <a:gd name="connsiteX572" fmla="*/ 1132633 w 1372750"/>
                  <a:gd name="connsiteY572" fmla="*/ 1803367 h 2104782"/>
                  <a:gd name="connsiteX573" fmla="*/ 1130795 w 1372750"/>
                  <a:gd name="connsiteY573" fmla="*/ 1803869 h 2104782"/>
                  <a:gd name="connsiteX574" fmla="*/ 1129237 w 1372750"/>
                  <a:gd name="connsiteY574" fmla="*/ 1805163 h 2104782"/>
                  <a:gd name="connsiteX575" fmla="*/ 1128611 w 1372750"/>
                  <a:gd name="connsiteY575" fmla="*/ 1807195 h 2104782"/>
                  <a:gd name="connsiteX576" fmla="*/ 1128875 w 1372750"/>
                  <a:gd name="connsiteY576" fmla="*/ 1809950 h 2104782"/>
                  <a:gd name="connsiteX577" fmla="*/ 1130127 w 1372750"/>
                  <a:gd name="connsiteY577" fmla="*/ 1812469 h 2104782"/>
                  <a:gd name="connsiteX578" fmla="*/ 1131880 w 1372750"/>
                  <a:gd name="connsiteY578" fmla="*/ 1814082 h 2104782"/>
                  <a:gd name="connsiteX579" fmla="*/ 1132814 w 1372750"/>
                  <a:gd name="connsiteY579" fmla="*/ 1814681 h 2104782"/>
                  <a:gd name="connsiteX580" fmla="*/ 1139229 w 1372750"/>
                  <a:gd name="connsiteY580" fmla="*/ 1817993 h 2104782"/>
                  <a:gd name="connsiteX581" fmla="*/ 1146450 w 1372750"/>
                  <a:gd name="connsiteY581" fmla="*/ 1821721 h 2104782"/>
                  <a:gd name="connsiteX582" fmla="*/ 1155244 w 1372750"/>
                  <a:gd name="connsiteY582" fmla="*/ 1826981 h 2104782"/>
                  <a:gd name="connsiteX583" fmla="*/ 1157122 w 1372750"/>
                  <a:gd name="connsiteY583" fmla="*/ 1827636 h 2104782"/>
                  <a:gd name="connsiteX584" fmla="*/ 1157652 w 1372750"/>
                  <a:gd name="connsiteY584" fmla="*/ 1830210 h 2104782"/>
                  <a:gd name="connsiteX585" fmla="*/ 1152948 w 1372750"/>
                  <a:gd name="connsiteY585" fmla="*/ 1830767 h 2104782"/>
                  <a:gd name="connsiteX586" fmla="*/ 1152378 w 1372750"/>
                  <a:gd name="connsiteY586" fmla="*/ 1833772 h 2104782"/>
                  <a:gd name="connsiteX587" fmla="*/ 1151154 w 1372750"/>
                  <a:gd name="connsiteY587" fmla="*/ 1835970 h 2104782"/>
                  <a:gd name="connsiteX588" fmla="*/ 1140633 w 1372750"/>
                  <a:gd name="connsiteY588" fmla="*/ 1840952 h 2104782"/>
                  <a:gd name="connsiteX589" fmla="*/ 1138003 w 1372750"/>
                  <a:gd name="connsiteY589" fmla="*/ 1840939 h 2104782"/>
                  <a:gd name="connsiteX590" fmla="*/ 1135693 w 1372750"/>
                  <a:gd name="connsiteY590" fmla="*/ 1841760 h 2104782"/>
                  <a:gd name="connsiteX591" fmla="*/ 1135832 w 1372750"/>
                  <a:gd name="connsiteY591" fmla="*/ 1844974 h 2104782"/>
                  <a:gd name="connsiteX592" fmla="*/ 1136459 w 1372750"/>
                  <a:gd name="connsiteY592" fmla="*/ 1847923 h 2104782"/>
                  <a:gd name="connsiteX593" fmla="*/ 1138254 w 1372750"/>
                  <a:gd name="connsiteY593" fmla="*/ 1851041 h 2104782"/>
                  <a:gd name="connsiteX594" fmla="*/ 1137474 w 1372750"/>
                  <a:gd name="connsiteY594" fmla="*/ 1852376 h 2104782"/>
                  <a:gd name="connsiteX595" fmla="*/ 1135915 w 1372750"/>
                  <a:gd name="connsiteY595" fmla="*/ 1852822 h 2104782"/>
                  <a:gd name="connsiteX596" fmla="*/ 1133871 w 1372750"/>
                  <a:gd name="connsiteY596" fmla="*/ 1851875 h 2104782"/>
                  <a:gd name="connsiteX597" fmla="*/ 1131993 w 1372750"/>
                  <a:gd name="connsiteY597" fmla="*/ 1850248 h 2104782"/>
                  <a:gd name="connsiteX598" fmla="*/ 1129961 w 1372750"/>
                  <a:gd name="connsiteY598" fmla="*/ 1849843 h 2104782"/>
                  <a:gd name="connsiteX599" fmla="*/ 1127999 w 1372750"/>
                  <a:gd name="connsiteY599" fmla="*/ 1850248 h 2104782"/>
                  <a:gd name="connsiteX600" fmla="*/ 1119036 w 1372750"/>
                  <a:gd name="connsiteY600" fmla="*/ 1859028 h 2104782"/>
                  <a:gd name="connsiteX601" fmla="*/ 1115197 w 1372750"/>
                  <a:gd name="connsiteY601" fmla="*/ 1861310 h 2104782"/>
                  <a:gd name="connsiteX602" fmla="*/ 1111049 w 1372750"/>
                  <a:gd name="connsiteY602" fmla="*/ 1862201 h 2104782"/>
                  <a:gd name="connsiteX603" fmla="*/ 1102353 w 1372750"/>
                  <a:gd name="connsiteY603" fmla="*/ 1865429 h 2104782"/>
                  <a:gd name="connsiteX604" fmla="*/ 1099765 w 1372750"/>
                  <a:gd name="connsiteY604" fmla="*/ 1865261 h 2104782"/>
                  <a:gd name="connsiteX605" fmla="*/ 1097315 w 1372750"/>
                  <a:gd name="connsiteY605" fmla="*/ 1864135 h 2104782"/>
                  <a:gd name="connsiteX606" fmla="*/ 1095312 w 1372750"/>
                  <a:gd name="connsiteY606" fmla="*/ 1865777 h 2104782"/>
                  <a:gd name="connsiteX607" fmla="*/ 1094671 w 1372750"/>
                  <a:gd name="connsiteY607" fmla="*/ 1869825 h 2104782"/>
                  <a:gd name="connsiteX608" fmla="*/ 1092361 w 1372750"/>
                  <a:gd name="connsiteY608" fmla="*/ 1867029 h 2104782"/>
                  <a:gd name="connsiteX609" fmla="*/ 1089787 w 1372750"/>
                  <a:gd name="connsiteY609" fmla="*/ 1864803 h 2104782"/>
                  <a:gd name="connsiteX610" fmla="*/ 1088646 w 1372750"/>
                  <a:gd name="connsiteY610" fmla="*/ 1864052 h 2104782"/>
                  <a:gd name="connsiteX611" fmla="*/ 1088021 w 1372750"/>
                  <a:gd name="connsiteY611" fmla="*/ 1864496 h 2104782"/>
                  <a:gd name="connsiteX612" fmla="*/ 1090399 w 1372750"/>
                  <a:gd name="connsiteY612" fmla="*/ 1868838 h 2104782"/>
                  <a:gd name="connsiteX613" fmla="*/ 1090608 w 1372750"/>
                  <a:gd name="connsiteY613" fmla="*/ 1872817 h 2104782"/>
                  <a:gd name="connsiteX614" fmla="*/ 1090024 w 1372750"/>
                  <a:gd name="connsiteY614" fmla="*/ 1875003 h 2104782"/>
                  <a:gd name="connsiteX615" fmla="*/ 1089022 w 1372750"/>
                  <a:gd name="connsiteY615" fmla="*/ 1876993 h 2104782"/>
                  <a:gd name="connsiteX616" fmla="*/ 1087687 w 1372750"/>
                  <a:gd name="connsiteY616" fmla="*/ 1878217 h 2104782"/>
                  <a:gd name="connsiteX617" fmla="*/ 1086072 w 1372750"/>
                  <a:gd name="connsiteY617" fmla="*/ 1878884 h 2104782"/>
                  <a:gd name="connsiteX618" fmla="*/ 1085210 w 1372750"/>
                  <a:gd name="connsiteY618" fmla="*/ 1885870 h 2104782"/>
                  <a:gd name="connsiteX619" fmla="*/ 1083652 w 1372750"/>
                  <a:gd name="connsiteY619" fmla="*/ 1890129 h 2104782"/>
                  <a:gd name="connsiteX620" fmla="*/ 1081494 w 1372750"/>
                  <a:gd name="connsiteY620" fmla="*/ 1893900 h 2104782"/>
                  <a:gd name="connsiteX621" fmla="*/ 1078585 w 1372750"/>
                  <a:gd name="connsiteY621" fmla="*/ 1900801 h 2104782"/>
                  <a:gd name="connsiteX622" fmla="*/ 1076249 w 1372750"/>
                  <a:gd name="connsiteY622" fmla="*/ 1903807 h 2104782"/>
                  <a:gd name="connsiteX623" fmla="*/ 1074424 w 1372750"/>
                  <a:gd name="connsiteY623" fmla="*/ 1907299 h 2104782"/>
                  <a:gd name="connsiteX624" fmla="*/ 1073215 w 1372750"/>
                  <a:gd name="connsiteY624" fmla="*/ 1912184 h 2104782"/>
                  <a:gd name="connsiteX625" fmla="*/ 1071475 w 1372750"/>
                  <a:gd name="connsiteY625" fmla="*/ 1911043 h 2104782"/>
                  <a:gd name="connsiteX626" fmla="*/ 1070056 w 1372750"/>
                  <a:gd name="connsiteY626" fmla="*/ 1908941 h 2104782"/>
                  <a:gd name="connsiteX627" fmla="*/ 1069304 w 1372750"/>
                  <a:gd name="connsiteY627" fmla="*/ 1911711 h 2104782"/>
                  <a:gd name="connsiteX628" fmla="*/ 1068289 w 1372750"/>
                  <a:gd name="connsiteY628" fmla="*/ 1914063 h 2104782"/>
                  <a:gd name="connsiteX629" fmla="*/ 1063738 w 1372750"/>
                  <a:gd name="connsiteY629" fmla="*/ 1917582 h 2104782"/>
                  <a:gd name="connsiteX630" fmla="*/ 1060385 w 1372750"/>
                  <a:gd name="connsiteY630" fmla="*/ 1920964 h 2104782"/>
                  <a:gd name="connsiteX631" fmla="*/ 1058854 w 1372750"/>
                  <a:gd name="connsiteY631" fmla="*/ 1926196 h 2104782"/>
                  <a:gd name="connsiteX632" fmla="*/ 1058506 w 1372750"/>
                  <a:gd name="connsiteY632" fmla="*/ 1929326 h 2104782"/>
                  <a:gd name="connsiteX633" fmla="*/ 1059048 w 1372750"/>
                  <a:gd name="connsiteY633" fmla="*/ 1932137 h 2104782"/>
                  <a:gd name="connsiteX634" fmla="*/ 1060302 w 1372750"/>
                  <a:gd name="connsiteY634" fmla="*/ 1933835 h 2104782"/>
                  <a:gd name="connsiteX635" fmla="*/ 1066661 w 1372750"/>
                  <a:gd name="connsiteY635" fmla="*/ 1935658 h 2104782"/>
                  <a:gd name="connsiteX636" fmla="*/ 1070876 w 1372750"/>
                  <a:gd name="connsiteY636" fmla="*/ 1938038 h 2104782"/>
                  <a:gd name="connsiteX637" fmla="*/ 1074746 w 1372750"/>
                  <a:gd name="connsiteY637" fmla="*/ 1942477 h 2104782"/>
                  <a:gd name="connsiteX638" fmla="*/ 1078934 w 1372750"/>
                  <a:gd name="connsiteY638" fmla="*/ 1946248 h 2104782"/>
                  <a:gd name="connsiteX639" fmla="*/ 1081939 w 1372750"/>
                  <a:gd name="connsiteY639" fmla="*/ 1951089 h 2104782"/>
                  <a:gd name="connsiteX640" fmla="*/ 1084068 w 1372750"/>
                  <a:gd name="connsiteY640" fmla="*/ 1957046 h 2104782"/>
                  <a:gd name="connsiteX641" fmla="*/ 1086712 w 1372750"/>
                  <a:gd name="connsiteY641" fmla="*/ 1968568 h 2104782"/>
                  <a:gd name="connsiteX642" fmla="*/ 1088021 w 1372750"/>
                  <a:gd name="connsiteY642" fmla="*/ 1980660 h 2104782"/>
                  <a:gd name="connsiteX643" fmla="*/ 1091917 w 1372750"/>
                  <a:gd name="connsiteY643" fmla="*/ 1965603 h 2104782"/>
                  <a:gd name="connsiteX644" fmla="*/ 1095187 w 1372750"/>
                  <a:gd name="connsiteY644" fmla="*/ 1962904 h 2104782"/>
                  <a:gd name="connsiteX645" fmla="*/ 1094449 w 1372750"/>
                  <a:gd name="connsiteY645" fmla="*/ 1967148 h 2104782"/>
                  <a:gd name="connsiteX646" fmla="*/ 1092112 w 1372750"/>
                  <a:gd name="connsiteY646" fmla="*/ 1973660 h 2104782"/>
                  <a:gd name="connsiteX647" fmla="*/ 1089802 w 1372750"/>
                  <a:gd name="connsiteY647" fmla="*/ 1983080 h 2104782"/>
                  <a:gd name="connsiteX648" fmla="*/ 1089050 w 1372750"/>
                  <a:gd name="connsiteY648" fmla="*/ 1989941 h 2104782"/>
                  <a:gd name="connsiteX649" fmla="*/ 1089913 w 1372750"/>
                  <a:gd name="connsiteY649" fmla="*/ 1995884 h 2104782"/>
                  <a:gd name="connsiteX650" fmla="*/ 1089955 w 1372750"/>
                  <a:gd name="connsiteY650" fmla="*/ 1998652 h 2104782"/>
                  <a:gd name="connsiteX651" fmla="*/ 1088006 w 1372750"/>
                  <a:gd name="connsiteY651" fmla="*/ 2008449 h 2104782"/>
                  <a:gd name="connsiteX652" fmla="*/ 1089009 w 1372750"/>
                  <a:gd name="connsiteY652" fmla="*/ 2010326 h 2104782"/>
                  <a:gd name="connsiteX653" fmla="*/ 1090567 w 1372750"/>
                  <a:gd name="connsiteY653" fmla="*/ 2012066 h 2104782"/>
                  <a:gd name="connsiteX654" fmla="*/ 1094700 w 1372750"/>
                  <a:gd name="connsiteY654" fmla="*/ 2015448 h 2104782"/>
                  <a:gd name="connsiteX655" fmla="*/ 1097594 w 1372750"/>
                  <a:gd name="connsiteY655" fmla="*/ 2020360 h 2104782"/>
                  <a:gd name="connsiteX656" fmla="*/ 1098332 w 1372750"/>
                  <a:gd name="connsiteY656" fmla="*/ 2027261 h 2104782"/>
                  <a:gd name="connsiteX657" fmla="*/ 1099973 w 1372750"/>
                  <a:gd name="connsiteY657" fmla="*/ 2029167 h 2104782"/>
                  <a:gd name="connsiteX658" fmla="*/ 1102019 w 1372750"/>
                  <a:gd name="connsiteY658" fmla="*/ 2030824 h 2104782"/>
                  <a:gd name="connsiteX659" fmla="*/ 1112094 w 1372750"/>
                  <a:gd name="connsiteY659" fmla="*/ 2044530 h 2104782"/>
                  <a:gd name="connsiteX660" fmla="*/ 1117897 w 1372750"/>
                  <a:gd name="connsiteY660" fmla="*/ 2053617 h 2104782"/>
                  <a:gd name="connsiteX661" fmla="*/ 1120791 w 1372750"/>
                  <a:gd name="connsiteY661" fmla="*/ 2058904 h 2104782"/>
                  <a:gd name="connsiteX662" fmla="*/ 1123949 w 1372750"/>
                  <a:gd name="connsiteY662" fmla="*/ 2065542 h 2104782"/>
                  <a:gd name="connsiteX663" fmla="*/ 1125619 w 1372750"/>
                  <a:gd name="connsiteY663" fmla="*/ 2067086 h 2104782"/>
                  <a:gd name="connsiteX664" fmla="*/ 1127595 w 1372750"/>
                  <a:gd name="connsiteY664" fmla="*/ 2068074 h 2104782"/>
                  <a:gd name="connsiteX665" fmla="*/ 1131351 w 1372750"/>
                  <a:gd name="connsiteY665" fmla="*/ 2071247 h 2104782"/>
                  <a:gd name="connsiteX666" fmla="*/ 1129237 w 1372750"/>
                  <a:gd name="connsiteY666" fmla="*/ 2074655 h 2104782"/>
                  <a:gd name="connsiteX667" fmla="*/ 1125800 w 1372750"/>
                  <a:gd name="connsiteY667" fmla="*/ 2080695 h 2104782"/>
                  <a:gd name="connsiteX668" fmla="*/ 1124269 w 1372750"/>
                  <a:gd name="connsiteY668" fmla="*/ 2083896 h 2104782"/>
                  <a:gd name="connsiteX669" fmla="*/ 1120623 w 1372750"/>
                  <a:gd name="connsiteY669" fmla="*/ 2086860 h 2104782"/>
                  <a:gd name="connsiteX670" fmla="*/ 1114542 w 1372750"/>
                  <a:gd name="connsiteY670" fmla="*/ 2089990 h 2104782"/>
                  <a:gd name="connsiteX671" fmla="*/ 1111175 w 1372750"/>
                  <a:gd name="connsiteY671" fmla="*/ 2091340 h 2104782"/>
                  <a:gd name="connsiteX672" fmla="*/ 1107571 w 1372750"/>
                  <a:gd name="connsiteY672" fmla="*/ 2097811 h 2104782"/>
                  <a:gd name="connsiteX673" fmla="*/ 1103564 w 1372750"/>
                  <a:gd name="connsiteY673" fmla="*/ 2104087 h 2104782"/>
                  <a:gd name="connsiteX674" fmla="*/ 1100823 w 1372750"/>
                  <a:gd name="connsiteY674" fmla="*/ 2104782 h 2104782"/>
                  <a:gd name="connsiteX675" fmla="*/ 1093044 w 1372750"/>
                  <a:gd name="connsiteY675" fmla="*/ 2103808 h 2104782"/>
                  <a:gd name="connsiteX676" fmla="*/ 1090261 w 1372750"/>
                  <a:gd name="connsiteY676" fmla="*/ 2103238 h 2104782"/>
                  <a:gd name="connsiteX677" fmla="*/ 1082343 w 1372750"/>
                  <a:gd name="connsiteY677" fmla="*/ 2100468 h 2104782"/>
                  <a:gd name="connsiteX678" fmla="*/ 1080131 w 1372750"/>
                  <a:gd name="connsiteY678" fmla="*/ 2098785 h 2104782"/>
                  <a:gd name="connsiteX679" fmla="*/ 1077947 w 1372750"/>
                  <a:gd name="connsiteY679" fmla="*/ 2091494 h 2104782"/>
                  <a:gd name="connsiteX680" fmla="*/ 1075497 w 1372750"/>
                  <a:gd name="connsiteY680" fmla="*/ 2088348 h 2104782"/>
                  <a:gd name="connsiteX681" fmla="*/ 1072422 w 1372750"/>
                  <a:gd name="connsiteY681" fmla="*/ 2086344 h 2104782"/>
                  <a:gd name="connsiteX682" fmla="*/ 1070321 w 1372750"/>
                  <a:gd name="connsiteY682" fmla="*/ 2084633 h 2104782"/>
                  <a:gd name="connsiteX683" fmla="*/ 1069444 w 1372750"/>
                  <a:gd name="connsiteY683" fmla="*/ 2082880 h 2104782"/>
                  <a:gd name="connsiteX684" fmla="*/ 1067216 w 1372750"/>
                  <a:gd name="connsiteY684" fmla="*/ 2080319 h 2104782"/>
                  <a:gd name="connsiteX685" fmla="*/ 1063113 w 1372750"/>
                  <a:gd name="connsiteY685" fmla="*/ 2076521 h 2104782"/>
                  <a:gd name="connsiteX686" fmla="*/ 1060134 w 1372750"/>
                  <a:gd name="connsiteY686" fmla="*/ 2072917 h 2104782"/>
                  <a:gd name="connsiteX687" fmla="*/ 1057824 w 1372750"/>
                  <a:gd name="connsiteY687" fmla="*/ 2071943 h 2104782"/>
                  <a:gd name="connsiteX688" fmla="*/ 1054930 w 1372750"/>
                  <a:gd name="connsiteY688" fmla="*/ 2073209 h 2104782"/>
                  <a:gd name="connsiteX689" fmla="*/ 1053190 w 1372750"/>
                  <a:gd name="connsiteY689" fmla="*/ 2073570 h 2104782"/>
                  <a:gd name="connsiteX690" fmla="*/ 1052439 w 1372750"/>
                  <a:gd name="connsiteY690" fmla="*/ 2072930 h 2104782"/>
                  <a:gd name="connsiteX691" fmla="*/ 1051870 w 1372750"/>
                  <a:gd name="connsiteY691" fmla="*/ 2069897 h 2104782"/>
                  <a:gd name="connsiteX692" fmla="*/ 1047667 w 1372750"/>
                  <a:gd name="connsiteY692" fmla="*/ 2068825 h 2104782"/>
                  <a:gd name="connsiteX693" fmla="*/ 1046957 w 1372750"/>
                  <a:gd name="connsiteY693" fmla="*/ 2068102 h 2104782"/>
                  <a:gd name="connsiteX694" fmla="*/ 1041350 w 1372750"/>
                  <a:gd name="connsiteY694" fmla="*/ 2065195 h 2104782"/>
                  <a:gd name="connsiteX695" fmla="*/ 1039192 w 1372750"/>
                  <a:gd name="connsiteY695" fmla="*/ 2063649 h 2104782"/>
                  <a:gd name="connsiteX696" fmla="*/ 1037132 w 1372750"/>
                  <a:gd name="connsiteY696" fmla="*/ 2063538 h 2104782"/>
                  <a:gd name="connsiteX697" fmla="*/ 1032777 w 1372750"/>
                  <a:gd name="connsiteY697" fmla="*/ 2062661 h 2104782"/>
                  <a:gd name="connsiteX698" fmla="*/ 1029090 w 1372750"/>
                  <a:gd name="connsiteY698" fmla="*/ 2061256 h 2104782"/>
                  <a:gd name="connsiteX699" fmla="*/ 1027379 w 1372750"/>
                  <a:gd name="connsiteY699" fmla="*/ 2059405 h 2104782"/>
                  <a:gd name="connsiteX700" fmla="*/ 1024861 w 1372750"/>
                  <a:gd name="connsiteY700" fmla="*/ 2057345 h 2104782"/>
                  <a:gd name="connsiteX701" fmla="*/ 1020199 w 1372750"/>
                  <a:gd name="connsiteY701" fmla="*/ 2054771 h 2104782"/>
                  <a:gd name="connsiteX702" fmla="*/ 1016761 w 1372750"/>
                  <a:gd name="connsiteY702" fmla="*/ 2052350 h 2104782"/>
                  <a:gd name="connsiteX703" fmla="*/ 1016593 w 1372750"/>
                  <a:gd name="connsiteY703" fmla="*/ 2050792 h 2104782"/>
                  <a:gd name="connsiteX704" fmla="*/ 1018710 w 1372750"/>
                  <a:gd name="connsiteY704" fmla="*/ 2044349 h 2104782"/>
                  <a:gd name="connsiteX705" fmla="*/ 1020240 w 1372750"/>
                  <a:gd name="connsiteY705" fmla="*/ 2038143 h 2104782"/>
                  <a:gd name="connsiteX706" fmla="*/ 1019363 w 1372750"/>
                  <a:gd name="connsiteY706" fmla="*/ 2036932 h 2104782"/>
                  <a:gd name="connsiteX707" fmla="*/ 1017416 w 1372750"/>
                  <a:gd name="connsiteY707" fmla="*/ 2035902 h 2104782"/>
                  <a:gd name="connsiteX708" fmla="*/ 1013797 w 1372750"/>
                  <a:gd name="connsiteY708" fmla="*/ 2034942 h 2104782"/>
                  <a:gd name="connsiteX709" fmla="*/ 1005239 w 1372750"/>
                  <a:gd name="connsiteY709" fmla="*/ 2035262 h 2104782"/>
                  <a:gd name="connsiteX710" fmla="*/ 999952 w 1372750"/>
                  <a:gd name="connsiteY710" fmla="*/ 2029001 h 2104782"/>
                  <a:gd name="connsiteX711" fmla="*/ 998088 w 1372750"/>
                  <a:gd name="connsiteY711" fmla="*/ 2027581 h 2104782"/>
                  <a:gd name="connsiteX712" fmla="*/ 994623 w 1372750"/>
                  <a:gd name="connsiteY712" fmla="*/ 2026565 h 2104782"/>
                  <a:gd name="connsiteX713" fmla="*/ 989613 w 1372750"/>
                  <a:gd name="connsiteY713" fmla="*/ 2024646 h 2104782"/>
                  <a:gd name="connsiteX714" fmla="*/ 986788 w 1372750"/>
                  <a:gd name="connsiteY714" fmla="*/ 2023254 h 2104782"/>
                  <a:gd name="connsiteX715" fmla="*/ 985982 w 1372750"/>
                  <a:gd name="connsiteY715" fmla="*/ 2023769 h 2104782"/>
                  <a:gd name="connsiteX716" fmla="*/ 982879 w 1372750"/>
                  <a:gd name="connsiteY716" fmla="*/ 2030657 h 2104782"/>
                  <a:gd name="connsiteX717" fmla="*/ 979774 w 1372750"/>
                  <a:gd name="connsiteY717" fmla="*/ 2025744 h 2104782"/>
                  <a:gd name="connsiteX718" fmla="*/ 977925 w 1372750"/>
                  <a:gd name="connsiteY718" fmla="*/ 2024409 h 2104782"/>
                  <a:gd name="connsiteX719" fmla="*/ 975280 w 1372750"/>
                  <a:gd name="connsiteY719" fmla="*/ 2023685 h 2104782"/>
                  <a:gd name="connsiteX720" fmla="*/ 972525 w 1372750"/>
                  <a:gd name="connsiteY720" fmla="*/ 2023685 h 2104782"/>
                  <a:gd name="connsiteX721" fmla="*/ 965637 w 1372750"/>
                  <a:gd name="connsiteY721" fmla="*/ 2026079 h 2104782"/>
                  <a:gd name="connsiteX722" fmla="*/ 960572 w 1372750"/>
                  <a:gd name="connsiteY722" fmla="*/ 2028709 h 2104782"/>
                  <a:gd name="connsiteX723" fmla="*/ 956787 w 1372750"/>
                  <a:gd name="connsiteY723" fmla="*/ 2030684 h 2104782"/>
                  <a:gd name="connsiteX724" fmla="*/ 952961 w 1372750"/>
                  <a:gd name="connsiteY724" fmla="*/ 2031784 h 2104782"/>
                  <a:gd name="connsiteX725" fmla="*/ 951110 w 1372750"/>
                  <a:gd name="connsiteY725" fmla="*/ 2033315 h 2104782"/>
                  <a:gd name="connsiteX726" fmla="*/ 945976 w 1372750"/>
                  <a:gd name="connsiteY726" fmla="*/ 2033050 h 2104782"/>
                  <a:gd name="connsiteX727" fmla="*/ 943387 w 1372750"/>
                  <a:gd name="connsiteY727" fmla="*/ 2031882 h 2104782"/>
                  <a:gd name="connsiteX728" fmla="*/ 942552 w 1372750"/>
                  <a:gd name="connsiteY728" fmla="*/ 2030657 h 2104782"/>
                  <a:gd name="connsiteX729" fmla="*/ 943012 w 1372750"/>
                  <a:gd name="connsiteY729" fmla="*/ 2028514 h 2104782"/>
                  <a:gd name="connsiteX730" fmla="*/ 944778 w 1372750"/>
                  <a:gd name="connsiteY730" fmla="*/ 2026107 h 2104782"/>
                  <a:gd name="connsiteX731" fmla="*/ 944904 w 1372750"/>
                  <a:gd name="connsiteY731" fmla="*/ 2024799 h 2104782"/>
                  <a:gd name="connsiteX732" fmla="*/ 944277 w 1372750"/>
                  <a:gd name="connsiteY732" fmla="*/ 2023782 h 2104782"/>
                  <a:gd name="connsiteX733" fmla="*/ 938058 w 1372750"/>
                  <a:gd name="connsiteY733" fmla="*/ 2020568 h 2104782"/>
                  <a:gd name="connsiteX734" fmla="*/ 935497 w 1372750"/>
                  <a:gd name="connsiteY734" fmla="*/ 2018620 h 2104782"/>
                  <a:gd name="connsiteX735" fmla="*/ 927302 w 1372750"/>
                  <a:gd name="connsiteY735" fmla="*/ 2015851 h 2104782"/>
                  <a:gd name="connsiteX736" fmla="*/ 917199 w 1372750"/>
                  <a:gd name="connsiteY736" fmla="*/ 2010940 h 2104782"/>
                  <a:gd name="connsiteX737" fmla="*/ 913721 w 1372750"/>
                  <a:gd name="connsiteY737" fmla="*/ 2007711 h 2104782"/>
                  <a:gd name="connsiteX738" fmla="*/ 913386 w 1372750"/>
                  <a:gd name="connsiteY738" fmla="*/ 2005485 h 2104782"/>
                  <a:gd name="connsiteX739" fmla="*/ 909420 w 1372750"/>
                  <a:gd name="connsiteY739" fmla="*/ 2003286 h 2104782"/>
                  <a:gd name="connsiteX740" fmla="*/ 904368 w 1372750"/>
                  <a:gd name="connsiteY740" fmla="*/ 2001309 h 2104782"/>
                  <a:gd name="connsiteX741" fmla="*/ 900444 w 1372750"/>
                  <a:gd name="connsiteY741" fmla="*/ 2001866 h 2104782"/>
                  <a:gd name="connsiteX742" fmla="*/ 896772 w 1372750"/>
                  <a:gd name="connsiteY742" fmla="*/ 2002075 h 2104782"/>
                  <a:gd name="connsiteX743" fmla="*/ 891024 w 1372750"/>
                  <a:gd name="connsiteY743" fmla="*/ 1998388 h 2104782"/>
                  <a:gd name="connsiteX744" fmla="*/ 885584 w 1372750"/>
                  <a:gd name="connsiteY744" fmla="*/ 1998179 h 2104782"/>
                  <a:gd name="connsiteX745" fmla="*/ 879434 w 1372750"/>
                  <a:gd name="connsiteY745" fmla="*/ 1999292 h 2104782"/>
                  <a:gd name="connsiteX746" fmla="*/ 878084 w 1372750"/>
                  <a:gd name="connsiteY746" fmla="*/ 1999737 h 2104782"/>
                  <a:gd name="connsiteX747" fmla="*/ 876608 w 1372750"/>
                  <a:gd name="connsiteY747" fmla="*/ 2000211 h 2104782"/>
                  <a:gd name="connsiteX748" fmla="*/ 858283 w 1372750"/>
                  <a:gd name="connsiteY748" fmla="*/ 1998665 h 2104782"/>
                  <a:gd name="connsiteX749" fmla="*/ 853608 w 1372750"/>
                  <a:gd name="connsiteY749" fmla="*/ 1995619 h 2104782"/>
                  <a:gd name="connsiteX750" fmla="*/ 849599 w 1372750"/>
                  <a:gd name="connsiteY750" fmla="*/ 1992572 h 2104782"/>
                  <a:gd name="connsiteX751" fmla="*/ 838857 w 1372750"/>
                  <a:gd name="connsiteY751" fmla="*/ 1990372 h 2104782"/>
                  <a:gd name="connsiteX752" fmla="*/ 833347 w 1372750"/>
                  <a:gd name="connsiteY752" fmla="*/ 1988034 h 2104782"/>
                  <a:gd name="connsiteX753" fmla="*/ 827864 w 1372750"/>
                  <a:gd name="connsiteY753" fmla="*/ 1984724 h 2104782"/>
                  <a:gd name="connsiteX754" fmla="*/ 821867 w 1372750"/>
                  <a:gd name="connsiteY754" fmla="*/ 1981828 h 2104782"/>
                  <a:gd name="connsiteX755" fmla="*/ 816830 w 1372750"/>
                  <a:gd name="connsiteY755" fmla="*/ 1982997 h 2104782"/>
                  <a:gd name="connsiteX756" fmla="*/ 809927 w 1372750"/>
                  <a:gd name="connsiteY756" fmla="*/ 1981342 h 2104782"/>
                  <a:gd name="connsiteX757" fmla="*/ 802427 w 1372750"/>
                  <a:gd name="connsiteY757" fmla="*/ 1979894 h 2104782"/>
                  <a:gd name="connsiteX758" fmla="*/ 799867 w 1372750"/>
                  <a:gd name="connsiteY758" fmla="*/ 1980785 h 2104782"/>
                  <a:gd name="connsiteX759" fmla="*/ 797500 w 1372750"/>
                  <a:gd name="connsiteY759" fmla="*/ 1984445 h 2104782"/>
                  <a:gd name="connsiteX760" fmla="*/ 795734 w 1372750"/>
                  <a:gd name="connsiteY760" fmla="*/ 1987923 h 2104782"/>
                  <a:gd name="connsiteX761" fmla="*/ 791644 w 1372750"/>
                  <a:gd name="connsiteY761" fmla="*/ 1985085 h 2104782"/>
                  <a:gd name="connsiteX762" fmla="*/ 777701 w 1372750"/>
                  <a:gd name="connsiteY762" fmla="*/ 1971378 h 2104782"/>
                  <a:gd name="connsiteX763" fmla="*/ 770395 w 1372750"/>
                  <a:gd name="connsiteY763" fmla="*/ 1962249 h 2104782"/>
                  <a:gd name="connsiteX764" fmla="*/ 746489 w 1372750"/>
                  <a:gd name="connsiteY764" fmla="*/ 1941071 h 2104782"/>
                  <a:gd name="connsiteX765" fmla="*/ 743302 w 1372750"/>
                  <a:gd name="connsiteY765" fmla="*/ 1939443 h 2104782"/>
                  <a:gd name="connsiteX766" fmla="*/ 730654 w 1372750"/>
                  <a:gd name="connsiteY766" fmla="*/ 1936383 h 2104782"/>
                  <a:gd name="connsiteX767" fmla="*/ 725560 w 1372750"/>
                  <a:gd name="connsiteY767" fmla="*/ 1933919 h 2104782"/>
                  <a:gd name="connsiteX768" fmla="*/ 712675 w 1372750"/>
                  <a:gd name="connsiteY768" fmla="*/ 1918668 h 2104782"/>
                  <a:gd name="connsiteX769" fmla="*/ 706957 w 1372750"/>
                  <a:gd name="connsiteY769" fmla="*/ 1920713 h 2104782"/>
                  <a:gd name="connsiteX770" fmla="*/ 701779 w 1372750"/>
                  <a:gd name="connsiteY770" fmla="*/ 1920186 h 2104782"/>
                  <a:gd name="connsiteX771" fmla="*/ 698760 w 1372750"/>
                  <a:gd name="connsiteY771" fmla="*/ 1918849 h 2104782"/>
                  <a:gd name="connsiteX772" fmla="*/ 695490 w 1372750"/>
                  <a:gd name="connsiteY772" fmla="*/ 1916650 h 2104782"/>
                  <a:gd name="connsiteX773" fmla="*/ 693180 w 1372750"/>
                  <a:gd name="connsiteY773" fmla="*/ 1913741 h 2104782"/>
                  <a:gd name="connsiteX774" fmla="*/ 690522 w 1372750"/>
                  <a:gd name="connsiteY774" fmla="*/ 1907341 h 2104782"/>
                  <a:gd name="connsiteX775" fmla="*/ 687420 w 1372750"/>
                  <a:gd name="connsiteY775" fmla="*/ 1903654 h 2104782"/>
                  <a:gd name="connsiteX776" fmla="*/ 677261 w 1372750"/>
                  <a:gd name="connsiteY776" fmla="*/ 1898282 h 2104782"/>
                  <a:gd name="connsiteX777" fmla="*/ 665796 w 1372750"/>
                  <a:gd name="connsiteY777" fmla="*/ 1895152 h 2104782"/>
                  <a:gd name="connsiteX778" fmla="*/ 664890 w 1372750"/>
                  <a:gd name="connsiteY778" fmla="*/ 1893774 h 2104782"/>
                  <a:gd name="connsiteX779" fmla="*/ 664557 w 1372750"/>
                  <a:gd name="connsiteY779" fmla="*/ 1891882 h 2104782"/>
                  <a:gd name="connsiteX780" fmla="*/ 674463 w 1372750"/>
                  <a:gd name="connsiteY780" fmla="*/ 1888222 h 2104782"/>
                  <a:gd name="connsiteX781" fmla="*/ 677122 w 1372750"/>
                  <a:gd name="connsiteY781" fmla="*/ 1886120 h 2104782"/>
                  <a:gd name="connsiteX782" fmla="*/ 672043 w 1372750"/>
                  <a:gd name="connsiteY782" fmla="*/ 1883337 h 2104782"/>
                  <a:gd name="connsiteX783" fmla="*/ 670108 w 1372750"/>
                  <a:gd name="connsiteY783" fmla="*/ 1882878 h 2104782"/>
                  <a:gd name="connsiteX784" fmla="*/ 668494 w 1372750"/>
                  <a:gd name="connsiteY784" fmla="*/ 1881570 h 2104782"/>
                  <a:gd name="connsiteX785" fmla="*/ 671360 w 1372750"/>
                  <a:gd name="connsiteY785" fmla="*/ 1879469 h 2104782"/>
                  <a:gd name="connsiteX786" fmla="*/ 674171 w 1372750"/>
                  <a:gd name="connsiteY786" fmla="*/ 1878509 h 2104782"/>
                  <a:gd name="connsiteX787" fmla="*/ 678542 w 1372750"/>
                  <a:gd name="connsiteY787" fmla="*/ 1880916 h 2104782"/>
                  <a:gd name="connsiteX788" fmla="*/ 683454 w 1372750"/>
                  <a:gd name="connsiteY788" fmla="*/ 1885382 h 2104782"/>
                  <a:gd name="connsiteX789" fmla="*/ 687753 w 1372750"/>
                  <a:gd name="connsiteY789" fmla="*/ 1887081 h 2104782"/>
                  <a:gd name="connsiteX790" fmla="*/ 689728 w 1372750"/>
                  <a:gd name="connsiteY790" fmla="*/ 1884938 h 2104782"/>
                  <a:gd name="connsiteX791" fmla="*/ 704688 w 1372750"/>
                  <a:gd name="connsiteY791" fmla="*/ 1881264 h 2104782"/>
                  <a:gd name="connsiteX792" fmla="*/ 705690 w 1372750"/>
                  <a:gd name="connsiteY792" fmla="*/ 1878356 h 2104782"/>
                  <a:gd name="connsiteX793" fmla="*/ 705648 w 1372750"/>
                  <a:gd name="connsiteY793" fmla="*/ 1875099 h 2104782"/>
                  <a:gd name="connsiteX794" fmla="*/ 704187 w 1372750"/>
                  <a:gd name="connsiteY794" fmla="*/ 1875212 h 2104782"/>
                  <a:gd name="connsiteX795" fmla="*/ 703227 w 1372750"/>
                  <a:gd name="connsiteY795" fmla="*/ 1874474 h 2104782"/>
                  <a:gd name="connsiteX796" fmla="*/ 703323 w 1372750"/>
                  <a:gd name="connsiteY796" fmla="*/ 1870855 h 2104782"/>
                  <a:gd name="connsiteX797" fmla="*/ 705550 w 1372750"/>
                  <a:gd name="connsiteY797" fmla="*/ 1865888 h 2104782"/>
                  <a:gd name="connsiteX798" fmla="*/ 712244 w 1372750"/>
                  <a:gd name="connsiteY798" fmla="*/ 1857776 h 2104782"/>
                  <a:gd name="connsiteX799" fmla="*/ 715848 w 1372750"/>
                  <a:gd name="connsiteY799" fmla="*/ 1846463 h 2104782"/>
                  <a:gd name="connsiteX800" fmla="*/ 719021 w 1372750"/>
                  <a:gd name="connsiteY800" fmla="*/ 1843874 h 2104782"/>
                  <a:gd name="connsiteX801" fmla="*/ 721344 w 1372750"/>
                  <a:gd name="connsiteY801" fmla="*/ 1845586 h 2104782"/>
                  <a:gd name="connsiteX802" fmla="*/ 721192 w 1372750"/>
                  <a:gd name="connsiteY802" fmla="*/ 1848230 h 2104782"/>
                  <a:gd name="connsiteX803" fmla="*/ 721567 w 1372750"/>
                  <a:gd name="connsiteY803" fmla="*/ 1850192 h 2104782"/>
                  <a:gd name="connsiteX804" fmla="*/ 723640 w 1372750"/>
                  <a:gd name="connsiteY804" fmla="*/ 1846379 h 2104782"/>
                  <a:gd name="connsiteX805" fmla="*/ 725630 w 1372750"/>
                  <a:gd name="connsiteY805" fmla="*/ 1841216 h 2104782"/>
                  <a:gd name="connsiteX806" fmla="*/ 730639 w 1372750"/>
                  <a:gd name="connsiteY806" fmla="*/ 1841189 h 2104782"/>
                  <a:gd name="connsiteX807" fmla="*/ 734105 w 1372750"/>
                  <a:gd name="connsiteY807" fmla="*/ 1842052 h 2104782"/>
                  <a:gd name="connsiteX808" fmla="*/ 737694 w 1372750"/>
                  <a:gd name="connsiteY808" fmla="*/ 1841468 h 2104782"/>
                  <a:gd name="connsiteX809" fmla="*/ 730778 w 1372750"/>
                  <a:gd name="connsiteY809" fmla="*/ 1832965 h 2104782"/>
                  <a:gd name="connsiteX810" fmla="*/ 721497 w 1372750"/>
                  <a:gd name="connsiteY810" fmla="*/ 1824380 h 2104782"/>
                  <a:gd name="connsiteX811" fmla="*/ 717586 w 1372750"/>
                  <a:gd name="connsiteY811" fmla="*/ 1825019 h 2104782"/>
                  <a:gd name="connsiteX812" fmla="*/ 715095 w 1372750"/>
                  <a:gd name="connsiteY812" fmla="*/ 1823684 h 2104782"/>
                  <a:gd name="connsiteX813" fmla="*/ 711019 w 1372750"/>
                  <a:gd name="connsiteY813" fmla="*/ 1816587 h 2104782"/>
                  <a:gd name="connsiteX814" fmla="*/ 709335 w 1372750"/>
                  <a:gd name="connsiteY814" fmla="*/ 1810701 h 2104782"/>
                  <a:gd name="connsiteX815" fmla="*/ 713274 w 1372750"/>
                  <a:gd name="connsiteY815" fmla="*/ 1810827 h 2104782"/>
                  <a:gd name="connsiteX816" fmla="*/ 717198 w 1372750"/>
                  <a:gd name="connsiteY816" fmla="*/ 1811717 h 2104782"/>
                  <a:gd name="connsiteX817" fmla="*/ 724683 w 1372750"/>
                  <a:gd name="connsiteY817" fmla="*/ 1807598 h 2104782"/>
                  <a:gd name="connsiteX818" fmla="*/ 727439 w 1372750"/>
                  <a:gd name="connsiteY818" fmla="*/ 1806999 h 2104782"/>
                  <a:gd name="connsiteX819" fmla="*/ 731877 w 1372750"/>
                  <a:gd name="connsiteY819" fmla="*/ 1808294 h 2104782"/>
                  <a:gd name="connsiteX820" fmla="*/ 738029 w 1372750"/>
                  <a:gd name="connsiteY820" fmla="*/ 1809128 h 2104782"/>
                  <a:gd name="connsiteX821" fmla="*/ 737528 w 1372750"/>
                  <a:gd name="connsiteY821" fmla="*/ 1805232 h 2104782"/>
                  <a:gd name="connsiteX822" fmla="*/ 735593 w 1372750"/>
                  <a:gd name="connsiteY822" fmla="*/ 1800640 h 2104782"/>
                  <a:gd name="connsiteX823" fmla="*/ 743094 w 1372750"/>
                  <a:gd name="connsiteY823" fmla="*/ 1797232 h 2104782"/>
                  <a:gd name="connsiteX824" fmla="*/ 749744 w 1372750"/>
                  <a:gd name="connsiteY824" fmla="*/ 1795338 h 2104782"/>
                  <a:gd name="connsiteX825" fmla="*/ 762462 w 1372750"/>
                  <a:gd name="connsiteY825" fmla="*/ 1788646 h 2104782"/>
                  <a:gd name="connsiteX826" fmla="*/ 768085 w 1372750"/>
                  <a:gd name="connsiteY826" fmla="*/ 1787463 h 2104782"/>
                  <a:gd name="connsiteX827" fmla="*/ 768808 w 1372750"/>
                  <a:gd name="connsiteY827" fmla="*/ 1785932 h 2104782"/>
                  <a:gd name="connsiteX828" fmla="*/ 768975 w 1372750"/>
                  <a:gd name="connsiteY828" fmla="*/ 1783942 h 2104782"/>
                  <a:gd name="connsiteX829" fmla="*/ 767070 w 1372750"/>
                  <a:gd name="connsiteY829" fmla="*/ 1778572 h 2104782"/>
                  <a:gd name="connsiteX830" fmla="*/ 765162 w 1372750"/>
                  <a:gd name="connsiteY830" fmla="*/ 1774591 h 2104782"/>
                  <a:gd name="connsiteX831" fmla="*/ 758455 w 1372750"/>
                  <a:gd name="connsiteY831" fmla="*/ 1774396 h 2104782"/>
                  <a:gd name="connsiteX832" fmla="*/ 754727 w 1372750"/>
                  <a:gd name="connsiteY832" fmla="*/ 1779935 h 2104782"/>
                  <a:gd name="connsiteX833" fmla="*/ 744569 w 1372750"/>
                  <a:gd name="connsiteY833" fmla="*/ 1781743 h 2104782"/>
                  <a:gd name="connsiteX834" fmla="*/ 740046 w 1372750"/>
                  <a:gd name="connsiteY834" fmla="*/ 1781382 h 2104782"/>
                  <a:gd name="connsiteX835" fmla="*/ 743636 w 1372750"/>
                  <a:gd name="connsiteY835" fmla="*/ 1777847 h 2104782"/>
                  <a:gd name="connsiteX836" fmla="*/ 747212 w 1372750"/>
                  <a:gd name="connsiteY836" fmla="*/ 1776484 h 2104782"/>
                  <a:gd name="connsiteX837" fmla="*/ 748229 w 1372750"/>
                  <a:gd name="connsiteY837" fmla="*/ 1775008 h 2104782"/>
                  <a:gd name="connsiteX838" fmla="*/ 741006 w 1372750"/>
                  <a:gd name="connsiteY838" fmla="*/ 1776290 h 2104782"/>
                  <a:gd name="connsiteX839" fmla="*/ 737402 w 1372750"/>
                  <a:gd name="connsiteY839" fmla="*/ 1779935 h 2104782"/>
                  <a:gd name="connsiteX840" fmla="*/ 726840 w 1372750"/>
                  <a:gd name="connsiteY840" fmla="*/ 1784750 h 2104782"/>
                  <a:gd name="connsiteX841" fmla="*/ 726506 w 1372750"/>
                  <a:gd name="connsiteY841" fmla="*/ 1782231 h 2104782"/>
                  <a:gd name="connsiteX842" fmla="*/ 726325 w 1372750"/>
                  <a:gd name="connsiteY842" fmla="*/ 1779949 h 2104782"/>
                  <a:gd name="connsiteX843" fmla="*/ 727105 w 1372750"/>
                  <a:gd name="connsiteY843" fmla="*/ 1777806 h 2104782"/>
                  <a:gd name="connsiteX844" fmla="*/ 728829 w 1372750"/>
                  <a:gd name="connsiteY844" fmla="*/ 1776414 h 2104782"/>
                  <a:gd name="connsiteX845" fmla="*/ 729428 w 1372750"/>
                  <a:gd name="connsiteY845" fmla="*/ 1775147 h 2104782"/>
                  <a:gd name="connsiteX846" fmla="*/ 729428 w 1372750"/>
                  <a:gd name="connsiteY846" fmla="*/ 1774146 h 2104782"/>
                  <a:gd name="connsiteX847" fmla="*/ 727884 w 1372750"/>
                  <a:gd name="connsiteY847" fmla="*/ 1773505 h 2104782"/>
                  <a:gd name="connsiteX848" fmla="*/ 726590 w 1372750"/>
                  <a:gd name="connsiteY848" fmla="*/ 1773006 h 2104782"/>
                  <a:gd name="connsiteX849" fmla="*/ 726325 w 1372750"/>
                  <a:gd name="connsiteY849" fmla="*/ 1771613 h 2104782"/>
                  <a:gd name="connsiteX850" fmla="*/ 726756 w 1372750"/>
                  <a:gd name="connsiteY850" fmla="*/ 1770347 h 2104782"/>
                  <a:gd name="connsiteX851" fmla="*/ 727954 w 1372750"/>
                  <a:gd name="connsiteY851" fmla="*/ 1768566 h 2104782"/>
                  <a:gd name="connsiteX852" fmla="*/ 728468 w 1372750"/>
                  <a:gd name="connsiteY852" fmla="*/ 1766534 h 2104782"/>
                  <a:gd name="connsiteX853" fmla="*/ 728552 w 1372750"/>
                  <a:gd name="connsiteY853" fmla="*/ 1762471 h 2104782"/>
                  <a:gd name="connsiteX854" fmla="*/ 729680 w 1372750"/>
                  <a:gd name="connsiteY854" fmla="*/ 1757879 h 2104782"/>
                  <a:gd name="connsiteX855" fmla="*/ 732866 w 1372750"/>
                  <a:gd name="connsiteY855" fmla="*/ 1754958 h 2104782"/>
                  <a:gd name="connsiteX856" fmla="*/ 738417 w 1372750"/>
                  <a:gd name="connsiteY856" fmla="*/ 1754233 h 2104782"/>
                  <a:gd name="connsiteX857" fmla="*/ 743469 w 1372750"/>
                  <a:gd name="connsiteY857" fmla="*/ 1751714 h 2104782"/>
                  <a:gd name="connsiteX858" fmla="*/ 746531 w 1372750"/>
                  <a:gd name="connsiteY858" fmla="*/ 1748931 h 2104782"/>
                  <a:gd name="connsiteX859" fmla="*/ 750566 w 1372750"/>
                  <a:gd name="connsiteY859" fmla="*/ 1741808 h 2104782"/>
                  <a:gd name="connsiteX860" fmla="*/ 753613 w 1372750"/>
                  <a:gd name="connsiteY860" fmla="*/ 1740750 h 2104782"/>
                  <a:gd name="connsiteX861" fmla="*/ 759764 w 1372750"/>
                  <a:gd name="connsiteY861" fmla="*/ 1741139 h 2104782"/>
                  <a:gd name="connsiteX862" fmla="*/ 763688 w 1372750"/>
                  <a:gd name="connsiteY862" fmla="*/ 1741779 h 2104782"/>
                  <a:gd name="connsiteX863" fmla="*/ 772775 w 1372750"/>
                  <a:gd name="connsiteY863" fmla="*/ 1742002 h 2104782"/>
                  <a:gd name="connsiteX864" fmla="*/ 783210 w 1372750"/>
                  <a:gd name="connsiteY864" fmla="*/ 1741571 h 2104782"/>
                  <a:gd name="connsiteX865" fmla="*/ 786341 w 1372750"/>
                  <a:gd name="connsiteY865" fmla="*/ 1741446 h 2104782"/>
                  <a:gd name="connsiteX866" fmla="*/ 788010 w 1372750"/>
                  <a:gd name="connsiteY866" fmla="*/ 1738968 h 2104782"/>
                  <a:gd name="connsiteX867" fmla="*/ 787899 w 1372750"/>
                  <a:gd name="connsiteY867" fmla="*/ 1734502 h 2104782"/>
                  <a:gd name="connsiteX868" fmla="*/ 789388 w 1372750"/>
                  <a:gd name="connsiteY868" fmla="*/ 1730382 h 2104782"/>
                  <a:gd name="connsiteX869" fmla="*/ 792158 w 1372750"/>
                  <a:gd name="connsiteY869" fmla="*/ 1722619 h 2104782"/>
                  <a:gd name="connsiteX870" fmla="*/ 795122 w 1372750"/>
                  <a:gd name="connsiteY870" fmla="*/ 1718555 h 2104782"/>
                  <a:gd name="connsiteX871" fmla="*/ 794996 w 1372750"/>
                  <a:gd name="connsiteY871" fmla="*/ 1716746 h 2104782"/>
                  <a:gd name="connsiteX872" fmla="*/ 793452 w 1372750"/>
                  <a:gd name="connsiteY872" fmla="*/ 1715981 h 2104782"/>
                  <a:gd name="connsiteX873" fmla="*/ 791420 w 1372750"/>
                  <a:gd name="connsiteY873" fmla="*/ 1715605 h 2104782"/>
                  <a:gd name="connsiteX874" fmla="*/ 790682 w 1372750"/>
                  <a:gd name="connsiteY874" fmla="*/ 1714756 h 2104782"/>
                  <a:gd name="connsiteX875" fmla="*/ 790780 w 1372750"/>
                  <a:gd name="connsiteY875" fmla="*/ 1713044 h 2104782"/>
                  <a:gd name="connsiteX876" fmla="*/ 792339 w 1372750"/>
                  <a:gd name="connsiteY876" fmla="*/ 1711374 h 2104782"/>
                  <a:gd name="connsiteX877" fmla="*/ 792047 w 1372750"/>
                  <a:gd name="connsiteY877" fmla="*/ 1707938 h 2104782"/>
                  <a:gd name="connsiteX878" fmla="*/ 791072 w 1372750"/>
                  <a:gd name="connsiteY878" fmla="*/ 1704111 h 2104782"/>
                  <a:gd name="connsiteX879" fmla="*/ 790209 w 1372750"/>
                  <a:gd name="connsiteY879" fmla="*/ 1700673 h 2104782"/>
                  <a:gd name="connsiteX880" fmla="*/ 787468 w 1372750"/>
                  <a:gd name="connsiteY880" fmla="*/ 1698963 h 2104782"/>
                  <a:gd name="connsiteX881" fmla="*/ 782751 w 1372750"/>
                  <a:gd name="connsiteY881" fmla="*/ 1697822 h 2104782"/>
                  <a:gd name="connsiteX882" fmla="*/ 783753 w 1372750"/>
                  <a:gd name="connsiteY882" fmla="*/ 1693619 h 2104782"/>
                  <a:gd name="connsiteX883" fmla="*/ 785089 w 1372750"/>
                  <a:gd name="connsiteY883" fmla="*/ 1689083 h 2104782"/>
                  <a:gd name="connsiteX884" fmla="*/ 787093 w 1372750"/>
                  <a:gd name="connsiteY884" fmla="*/ 1686564 h 2104782"/>
                  <a:gd name="connsiteX885" fmla="*/ 788539 w 1372750"/>
                  <a:gd name="connsiteY885" fmla="*/ 1685048 h 2104782"/>
                  <a:gd name="connsiteX886" fmla="*/ 792881 w 1372750"/>
                  <a:gd name="connsiteY886" fmla="*/ 1685869 h 2104782"/>
                  <a:gd name="connsiteX887" fmla="*/ 796026 w 1372750"/>
                  <a:gd name="connsiteY887" fmla="*/ 1685062 h 2104782"/>
                  <a:gd name="connsiteX888" fmla="*/ 796777 w 1372750"/>
                  <a:gd name="connsiteY888" fmla="*/ 1684184 h 2104782"/>
                  <a:gd name="connsiteX889" fmla="*/ 796208 w 1372750"/>
                  <a:gd name="connsiteY889" fmla="*/ 1682446 h 2104782"/>
                  <a:gd name="connsiteX890" fmla="*/ 791309 w 1372750"/>
                  <a:gd name="connsiteY890" fmla="*/ 1680874 h 2104782"/>
                  <a:gd name="connsiteX891" fmla="*/ 786995 w 1372750"/>
                  <a:gd name="connsiteY891" fmla="*/ 1678716 h 2104782"/>
                  <a:gd name="connsiteX892" fmla="*/ 785131 w 1372750"/>
                  <a:gd name="connsiteY892" fmla="*/ 1676044 h 2104782"/>
                  <a:gd name="connsiteX893" fmla="*/ 784379 w 1372750"/>
                  <a:gd name="connsiteY893" fmla="*/ 1673178 h 2104782"/>
                  <a:gd name="connsiteX894" fmla="*/ 787232 w 1372750"/>
                  <a:gd name="connsiteY894" fmla="*/ 1671467 h 2104782"/>
                  <a:gd name="connsiteX895" fmla="*/ 792311 w 1372750"/>
                  <a:gd name="connsiteY895" fmla="*/ 1669838 h 2104782"/>
                  <a:gd name="connsiteX896" fmla="*/ 795692 w 1372750"/>
                  <a:gd name="connsiteY896" fmla="*/ 1665929 h 2104782"/>
                  <a:gd name="connsiteX897" fmla="*/ 799351 w 1372750"/>
                  <a:gd name="connsiteY897" fmla="*/ 1661726 h 2104782"/>
                  <a:gd name="connsiteX898" fmla="*/ 800868 w 1372750"/>
                  <a:gd name="connsiteY898" fmla="*/ 1658665 h 2104782"/>
                  <a:gd name="connsiteX899" fmla="*/ 801633 w 1372750"/>
                  <a:gd name="connsiteY899" fmla="*/ 1655339 h 2104782"/>
                  <a:gd name="connsiteX900" fmla="*/ 801550 w 1372750"/>
                  <a:gd name="connsiteY900" fmla="*/ 1651651 h 2104782"/>
                  <a:gd name="connsiteX901" fmla="*/ 798878 w 1372750"/>
                  <a:gd name="connsiteY901" fmla="*/ 1647894 h 2104782"/>
                  <a:gd name="connsiteX902" fmla="*/ 798878 w 1372750"/>
                  <a:gd name="connsiteY902" fmla="*/ 1643970 h 2104782"/>
                  <a:gd name="connsiteX903" fmla="*/ 800326 w 1372750"/>
                  <a:gd name="connsiteY903" fmla="*/ 1641229 h 2104782"/>
                  <a:gd name="connsiteX904" fmla="*/ 799769 w 1372750"/>
                  <a:gd name="connsiteY904" fmla="*/ 1639184 h 2104782"/>
                  <a:gd name="connsiteX905" fmla="*/ 797807 w 1372750"/>
                  <a:gd name="connsiteY905" fmla="*/ 1637988 h 2104782"/>
                  <a:gd name="connsiteX906" fmla="*/ 794996 w 1372750"/>
                  <a:gd name="connsiteY906" fmla="*/ 1638348 h 2104782"/>
                  <a:gd name="connsiteX907" fmla="*/ 791810 w 1372750"/>
                  <a:gd name="connsiteY907" fmla="*/ 1639741 h 2104782"/>
                  <a:gd name="connsiteX908" fmla="*/ 788053 w 1372750"/>
                  <a:gd name="connsiteY908" fmla="*/ 1639476 h 2104782"/>
                  <a:gd name="connsiteX909" fmla="*/ 782041 w 1372750"/>
                  <a:gd name="connsiteY909" fmla="*/ 1634744 h 2104782"/>
                  <a:gd name="connsiteX910" fmla="*/ 775641 w 1372750"/>
                  <a:gd name="connsiteY910" fmla="*/ 1630097 h 2104782"/>
                  <a:gd name="connsiteX911" fmla="*/ 771952 w 1372750"/>
                  <a:gd name="connsiteY911" fmla="*/ 1629944 h 2104782"/>
                  <a:gd name="connsiteX912" fmla="*/ 769393 w 1372750"/>
                  <a:gd name="connsiteY912" fmla="*/ 1629262 h 2104782"/>
                  <a:gd name="connsiteX913" fmla="*/ 767166 w 1372750"/>
                  <a:gd name="connsiteY913" fmla="*/ 1626854 h 2104782"/>
                  <a:gd name="connsiteX914" fmla="*/ 765830 w 1372750"/>
                  <a:gd name="connsiteY914" fmla="*/ 1623751 h 2104782"/>
                  <a:gd name="connsiteX915" fmla="*/ 764383 w 1372750"/>
                  <a:gd name="connsiteY915" fmla="*/ 1622373 h 2104782"/>
                  <a:gd name="connsiteX916" fmla="*/ 762046 w 1372750"/>
                  <a:gd name="connsiteY916" fmla="*/ 1623237 h 2104782"/>
                  <a:gd name="connsiteX917" fmla="*/ 758636 w 1372750"/>
                  <a:gd name="connsiteY917" fmla="*/ 1624657 h 2104782"/>
                  <a:gd name="connsiteX918" fmla="*/ 754364 w 1372750"/>
                  <a:gd name="connsiteY918" fmla="*/ 1624280 h 2104782"/>
                  <a:gd name="connsiteX919" fmla="*/ 748841 w 1372750"/>
                  <a:gd name="connsiteY919" fmla="*/ 1620676 h 2104782"/>
                  <a:gd name="connsiteX920" fmla="*/ 743804 w 1372750"/>
                  <a:gd name="connsiteY920" fmla="*/ 1616530 h 2104782"/>
                  <a:gd name="connsiteX921" fmla="*/ 740059 w 1372750"/>
                  <a:gd name="connsiteY921" fmla="*/ 1616432 h 2104782"/>
                  <a:gd name="connsiteX922" fmla="*/ 736122 w 1372750"/>
                  <a:gd name="connsiteY922" fmla="*/ 1615848 h 2104782"/>
                  <a:gd name="connsiteX923" fmla="*/ 728594 w 1372750"/>
                  <a:gd name="connsiteY923" fmla="*/ 1610505 h 2104782"/>
                  <a:gd name="connsiteX924" fmla="*/ 726645 w 1372750"/>
                  <a:gd name="connsiteY924" fmla="*/ 1610546 h 2104782"/>
                  <a:gd name="connsiteX925" fmla="*/ 725436 w 1372750"/>
                  <a:gd name="connsiteY925" fmla="*/ 1612133 h 2104782"/>
                  <a:gd name="connsiteX926" fmla="*/ 724851 w 1372750"/>
                  <a:gd name="connsiteY926" fmla="*/ 1616432 h 2104782"/>
                  <a:gd name="connsiteX927" fmla="*/ 724225 w 1372750"/>
                  <a:gd name="connsiteY927" fmla="*/ 1617351 h 2104782"/>
                  <a:gd name="connsiteX928" fmla="*/ 722888 w 1372750"/>
                  <a:gd name="connsiteY928" fmla="*/ 1618046 h 2104782"/>
                  <a:gd name="connsiteX929" fmla="*/ 720328 w 1372750"/>
                  <a:gd name="connsiteY929" fmla="*/ 1618520 h 2104782"/>
                  <a:gd name="connsiteX930" fmla="*/ 716558 w 1372750"/>
                  <a:gd name="connsiteY930" fmla="*/ 1615848 h 2104782"/>
                  <a:gd name="connsiteX931" fmla="*/ 706942 w 1372750"/>
                  <a:gd name="connsiteY931" fmla="*/ 1607068 h 2104782"/>
                  <a:gd name="connsiteX932" fmla="*/ 703074 w 1372750"/>
                  <a:gd name="connsiteY932" fmla="*/ 1600638 h 2104782"/>
                  <a:gd name="connsiteX933" fmla="*/ 702182 w 1372750"/>
                  <a:gd name="connsiteY933" fmla="*/ 1595950 h 2104782"/>
                  <a:gd name="connsiteX934" fmla="*/ 699009 w 1372750"/>
                  <a:gd name="connsiteY934" fmla="*/ 1592971 h 2104782"/>
                  <a:gd name="connsiteX935" fmla="*/ 695949 w 1372750"/>
                  <a:gd name="connsiteY935" fmla="*/ 1588644 h 2104782"/>
                  <a:gd name="connsiteX936" fmla="*/ 692846 w 1372750"/>
                  <a:gd name="connsiteY936" fmla="*/ 1588269 h 2104782"/>
                  <a:gd name="connsiteX937" fmla="*/ 689395 w 1372750"/>
                  <a:gd name="connsiteY937" fmla="*/ 1589659 h 2104782"/>
                  <a:gd name="connsiteX938" fmla="*/ 686126 w 1372750"/>
                  <a:gd name="connsiteY938" fmla="*/ 1591747 h 2104782"/>
                  <a:gd name="connsiteX939" fmla="*/ 684567 w 1372750"/>
                  <a:gd name="connsiteY939" fmla="*/ 1592317 h 2104782"/>
                  <a:gd name="connsiteX940" fmla="*/ 679001 w 1372750"/>
                  <a:gd name="connsiteY940" fmla="*/ 1593041 h 2104782"/>
                  <a:gd name="connsiteX941" fmla="*/ 670040 w 1372750"/>
                  <a:gd name="connsiteY941" fmla="*/ 1595950 h 2104782"/>
                  <a:gd name="connsiteX942" fmla="*/ 667590 w 1372750"/>
                  <a:gd name="connsiteY942" fmla="*/ 1598732 h 2104782"/>
                  <a:gd name="connsiteX943" fmla="*/ 664585 w 1372750"/>
                  <a:gd name="connsiteY943" fmla="*/ 1600987 h 2104782"/>
                  <a:gd name="connsiteX944" fmla="*/ 662247 w 1372750"/>
                  <a:gd name="connsiteY944" fmla="*/ 1599429 h 2104782"/>
                  <a:gd name="connsiteX945" fmla="*/ 659908 w 1372750"/>
                  <a:gd name="connsiteY945" fmla="*/ 1596659 h 2104782"/>
                  <a:gd name="connsiteX946" fmla="*/ 654801 w 1372750"/>
                  <a:gd name="connsiteY946" fmla="*/ 1595656 h 2104782"/>
                  <a:gd name="connsiteX947" fmla="*/ 652353 w 1372750"/>
                  <a:gd name="connsiteY947" fmla="*/ 1596659 h 2104782"/>
                  <a:gd name="connsiteX948" fmla="*/ 649904 w 1372750"/>
                  <a:gd name="connsiteY948" fmla="*/ 1594752 h 2104782"/>
                  <a:gd name="connsiteX949" fmla="*/ 647802 w 1372750"/>
                  <a:gd name="connsiteY949" fmla="*/ 1591329 h 2104782"/>
                  <a:gd name="connsiteX950" fmla="*/ 644950 w 1372750"/>
                  <a:gd name="connsiteY950" fmla="*/ 1588838 h 2104782"/>
                  <a:gd name="connsiteX951" fmla="*/ 640706 w 1372750"/>
                  <a:gd name="connsiteY951" fmla="*/ 1588156 h 2104782"/>
                  <a:gd name="connsiteX952" fmla="*/ 636115 w 1372750"/>
                  <a:gd name="connsiteY952" fmla="*/ 1587085 h 2104782"/>
                  <a:gd name="connsiteX953" fmla="*/ 632440 w 1372750"/>
                  <a:gd name="connsiteY953" fmla="*/ 1589005 h 2104782"/>
                  <a:gd name="connsiteX954" fmla="*/ 627653 w 1372750"/>
                  <a:gd name="connsiteY954" fmla="*/ 1592665 h 2104782"/>
                  <a:gd name="connsiteX955" fmla="*/ 624426 w 1372750"/>
                  <a:gd name="connsiteY955" fmla="*/ 1591274 h 2104782"/>
                  <a:gd name="connsiteX956" fmla="*/ 622644 w 1372750"/>
                  <a:gd name="connsiteY956" fmla="*/ 1586919 h 2104782"/>
                  <a:gd name="connsiteX957" fmla="*/ 620419 w 1372750"/>
                  <a:gd name="connsiteY957" fmla="*/ 1585708 h 2104782"/>
                  <a:gd name="connsiteX958" fmla="*/ 617412 w 1372750"/>
                  <a:gd name="connsiteY958" fmla="*/ 1580824 h 2104782"/>
                  <a:gd name="connsiteX959" fmla="*/ 616634 w 1372750"/>
                  <a:gd name="connsiteY959" fmla="*/ 1576454 h 2104782"/>
                  <a:gd name="connsiteX960" fmla="*/ 617412 w 1372750"/>
                  <a:gd name="connsiteY960" fmla="*/ 1574535 h 2104782"/>
                  <a:gd name="connsiteX961" fmla="*/ 618525 w 1372750"/>
                  <a:gd name="connsiteY961" fmla="*/ 1572085 h 2104782"/>
                  <a:gd name="connsiteX962" fmla="*/ 618525 w 1372750"/>
                  <a:gd name="connsiteY962" fmla="*/ 1569274 h 2104782"/>
                  <a:gd name="connsiteX963" fmla="*/ 617636 w 1372750"/>
                  <a:gd name="connsiteY963" fmla="*/ 1566826 h 2104782"/>
                  <a:gd name="connsiteX964" fmla="*/ 616299 w 1372750"/>
                  <a:gd name="connsiteY964" fmla="*/ 1564891 h 2104782"/>
                  <a:gd name="connsiteX965" fmla="*/ 614851 w 1372750"/>
                  <a:gd name="connsiteY965" fmla="*/ 1558393 h 2104782"/>
                  <a:gd name="connsiteX966" fmla="*/ 613627 w 1372750"/>
                  <a:gd name="connsiteY966" fmla="*/ 1555582 h 2104782"/>
                  <a:gd name="connsiteX967" fmla="*/ 613405 w 1372750"/>
                  <a:gd name="connsiteY967" fmla="*/ 1553286 h 2104782"/>
                  <a:gd name="connsiteX968" fmla="*/ 614407 w 1372750"/>
                  <a:gd name="connsiteY968" fmla="*/ 1551171 h 2104782"/>
                  <a:gd name="connsiteX969" fmla="*/ 613516 w 1372750"/>
                  <a:gd name="connsiteY969" fmla="*/ 1549765 h 2104782"/>
                  <a:gd name="connsiteX970" fmla="*/ 611846 w 1372750"/>
                  <a:gd name="connsiteY970" fmla="*/ 1549584 h 2104782"/>
                  <a:gd name="connsiteX971" fmla="*/ 609063 w 1372750"/>
                  <a:gd name="connsiteY971" fmla="*/ 1549765 h 2104782"/>
                  <a:gd name="connsiteX972" fmla="*/ 607504 w 1372750"/>
                  <a:gd name="connsiteY972" fmla="*/ 1548707 h 2104782"/>
                  <a:gd name="connsiteX973" fmla="*/ 605835 w 1372750"/>
                  <a:gd name="connsiteY973" fmla="*/ 1544992 h 2104782"/>
                  <a:gd name="connsiteX974" fmla="*/ 604945 w 1372750"/>
                  <a:gd name="connsiteY974" fmla="*/ 1541277 h 2104782"/>
                  <a:gd name="connsiteX975" fmla="*/ 603832 w 1372750"/>
                  <a:gd name="connsiteY975" fmla="*/ 1539857 h 2104782"/>
                  <a:gd name="connsiteX976" fmla="*/ 600951 w 1372750"/>
                  <a:gd name="connsiteY976" fmla="*/ 1539968 h 2104782"/>
                  <a:gd name="connsiteX977" fmla="*/ 596191 w 1372750"/>
                  <a:gd name="connsiteY977" fmla="*/ 1540748 h 2104782"/>
                  <a:gd name="connsiteX978" fmla="*/ 591962 w 1372750"/>
                  <a:gd name="connsiteY978" fmla="*/ 1541973 h 2104782"/>
                  <a:gd name="connsiteX979" fmla="*/ 590083 w 1372750"/>
                  <a:gd name="connsiteY979" fmla="*/ 1541792 h 2104782"/>
                  <a:gd name="connsiteX980" fmla="*/ 586353 w 1372750"/>
                  <a:gd name="connsiteY980" fmla="*/ 1539872 h 2104782"/>
                  <a:gd name="connsiteX981" fmla="*/ 581442 w 1372750"/>
                  <a:gd name="connsiteY981" fmla="*/ 1537771 h 2104782"/>
                  <a:gd name="connsiteX982" fmla="*/ 571408 w 1372750"/>
                  <a:gd name="connsiteY982" fmla="*/ 1537353 h 2104782"/>
                  <a:gd name="connsiteX983" fmla="*/ 570615 w 1372750"/>
                  <a:gd name="connsiteY983" fmla="*/ 1536630 h 2104782"/>
                  <a:gd name="connsiteX984" fmla="*/ 571186 w 1372750"/>
                  <a:gd name="connsiteY984" fmla="*/ 1535293 h 2104782"/>
                  <a:gd name="connsiteX985" fmla="*/ 573218 w 1372750"/>
                  <a:gd name="connsiteY985" fmla="*/ 1533123 h 2104782"/>
                  <a:gd name="connsiteX986" fmla="*/ 572995 w 1372750"/>
                  <a:gd name="connsiteY986" fmla="*/ 1531355 h 2104782"/>
                  <a:gd name="connsiteX987" fmla="*/ 571227 w 1372750"/>
                  <a:gd name="connsiteY987" fmla="*/ 1529909 h 2104782"/>
                  <a:gd name="connsiteX988" fmla="*/ 570323 w 1372750"/>
                  <a:gd name="connsiteY988" fmla="*/ 1526375 h 2104782"/>
                  <a:gd name="connsiteX989" fmla="*/ 570434 w 1372750"/>
                  <a:gd name="connsiteY989" fmla="*/ 1522366 h 2104782"/>
                  <a:gd name="connsiteX990" fmla="*/ 570114 w 1372750"/>
                  <a:gd name="connsiteY990" fmla="*/ 1517996 h 2104782"/>
                  <a:gd name="connsiteX991" fmla="*/ 568000 w 1372750"/>
                  <a:gd name="connsiteY991" fmla="*/ 1514601 h 2104782"/>
                  <a:gd name="connsiteX992" fmla="*/ 566774 w 1372750"/>
                  <a:gd name="connsiteY992" fmla="*/ 1512278 h 2104782"/>
                  <a:gd name="connsiteX993" fmla="*/ 566998 w 1372750"/>
                  <a:gd name="connsiteY993" fmla="*/ 1510135 h 2104782"/>
                  <a:gd name="connsiteX994" fmla="*/ 571617 w 1372750"/>
                  <a:gd name="connsiteY994" fmla="*/ 1509314 h 2104782"/>
                  <a:gd name="connsiteX995" fmla="*/ 577087 w 1372750"/>
                  <a:gd name="connsiteY995" fmla="*/ 1507798 h 2104782"/>
                  <a:gd name="connsiteX996" fmla="*/ 577991 w 1372750"/>
                  <a:gd name="connsiteY996" fmla="*/ 1506224 h 2104782"/>
                  <a:gd name="connsiteX997" fmla="*/ 577810 w 1372750"/>
                  <a:gd name="connsiteY997" fmla="*/ 1503776 h 2104782"/>
                  <a:gd name="connsiteX998" fmla="*/ 566691 w 1372750"/>
                  <a:gd name="connsiteY998" fmla="*/ 1491211 h 2104782"/>
                  <a:gd name="connsiteX999" fmla="*/ 562880 w 1372750"/>
                  <a:gd name="connsiteY999" fmla="*/ 1480036 h 2104782"/>
                  <a:gd name="connsiteX1000" fmla="*/ 559233 w 1372750"/>
                  <a:gd name="connsiteY1000" fmla="*/ 1473969 h 2104782"/>
                  <a:gd name="connsiteX1001" fmla="*/ 555198 w 1372750"/>
                  <a:gd name="connsiteY1001" fmla="*/ 1469879 h 2104782"/>
                  <a:gd name="connsiteX1002" fmla="*/ 551929 w 1372750"/>
                  <a:gd name="connsiteY1002" fmla="*/ 1468028 h 2104782"/>
                  <a:gd name="connsiteX1003" fmla="*/ 547169 w 1372750"/>
                  <a:gd name="connsiteY1003" fmla="*/ 1468806 h 2104782"/>
                  <a:gd name="connsiteX1004" fmla="*/ 540852 w 1372750"/>
                  <a:gd name="connsiteY1004" fmla="*/ 1468738 h 2104782"/>
                  <a:gd name="connsiteX1005" fmla="*/ 534423 w 1372750"/>
                  <a:gd name="connsiteY1005" fmla="*/ 1467486 h 2104782"/>
                  <a:gd name="connsiteX1006" fmla="*/ 529010 w 1372750"/>
                  <a:gd name="connsiteY1006" fmla="*/ 1468320 h 2104782"/>
                  <a:gd name="connsiteX1007" fmla="*/ 519297 w 1372750"/>
                  <a:gd name="connsiteY1007" fmla="*/ 1473677 h 2104782"/>
                  <a:gd name="connsiteX1008" fmla="*/ 515650 w 1372750"/>
                  <a:gd name="connsiteY1008" fmla="*/ 1473914 h 2104782"/>
                  <a:gd name="connsiteX1009" fmla="*/ 509361 w 1372750"/>
                  <a:gd name="connsiteY1009" fmla="*/ 1472231 h 2104782"/>
                  <a:gd name="connsiteX1010" fmla="*/ 503991 w 1372750"/>
                  <a:gd name="connsiteY1010" fmla="*/ 1470352 h 2104782"/>
                  <a:gd name="connsiteX1011" fmla="*/ 501165 w 1372750"/>
                  <a:gd name="connsiteY1011" fmla="*/ 1470435 h 2104782"/>
                  <a:gd name="connsiteX1012" fmla="*/ 499440 w 1372750"/>
                  <a:gd name="connsiteY1012" fmla="*/ 1471229 h 2104782"/>
                  <a:gd name="connsiteX1013" fmla="*/ 498327 w 1372750"/>
                  <a:gd name="connsiteY1013" fmla="*/ 1472676 h 2104782"/>
                  <a:gd name="connsiteX1014" fmla="*/ 495196 w 1372750"/>
                  <a:gd name="connsiteY1014" fmla="*/ 1482721 h 2104782"/>
                  <a:gd name="connsiteX1015" fmla="*/ 492622 w 1372750"/>
                  <a:gd name="connsiteY1015" fmla="*/ 1484698 h 2104782"/>
                  <a:gd name="connsiteX1016" fmla="*/ 488920 w 1372750"/>
                  <a:gd name="connsiteY1016" fmla="*/ 1486743 h 2104782"/>
                  <a:gd name="connsiteX1017" fmla="*/ 485776 w 1372750"/>
                  <a:gd name="connsiteY1017" fmla="*/ 1487091 h 2104782"/>
                  <a:gd name="connsiteX1018" fmla="*/ 483132 w 1372750"/>
                  <a:gd name="connsiteY1018" fmla="*/ 1486995 h 2104782"/>
                  <a:gd name="connsiteX1019" fmla="*/ 479304 w 1372750"/>
                  <a:gd name="connsiteY1019" fmla="*/ 1485464 h 2104782"/>
                  <a:gd name="connsiteX1020" fmla="*/ 475659 w 1372750"/>
                  <a:gd name="connsiteY1020" fmla="*/ 1483655 h 2104782"/>
                  <a:gd name="connsiteX1021" fmla="*/ 474907 w 1372750"/>
                  <a:gd name="connsiteY1021" fmla="*/ 1483544 h 2104782"/>
                  <a:gd name="connsiteX1022" fmla="*/ 474727 w 1372750"/>
                  <a:gd name="connsiteY1022" fmla="*/ 1481971 h 2104782"/>
                  <a:gd name="connsiteX1023" fmla="*/ 472070 w 1372750"/>
                  <a:gd name="connsiteY1023" fmla="*/ 1475946 h 2104782"/>
                  <a:gd name="connsiteX1024" fmla="*/ 470484 w 1372750"/>
                  <a:gd name="connsiteY1024" fmla="*/ 1473302 h 2104782"/>
                  <a:gd name="connsiteX1025" fmla="*/ 468590 w 1372750"/>
                  <a:gd name="connsiteY1025" fmla="*/ 1471854 h 2104782"/>
                  <a:gd name="connsiteX1026" fmla="*/ 467645 w 1372750"/>
                  <a:gd name="connsiteY1026" fmla="*/ 1470101 h 2104782"/>
                  <a:gd name="connsiteX1027" fmla="*/ 467616 w 1372750"/>
                  <a:gd name="connsiteY1027" fmla="*/ 1462852 h 2104782"/>
                  <a:gd name="connsiteX1028" fmla="*/ 467963 w 1372750"/>
                  <a:gd name="connsiteY1028" fmla="*/ 1456047 h 2104782"/>
                  <a:gd name="connsiteX1029" fmla="*/ 469147 w 1372750"/>
                  <a:gd name="connsiteY1029" fmla="*/ 1455170 h 2104782"/>
                  <a:gd name="connsiteX1030" fmla="*/ 465641 w 1372750"/>
                  <a:gd name="connsiteY1030" fmla="*/ 1449617 h 2104782"/>
                  <a:gd name="connsiteX1031" fmla="*/ 465376 w 1372750"/>
                  <a:gd name="connsiteY1031" fmla="*/ 1445388 h 2104782"/>
                  <a:gd name="connsiteX1032" fmla="*/ 467102 w 1372750"/>
                  <a:gd name="connsiteY1032" fmla="*/ 1443287 h 2104782"/>
                  <a:gd name="connsiteX1033" fmla="*/ 467144 w 1372750"/>
                  <a:gd name="connsiteY1033" fmla="*/ 1441505 h 2104782"/>
                  <a:gd name="connsiteX1034" fmla="*/ 465988 w 1372750"/>
                  <a:gd name="connsiteY1034" fmla="*/ 1439001 h 2104782"/>
                  <a:gd name="connsiteX1035" fmla="*/ 462384 w 1372750"/>
                  <a:gd name="connsiteY1035" fmla="*/ 1434896 h 2104782"/>
                  <a:gd name="connsiteX1036" fmla="*/ 458878 w 1372750"/>
                  <a:gd name="connsiteY1036" fmla="*/ 1430262 h 2104782"/>
                  <a:gd name="connsiteX1037" fmla="*/ 456624 w 1372750"/>
                  <a:gd name="connsiteY1037" fmla="*/ 1426617 h 2104782"/>
                  <a:gd name="connsiteX1038" fmla="*/ 455191 w 1372750"/>
                  <a:gd name="connsiteY1038" fmla="*/ 1424877 h 2104782"/>
                  <a:gd name="connsiteX1039" fmla="*/ 456916 w 1372750"/>
                  <a:gd name="connsiteY1039" fmla="*/ 1422011 h 2104782"/>
                  <a:gd name="connsiteX1040" fmla="*/ 459322 w 1372750"/>
                  <a:gd name="connsiteY1040" fmla="*/ 1416946 h 2104782"/>
                  <a:gd name="connsiteX1041" fmla="*/ 460256 w 1372750"/>
                  <a:gd name="connsiteY1041" fmla="*/ 1413969 h 2104782"/>
                  <a:gd name="connsiteX1042" fmla="*/ 461410 w 1372750"/>
                  <a:gd name="connsiteY1042" fmla="*/ 1413244 h 2104782"/>
                  <a:gd name="connsiteX1043" fmla="*/ 467074 w 1372750"/>
                  <a:gd name="connsiteY1043" fmla="*/ 1412828 h 2104782"/>
                  <a:gd name="connsiteX1044" fmla="*/ 471179 w 1372750"/>
                  <a:gd name="connsiteY1044" fmla="*/ 1412924 h 2104782"/>
                  <a:gd name="connsiteX1045" fmla="*/ 474267 w 1372750"/>
                  <a:gd name="connsiteY1045" fmla="*/ 1414009 h 2104782"/>
                  <a:gd name="connsiteX1046" fmla="*/ 475437 w 1372750"/>
                  <a:gd name="connsiteY1046" fmla="*/ 1416432 h 2104782"/>
                  <a:gd name="connsiteX1047" fmla="*/ 478261 w 1372750"/>
                  <a:gd name="connsiteY1047" fmla="*/ 1419061 h 2104782"/>
                  <a:gd name="connsiteX1048" fmla="*/ 486290 w 1372750"/>
                  <a:gd name="connsiteY1048" fmla="*/ 1420147 h 2104782"/>
                  <a:gd name="connsiteX1049" fmla="*/ 489672 w 1372750"/>
                  <a:gd name="connsiteY1049" fmla="*/ 1420034 h 2104782"/>
                  <a:gd name="connsiteX1050" fmla="*/ 493916 w 1372750"/>
                  <a:gd name="connsiteY1050" fmla="*/ 1417628 h 2104782"/>
                  <a:gd name="connsiteX1051" fmla="*/ 500775 w 1372750"/>
                  <a:gd name="connsiteY1051" fmla="*/ 1412284 h 2104782"/>
                  <a:gd name="connsiteX1052" fmla="*/ 502460 w 1372750"/>
                  <a:gd name="connsiteY1052" fmla="*/ 1408401 h 2104782"/>
                  <a:gd name="connsiteX1053" fmla="*/ 506704 w 1372750"/>
                  <a:gd name="connsiteY1053" fmla="*/ 1405660 h 2104782"/>
                  <a:gd name="connsiteX1054" fmla="*/ 509306 w 1372750"/>
                  <a:gd name="connsiteY1054" fmla="*/ 1404590 h 2104782"/>
                  <a:gd name="connsiteX1055" fmla="*/ 511644 w 1372750"/>
                  <a:gd name="connsiteY1055" fmla="*/ 1404102 h 2104782"/>
                  <a:gd name="connsiteX1056" fmla="*/ 511880 w 1372750"/>
                  <a:gd name="connsiteY1056" fmla="*/ 1401807 h 2104782"/>
                  <a:gd name="connsiteX1057" fmla="*/ 511728 w 1372750"/>
                  <a:gd name="connsiteY1057" fmla="*/ 1398661 h 2104782"/>
                  <a:gd name="connsiteX1058" fmla="*/ 510920 w 1372750"/>
                  <a:gd name="connsiteY1058" fmla="*/ 1396782 h 2104782"/>
                  <a:gd name="connsiteX1059" fmla="*/ 502487 w 1372750"/>
                  <a:gd name="connsiteY1059" fmla="*/ 1390312 h 2104782"/>
                  <a:gd name="connsiteX1060" fmla="*/ 501417 w 1372750"/>
                  <a:gd name="connsiteY1060" fmla="*/ 1388197 h 2104782"/>
                  <a:gd name="connsiteX1061" fmla="*/ 500748 w 1372750"/>
                  <a:gd name="connsiteY1061" fmla="*/ 1385706 h 2104782"/>
                  <a:gd name="connsiteX1062" fmla="*/ 501750 w 1372750"/>
                  <a:gd name="connsiteY1062" fmla="*/ 1383341 h 2104782"/>
                  <a:gd name="connsiteX1063" fmla="*/ 501722 w 1372750"/>
                  <a:gd name="connsiteY1063" fmla="*/ 1380739 h 2104782"/>
                  <a:gd name="connsiteX1064" fmla="*/ 491968 w 1372750"/>
                  <a:gd name="connsiteY1064" fmla="*/ 1374922 h 2104782"/>
                  <a:gd name="connsiteX1065" fmla="*/ 483842 w 1372750"/>
                  <a:gd name="connsiteY1065" fmla="*/ 1373893 h 2104782"/>
                  <a:gd name="connsiteX1066" fmla="*/ 477148 w 1372750"/>
                  <a:gd name="connsiteY1066" fmla="*/ 1374212 h 2104782"/>
                  <a:gd name="connsiteX1067" fmla="*/ 474546 w 1372750"/>
                  <a:gd name="connsiteY1067" fmla="*/ 1372987 h 2104782"/>
                  <a:gd name="connsiteX1068" fmla="*/ 475673 w 1372750"/>
                  <a:gd name="connsiteY1068" fmla="*/ 1370052 h 2104782"/>
                  <a:gd name="connsiteX1069" fmla="*/ 477316 w 1372750"/>
                  <a:gd name="connsiteY1069" fmla="*/ 1364751 h 2104782"/>
                  <a:gd name="connsiteX1070" fmla="*/ 477803 w 1372750"/>
                  <a:gd name="connsiteY1070" fmla="*/ 1360394 h 2104782"/>
                  <a:gd name="connsiteX1071" fmla="*/ 477342 w 1372750"/>
                  <a:gd name="connsiteY1071" fmla="*/ 1358405 h 2104782"/>
                  <a:gd name="connsiteX1072" fmla="*/ 476022 w 1372750"/>
                  <a:gd name="connsiteY1072" fmla="*/ 1356735 h 2104782"/>
                  <a:gd name="connsiteX1073" fmla="*/ 469635 w 1372750"/>
                  <a:gd name="connsiteY1073" fmla="*/ 1353062 h 2104782"/>
                  <a:gd name="connsiteX1074" fmla="*/ 460853 w 1372750"/>
                  <a:gd name="connsiteY1074" fmla="*/ 1347426 h 2104782"/>
                  <a:gd name="connsiteX1075" fmla="*/ 456777 w 1372750"/>
                  <a:gd name="connsiteY1075" fmla="*/ 1341039 h 2104782"/>
                  <a:gd name="connsiteX1076" fmla="*/ 454690 w 1372750"/>
                  <a:gd name="connsiteY1076" fmla="*/ 1334360 h 2104782"/>
                  <a:gd name="connsiteX1077" fmla="*/ 452323 w 1372750"/>
                  <a:gd name="connsiteY1077" fmla="*/ 1330254 h 2104782"/>
                  <a:gd name="connsiteX1078" fmla="*/ 448024 w 1372750"/>
                  <a:gd name="connsiteY1078" fmla="*/ 1327638 h 2104782"/>
                  <a:gd name="connsiteX1079" fmla="*/ 448303 w 1372750"/>
                  <a:gd name="connsiteY1079" fmla="*/ 1325940 h 2104782"/>
                  <a:gd name="connsiteX1080" fmla="*/ 451156 w 1372750"/>
                  <a:gd name="connsiteY1080" fmla="*/ 1319623 h 2104782"/>
                  <a:gd name="connsiteX1081" fmla="*/ 451043 w 1372750"/>
                  <a:gd name="connsiteY1081" fmla="*/ 1318664 h 2104782"/>
                  <a:gd name="connsiteX1082" fmla="*/ 449847 w 1372750"/>
                  <a:gd name="connsiteY1082" fmla="*/ 1317105 h 2104782"/>
                  <a:gd name="connsiteX1083" fmla="*/ 444490 w 1372750"/>
                  <a:gd name="connsiteY1083" fmla="*/ 1313919 h 2104782"/>
                  <a:gd name="connsiteX1084" fmla="*/ 437254 w 1372750"/>
                  <a:gd name="connsiteY1084" fmla="*/ 1308018 h 2104782"/>
                  <a:gd name="connsiteX1085" fmla="*/ 436949 w 1372750"/>
                  <a:gd name="connsiteY1085" fmla="*/ 1306489 h 2104782"/>
                  <a:gd name="connsiteX1086" fmla="*/ 437476 w 1372750"/>
                  <a:gd name="connsiteY1086" fmla="*/ 1302772 h 2104782"/>
                  <a:gd name="connsiteX1087" fmla="*/ 438478 w 1372750"/>
                  <a:gd name="connsiteY1087" fmla="*/ 1299112 h 2104782"/>
                  <a:gd name="connsiteX1088" fmla="*/ 439926 w 1372750"/>
                  <a:gd name="connsiteY1088" fmla="*/ 1297374 h 2104782"/>
                  <a:gd name="connsiteX1089" fmla="*/ 444253 w 1372750"/>
                  <a:gd name="connsiteY1089" fmla="*/ 1289915 h 2104782"/>
                  <a:gd name="connsiteX1090" fmla="*/ 444253 w 1372750"/>
                  <a:gd name="connsiteY1090" fmla="*/ 1287368 h 2104782"/>
                  <a:gd name="connsiteX1091" fmla="*/ 443515 w 1372750"/>
                  <a:gd name="connsiteY1091" fmla="*/ 1283973 h 2104782"/>
                  <a:gd name="connsiteX1092" fmla="*/ 440342 w 1372750"/>
                  <a:gd name="connsiteY1092" fmla="*/ 1278115 h 2104782"/>
                  <a:gd name="connsiteX1093" fmla="*/ 437879 w 1372750"/>
                  <a:gd name="connsiteY1093" fmla="*/ 1274344 h 2104782"/>
                  <a:gd name="connsiteX1094" fmla="*/ 437727 w 1372750"/>
                  <a:gd name="connsiteY1094" fmla="*/ 1272410 h 2104782"/>
                  <a:gd name="connsiteX1095" fmla="*/ 438130 w 1372750"/>
                  <a:gd name="connsiteY1095" fmla="*/ 1270809 h 2104782"/>
                  <a:gd name="connsiteX1096" fmla="*/ 439730 w 1372750"/>
                  <a:gd name="connsiteY1096" fmla="*/ 1268751 h 2104782"/>
                  <a:gd name="connsiteX1097" fmla="*/ 441246 w 1372750"/>
                  <a:gd name="connsiteY1097" fmla="*/ 1266217 h 2104782"/>
                  <a:gd name="connsiteX1098" fmla="*/ 441553 w 1372750"/>
                  <a:gd name="connsiteY1098" fmla="*/ 1257423 h 2104782"/>
                  <a:gd name="connsiteX1099" fmla="*/ 441485 w 1372750"/>
                  <a:gd name="connsiteY1099" fmla="*/ 1254334 h 2104782"/>
                  <a:gd name="connsiteX1100" fmla="*/ 440523 w 1372750"/>
                  <a:gd name="connsiteY1100" fmla="*/ 1252524 h 2104782"/>
                  <a:gd name="connsiteX1101" fmla="*/ 439493 w 1372750"/>
                  <a:gd name="connsiteY1101" fmla="*/ 1251760 h 2104782"/>
                  <a:gd name="connsiteX1102" fmla="*/ 437337 w 1372750"/>
                  <a:gd name="connsiteY1102" fmla="*/ 1252204 h 2104782"/>
                  <a:gd name="connsiteX1103" fmla="*/ 434247 w 1372750"/>
                  <a:gd name="connsiteY1103" fmla="*/ 1250758 h 2104782"/>
                  <a:gd name="connsiteX1104" fmla="*/ 431924 w 1372750"/>
                  <a:gd name="connsiteY1104" fmla="*/ 1248448 h 2104782"/>
                  <a:gd name="connsiteX1105" fmla="*/ 430490 w 1372750"/>
                  <a:gd name="connsiteY1105" fmla="*/ 1247696 h 2104782"/>
                  <a:gd name="connsiteX1106" fmla="*/ 428975 w 1372750"/>
                  <a:gd name="connsiteY1106" fmla="*/ 1245345 h 2104782"/>
                  <a:gd name="connsiteX1107" fmla="*/ 424633 w 1372750"/>
                  <a:gd name="connsiteY1107" fmla="*/ 1240600 h 2104782"/>
                  <a:gd name="connsiteX1108" fmla="*/ 423881 w 1372750"/>
                  <a:gd name="connsiteY1108" fmla="*/ 1239362 h 2104782"/>
                  <a:gd name="connsiteX1109" fmla="*/ 415184 w 1372750"/>
                  <a:gd name="connsiteY1109" fmla="*/ 1235297 h 2104782"/>
                  <a:gd name="connsiteX1110" fmla="*/ 407726 w 1372750"/>
                  <a:gd name="connsiteY1110" fmla="*/ 1235911 h 2104782"/>
                  <a:gd name="connsiteX1111" fmla="*/ 403606 w 1372750"/>
                  <a:gd name="connsiteY1111" fmla="*/ 1235297 h 2104782"/>
                  <a:gd name="connsiteX1112" fmla="*/ 401450 w 1372750"/>
                  <a:gd name="connsiteY1112" fmla="*/ 1236188 h 2104782"/>
                  <a:gd name="connsiteX1113" fmla="*/ 399196 w 1372750"/>
                  <a:gd name="connsiteY1113" fmla="*/ 1238777 h 2104782"/>
                  <a:gd name="connsiteX1114" fmla="*/ 396080 w 1372750"/>
                  <a:gd name="connsiteY1114" fmla="*/ 1240488 h 2104782"/>
                  <a:gd name="connsiteX1115" fmla="*/ 393756 w 1372750"/>
                  <a:gd name="connsiteY1115" fmla="*/ 1240530 h 2104782"/>
                  <a:gd name="connsiteX1116" fmla="*/ 391626 w 1372750"/>
                  <a:gd name="connsiteY1116" fmla="*/ 1241810 h 2104782"/>
                  <a:gd name="connsiteX1117" fmla="*/ 385851 w 1372750"/>
                  <a:gd name="connsiteY1117" fmla="*/ 1246416 h 2104782"/>
                  <a:gd name="connsiteX1118" fmla="*/ 383152 w 1372750"/>
                  <a:gd name="connsiteY1118" fmla="*/ 1243633 h 2104782"/>
                  <a:gd name="connsiteX1119" fmla="*/ 380828 w 1372750"/>
                  <a:gd name="connsiteY1119" fmla="*/ 1239515 h 2104782"/>
                  <a:gd name="connsiteX1120" fmla="*/ 381594 w 1372750"/>
                  <a:gd name="connsiteY1120" fmla="*/ 1236022 h 2104782"/>
                  <a:gd name="connsiteX1121" fmla="*/ 382568 w 1372750"/>
                  <a:gd name="connsiteY1121" fmla="*/ 1232808 h 2104782"/>
                  <a:gd name="connsiteX1122" fmla="*/ 382498 w 1372750"/>
                  <a:gd name="connsiteY1122" fmla="*/ 1230637 h 2104782"/>
                  <a:gd name="connsiteX1123" fmla="*/ 381677 w 1372750"/>
                  <a:gd name="connsiteY1123" fmla="*/ 1228799 h 2104782"/>
                  <a:gd name="connsiteX1124" fmla="*/ 378086 w 1372750"/>
                  <a:gd name="connsiteY1124" fmla="*/ 1226769 h 2104782"/>
                  <a:gd name="connsiteX1125" fmla="*/ 370447 w 1372750"/>
                  <a:gd name="connsiteY1125" fmla="*/ 1223054 h 2104782"/>
                  <a:gd name="connsiteX1126" fmla="*/ 368277 w 1372750"/>
                  <a:gd name="connsiteY1126" fmla="*/ 1223011 h 2104782"/>
                  <a:gd name="connsiteX1127" fmla="*/ 364979 w 1372750"/>
                  <a:gd name="connsiteY1127" fmla="*/ 1224389 h 2104782"/>
                  <a:gd name="connsiteX1128" fmla="*/ 359023 w 1372750"/>
                  <a:gd name="connsiteY1128" fmla="*/ 1228535 h 2104782"/>
                  <a:gd name="connsiteX1129" fmla="*/ 356922 w 1372750"/>
                  <a:gd name="connsiteY1129" fmla="*/ 1227645 h 2104782"/>
                  <a:gd name="connsiteX1130" fmla="*/ 354960 w 1372750"/>
                  <a:gd name="connsiteY1130" fmla="*/ 1224361 h 2104782"/>
                  <a:gd name="connsiteX1131" fmla="*/ 352859 w 1372750"/>
                  <a:gd name="connsiteY1131" fmla="*/ 1220243 h 2104782"/>
                  <a:gd name="connsiteX1132" fmla="*/ 350021 w 1372750"/>
                  <a:gd name="connsiteY1132" fmla="*/ 1218127 h 2104782"/>
                  <a:gd name="connsiteX1133" fmla="*/ 343898 w 1372750"/>
                  <a:gd name="connsiteY1133" fmla="*/ 1218335 h 2104782"/>
                  <a:gd name="connsiteX1134" fmla="*/ 343314 w 1372750"/>
                  <a:gd name="connsiteY1134" fmla="*/ 1218503 h 2104782"/>
                  <a:gd name="connsiteX1135" fmla="*/ 340349 w 1372750"/>
                  <a:gd name="connsiteY1135" fmla="*/ 1220896 h 2104782"/>
                  <a:gd name="connsiteX1136" fmla="*/ 339096 w 1372750"/>
                  <a:gd name="connsiteY1136" fmla="*/ 1220659 h 2104782"/>
                  <a:gd name="connsiteX1137" fmla="*/ 333767 w 1372750"/>
                  <a:gd name="connsiteY1137" fmla="*/ 1214579 h 2104782"/>
                  <a:gd name="connsiteX1138" fmla="*/ 334754 w 1372750"/>
                  <a:gd name="connsiteY1138" fmla="*/ 1211267 h 2104782"/>
                  <a:gd name="connsiteX1139" fmla="*/ 335882 w 1372750"/>
                  <a:gd name="connsiteY1139" fmla="*/ 1206354 h 2104782"/>
                  <a:gd name="connsiteX1140" fmla="*/ 335479 w 1372750"/>
                  <a:gd name="connsiteY1140" fmla="*/ 1202487 h 2104782"/>
                  <a:gd name="connsiteX1141" fmla="*/ 334602 w 1372750"/>
                  <a:gd name="connsiteY1141" fmla="*/ 1197478 h 2104782"/>
                  <a:gd name="connsiteX1142" fmla="*/ 332320 w 1372750"/>
                  <a:gd name="connsiteY1142" fmla="*/ 1188753 h 2104782"/>
                  <a:gd name="connsiteX1143" fmla="*/ 332028 w 1372750"/>
                  <a:gd name="connsiteY1143" fmla="*/ 1186275 h 2104782"/>
                  <a:gd name="connsiteX1144" fmla="*/ 328285 w 1372750"/>
                  <a:gd name="connsiteY1144" fmla="*/ 1182449 h 2104782"/>
                  <a:gd name="connsiteX1145" fmla="*/ 327672 w 1372750"/>
                  <a:gd name="connsiteY1145" fmla="*/ 1179234 h 2104782"/>
                  <a:gd name="connsiteX1146" fmla="*/ 325711 w 1372750"/>
                  <a:gd name="connsiteY1146" fmla="*/ 1175088 h 2104782"/>
                  <a:gd name="connsiteX1147" fmla="*/ 323790 w 1372750"/>
                  <a:gd name="connsiteY1147" fmla="*/ 1172430 h 2104782"/>
                  <a:gd name="connsiteX1148" fmla="*/ 323372 w 1372750"/>
                  <a:gd name="connsiteY1148" fmla="*/ 1166515 h 2104782"/>
                  <a:gd name="connsiteX1149" fmla="*/ 322092 w 1372750"/>
                  <a:gd name="connsiteY1149" fmla="*/ 1164429 h 2104782"/>
                  <a:gd name="connsiteX1150" fmla="*/ 320423 w 1372750"/>
                  <a:gd name="connsiteY1150" fmla="*/ 1163455 h 2104782"/>
                  <a:gd name="connsiteX1151" fmla="*/ 314550 w 1372750"/>
                  <a:gd name="connsiteY1151" fmla="*/ 1165167 h 2104782"/>
                  <a:gd name="connsiteX1152" fmla="*/ 313925 w 1372750"/>
                  <a:gd name="connsiteY1152" fmla="*/ 1164986 h 2104782"/>
                  <a:gd name="connsiteX1153" fmla="*/ 316721 w 1372750"/>
                  <a:gd name="connsiteY1153" fmla="*/ 1155536 h 2104782"/>
                  <a:gd name="connsiteX1154" fmla="*/ 316972 w 1372750"/>
                  <a:gd name="connsiteY1154" fmla="*/ 1150054 h 2104782"/>
                  <a:gd name="connsiteX1155" fmla="*/ 318738 w 1372750"/>
                  <a:gd name="connsiteY1155" fmla="*/ 1144279 h 2104782"/>
                  <a:gd name="connsiteX1156" fmla="*/ 320770 w 1372750"/>
                  <a:gd name="connsiteY1156" fmla="*/ 1141997 h 2104782"/>
                  <a:gd name="connsiteX1157" fmla="*/ 321382 w 1372750"/>
                  <a:gd name="connsiteY1157" fmla="*/ 1140007 h 2104782"/>
                  <a:gd name="connsiteX1158" fmla="*/ 321689 w 1372750"/>
                  <a:gd name="connsiteY1158" fmla="*/ 1136181 h 2104782"/>
                  <a:gd name="connsiteX1159" fmla="*/ 321314 w 1372750"/>
                  <a:gd name="connsiteY1159" fmla="*/ 1132897 h 2104782"/>
                  <a:gd name="connsiteX1160" fmla="*/ 320075 w 1372750"/>
                  <a:gd name="connsiteY1160" fmla="*/ 1131185 h 2104782"/>
                  <a:gd name="connsiteX1161" fmla="*/ 315232 w 1372750"/>
                  <a:gd name="connsiteY1161" fmla="*/ 1127484 h 2104782"/>
                  <a:gd name="connsiteX1162" fmla="*/ 310001 w 1372750"/>
                  <a:gd name="connsiteY1162" fmla="*/ 1123017 h 2104782"/>
                  <a:gd name="connsiteX1163" fmla="*/ 308915 w 1372750"/>
                  <a:gd name="connsiteY1163" fmla="*/ 1117340 h 2104782"/>
                  <a:gd name="connsiteX1164" fmla="*/ 307301 w 1372750"/>
                  <a:gd name="connsiteY1164" fmla="*/ 1116184 h 2104782"/>
                  <a:gd name="connsiteX1165" fmla="*/ 302695 w 1372750"/>
                  <a:gd name="connsiteY1165" fmla="*/ 1115892 h 2104782"/>
                  <a:gd name="connsiteX1166" fmla="*/ 302778 w 1372750"/>
                  <a:gd name="connsiteY1166" fmla="*/ 1114279 h 2104782"/>
                  <a:gd name="connsiteX1167" fmla="*/ 303460 w 1372750"/>
                  <a:gd name="connsiteY1167" fmla="*/ 1109756 h 2104782"/>
                  <a:gd name="connsiteX1168" fmla="*/ 304559 w 1372750"/>
                  <a:gd name="connsiteY1168" fmla="*/ 1105804 h 2104782"/>
                  <a:gd name="connsiteX1169" fmla="*/ 308150 w 1372750"/>
                  <a:gd name="connsiteY1169" fmla="*/ 1101561 h 2104782"/>
                  <a:gd name="connsiteX1170" fmla="*/ 309041 w 1372750"/>
                  <a:gd name="connsiteY1170" fmla="*/ 1098680 h 2104782"/>
                  <a:gd name="connsiteX1171" fmla="*/ 310112 w 1372750"/>
                  <a:gd name="connsiteY1171" fmla="*/ 1096106 h 2104782"/>
                  <a:gd name="connsiteX1172" fmla="*/ 318335 w 1372750"/>
                  <a:gd name="connsiteY1172" fmla="*/ 1093058 h 2104782"/>
                  <a:gd name="connsiteX1173" fmla="*/ 319282 w 1372750"/>
                  <a:gd name="connsiteY1173" fmla="*/ 1091903 h 2104782"/>
                  <a:gd name="connsiteX1174" fmla="*/ 319337 w 1372750"/>
                  <a:gd name="connsiteY1174" fmla="*/ 1090887 h 2104782"/>
                  <a:gd name="connsiteX1175" fmla="*/ 318962 w 1372750"/>
                  <a:gd name="connsiteY1175" fmla="*/ 1089900 h 2104782"/>
                  <a:gd name="connsiteX1176" fmla="*/ 317139 w 1372750"/>
                  <a:gd name="connsiteY1176" fmla="*/ 1088326 h 2104782"/>
                  <a:gd name="connsiteX1177" fmla="*/ 315247 w 1372750"/>
                  <a:gd name="connsiteY1177" fmla="*/ 1086198 h 2104782"/>
                  <a:gd name="connsiteX1178" fmla="*/ 314091 w 1372750"/>
                  <a:gd name="connsiteY1178" fmla="*/ 1080367 h 2104782"/>
                  <a:gd name="connsiteX1179" fmla="*/ 311238 w 1372750"/>
                  <a:gd name="connsiteY1179" fmla="*/ 1071212 h 2104782"/>
                  <a:gd name="connsiteX1180" fmla="*/ 308553 w 1372750"/>
                  <a:gd name="connsiteY1180" fmla="*/ 1065061 h 2104782"/>
                  <a:gd name="connsiteX1181" fmla="*/ 307983 w 1372750"/>
                  <a:gd name="connsiteY1181" fmla="*/ 1061457 h 2104782"/>
                  <a:gd name="connsiteX1182" fmla="*/ 308678 w 1372750"/>
                  <a:gd name="connsiteY1182" fmla="*/ 1057297 h 2104782"/>
                  <a:gd name="connsiteX1183" fmla="*/ 309638 w 1372750"/>
                  <a:gd name="connsiteY1183" fmla="*/ 1053192 h 2104782"/>
                  <a:gd name="connsiteX1184" fmla="*/ 309679 w 1372750"/>
                  <a:gd name="connsiteY1184" fmla="*/ 1049183 h 2104782"/>
                  <a:gd name="connsiteX1185" fmla="*/ 305616 w 1372750"/>
                  <a:gd name="connsiteY1185" fmla="*/ 1026920 h 2104782"/>
                  <a:gd name="connsiteX1186" fmla="*/ 305895 w 1372750"/>
                  <a:gd name="connsiteY1186" fmla="*/ 1022843 h 2104782"/>
                  <a:gd name="connsiteX1187" fmla="*/ 307079 w 1372750"/>
                  <a:gd name="connsiteY1187" fmla="*/ 1018779 h 2104782"/>
                  <a:gd name="connsiteX1188" fmla="*/ 308971 w 1372750"/>
                  <a:gd name="connsiteY1188" fmla="*/ 1015383 h 2104782"/>
                  <a:gd name="connsiteX1189" fmla="*/ 313215 w 1372750"/>
                  <a:gd name="connsiteY1189" fmla="*/ 1010958 h 2104782"/>
                  <a:gd name="connsiteX1190" fmla="*/ 318516 w 1372750"/>
                  <a:gd name="connsiteY1190" fmla="*/ 1002861 h 2104782"/>
                  <a:gd name="connsiteX1191" fmla="*/ 322106 w 1372750"/>
                  <a:gd name="connsiteY1191" fmla="*/ 992174 h 2104782"/>
                  <a:gd name="connsiteX1192" fmla="*/ 323984 w 1372750"/>
                  <a:gd name="connsiteY1192" fmla="*/ 985704 h 2104782"/>
                  <a:gd name="connsiteX1193" fmla="*/ 325558 w 1372750"/>
                  <a:gd name="connsiteY1193" fmla="*/ 984228 h 2104782"/>
                  <a:gd name="connsiteX1194" fmla="*/ 328618 w 1372750"/>
                  <a:gd name="connsiteY1194" fmla="*/ 983866 h 2104782"/>
                  <a:gd name="connsiteX1195" fmla="*/ 329774 w 1372750"/>
                  <a:gd name="connsiteY1195" fmla="*/ 981876 h 2104782"/>
                  <a:gd name="connsiteX1196" fmla="*/ 330371 w 1372750"/>
                  <a:gd name="connsiteY1196" fmla="*/ 980694 h 2104782"/>
                  <a:gd name="connsiteX1197" fmla="*/ 332988 w 1372750"/>
                  <a:gd name="connsiteY1197" fmla="*/ 979594 h 2104782"/>
                  <a:gd name="connsiteX1198" fmla="*/ 333878 w 1372750"/>
                  <a:gd name="connsiteY1198" fmla="*/ 978300 h 2104782"/>
                  <a:gd name="connsiteX1199" fmla="*/ 333169 w 1372750"/>
                  <a:gd name="connsiteY1199" fmla="*/ 976101 h 2104782"/>
                  <a:gd name="connsiteX1200" fmla="*/ 330553 w 1372750"/>
                  <a:gd name="connsiteY1200" fmla="*/ 972261 h 2104782"/>
                  <a:gd name="connsiteX1201" fmla="*/ 328480 w 1372750"/>
                  <a:gd name="connsiteY1201" fmla="*/ 969882 h 2104782"/>
                  <a:gd name="connsiteX1202" fmla="*/ 330497 w 1372750"/>
                  <a:gd name="connsiteY1202" fmla="*/ 964524 h 2104782"/>
                  <a:gd name="connsiteX1203" fmla="*/ 329802 w 1372750"/>
                  <a:gd name="connsiteY1203" fmla="*/ 957345 h 2104782"/>
                  <a:gd name="connsiteX1204" fmla="*/ 328535 w 1372750"/>
                  <a:gd name="connsiteY1204" fmla="*/ 951346 h 2104782"/>
                  <a:gd name="connsiteX1205" fmla="*/ 330260 w 1372750"/>
                  <a:gd name="connsiteY1205" fmla="*/ 946949 h 2104782"/>
                  <a:gd name="connsiteX1206" fmla="*/ 333114 w 1372750"/>
                  <a:gd name="connsiteY1206" fmla="*/ 946560 h 2104782"/>
                  <a:gd name="connsiteX1207" fmla="*/ 336287 w 1372750"/>
                  <a:gd name="connsiteY1207" fmla="*/ 951346 h 2104782"/>
                  <a:gd name="connsiteX1208" fmla="*/ 341058 w 1372750"/>
                  <a:gd name="connsiteY1208" fmla="*/ 953837 h 2104782"/>
                  <a:gd name="connsiteX1209" fmla="*/ 344538 w 1372750"/>
                  <a:gd name="connsiteY1209" fmla="*/ 950623 h 2104782"/>
                  <a:gd name="connsiteX1210" fmla="*/ 345720 w 1372750"/>
                  <a:gd name="connsiteY1210" fmla="*/ 944417 h 2104782"/>
                  <a:gd name="connsiteX1211" fmla="*/ 348225 w 1372750"/>
                  <a:gd name="connsiteY1211" fmla="*/ 941675 h 2104782"/>
                  <a:gd name="connsiteX1212" fmla="*/ 351579 w 1372750"/>
                  <a:gd name="connsiteY1212" fmla="*/ 944110 h 2104782"/>
                  <a:gd name="connsiteX1213" fmla="*/ 357186 w 1372750"/>
                  <a:gd name="connsiteY1213" fmla="*/ 944987 h 2104782"/>
                  <a:gd name="connsiteX1214" fmla="*/ 361848 w 1372750"/>
                  <a:gd name="connsiteY1214" fmla="*/ 944584 h 2104782"/>
                  <a:gd name="connsiteX1215" fmla="*/ 364993 w 1372750"/>
                  <a:gd name="connsiteY1215" fmla="*/ 943276 h 2104782"/>
                  <a:gd name="connsiteX1216" fmla="*/ 366329 w 1372750"/>
                  <a:gd name="connsiteY1216" fmla="*/ 941244 h 2104782"/>
                  <a:gd name="connsiteX1217" fmla="*/ 367567 w 1372750"/>
                  <a:gd name="connsiteY1217" fmla="*/ 937612 h 2104782"/>
                  <a:gd name="connsiteX1218" fmla="*/ 370142 w 1372750"/>
                  <a:gd name="connsiteY1218" fmla="*/ 932978 h 2104782"/>
                  <a:gd name="connsiteX1219" fmla="*/ 372799 w 1372750"/>
                  <a:gd name="connsiteY1219" fmla="*/ 929959 h 2104782"/>
                  <a:gd name="connsiteX1220" fmla="*/ 393199 w 1372750"/>
                  <a:gd name="connsiteY1220" fmla="*/ 933396 h 2104782"/>
                  <a:gd name="connsiteX1221" fmla="*/ 410885 w 1372750"/>
                  <a:gd name="connsiteY1221" fmla="*/ 939769 h 2104782"/>
                  <a:gd name="connsiteX1222" fmla="*/ 412220 w 1372750"/>
                  <a:gd name="connsiteY1222" fmla="*/ 937390 h 2104782"/>
                  <a:gd name="connsiteX1223" fmla="*/ 412832 w 1372750"/>
                  <a:gd name="connsiteY1223" fmla="*/ 933285 h 2104782"/>
                  <a:gd name="connsiteX1224" fmla="*/ 408436 w 1372750"/>
                  <a:gd name="connsiteY1224" fmla="*/ 929750 h 2104782"/>
                  <a:gd name="connsiteX1225" fmla="*/ 405193 w 1372750"/>
                  <a:gd name="connsiteY1225" fmla="*/ 927900 h 2104782"/>
                  <a:gd name="connsiteX1226" fmla="*/ 401117 w 1372750"/>
                  <a:gd name="connsiteY1226" fmla="*/ 920511 h 2104782"/>
                  <a:gd name="connsiteX1227" fmla="*/ 395216 w 1372750"/>
                  <a:gd name="connsiteY1227" fmla="*/ 914681 h 2104782"/>
                  <a:gd name="connsiteX1228" fmla="*/ 389288 w 1372750"/>
                  <a:gd name="connsiteY1228" fmla="*/ 914165 h 2104782"/>
                  <a:gd name="connsiteX1229" fmla="*/ 381523 w 1372750"/>
                  <a:gd name="connsiteY1229" fmla="*/ 916197 h 2104782"/>
                  <a:gd name="connsiteX1230" fmla="*/ 369751 w 1372750"/>
                  <a:gd name="connsiteY1230" fmla="*/ 914986 h 2104782"/>
                  <a:gd name="connsiteX1231" fmla="*/ 359733 w 1372750"/>
                  <a:gd name="connsiteY1231" fmla="*/ 903966 h 2104782"/>
                  <a:gd name="connsiteX1232" fmla="*/ 353109 w 1372750"/>
                  <a:gd name="connsiteY1232" fmla="*/ 900514 h 2104782"/>
                  <a:gd name="connsiteX1233" fmla="*/ 348392 w 1372750"/>
                  <a:gd name="connsiteY1233" fmla="*/ 892013 h 2104782"/>
                  <a:gd name="connsiteX1234" fmla="*/ 347195 w 1372750"/>
                  <a:gd name="connsiteY1234" fmla="*/ 887477 h 2104782"/>
                  <a:gd name="connsiteX1235" fmla="*/ 352302 w 1372750"/>
                  <a:gd name="connsiteY1235" fmla="*/ 891316 h 2104782"/>
                  <a:gd name="connsiteX1236" fmla="*/ 352998 w 1372750"/>
                  <a:gd name="connsiteY1236" fmla="*/ 887254 h 2104782"/>
                  <a:gd name="connsiteX1237" fmla="*/ 353401 w 1372750"/>
                  <a:gd name="connsiteY1237" fmla="*/ 881856 h 2104782"/>
                  <a:gd name="connsiteX1238" fmla="*/ 350563 w 1372750"/>
                  <a:gd name="connsiteY1238" fmla="*/ 878557 h 2104782"/>
                  <a:gd name="connsiteX1239" fmla="*/ 348016 w 1372750"/>
                  <a:gd name="connsiteY1239" fmla="*/ 876580 h 2104782"/>
                  <a:gd name="connsiteX1240" fmla="*/ 334992 w 1372750"/>
                  <a:gd name="connsiteY1240" fmla="*/ 885027 h 2104782"/>
                  <a:gd name="connsiteX1241" fmla="*/ 320088 w 1372750"/>
                  <a:gd name="connsiteY1241" fmla="*/ 887797 h 2104782"/>
                  <a:gd name="connsiteX1242" fmla="*/ 333935 w 1372750"/>
                  <a:gd name="connsiteY1242" fmla="*/ 871127 h 2104782"/>
                  <a:gd name="connsiteX1243" fmla="*/ 343911 w 1372750"/>
                  <a:gd name="connsiteY1243" fmla="*/ 859035 h 2104782"/>
                  <a:gd name="connsiteX1244" fmla="*/ 345762 w 1372750"/>
                  <a:gd name="connsiteY1244" fmla="*/ 857212 h 2104782"/>
                  <a:gd name="connsiteX1245" fmla="*/ 350172 w 1372750"/>
                  <a:gd name="connsiteY1245" fmla="*/ 853955 h 2104782"/>
                  <a:gd name="connsiteX1246" fmla="*/ 353874 w 1372750"/>
                  <a:gd name="connsiteY1246" fmla="*/ 850518 h 2104782"/>
                  <a:gd name="connsiteX1247" fmla="*/ 356852 w 1372750"/>
                  <a:gd name="connsiteY1247" fmla="*/ 846024 h 2104782"/>
                  <a:gd name="connsiteX1248" fmla="*/ 366760 w 1372750"/>
                  <a:gd name="connsiteY1248" fmla="*/ 837118 h 2104782"/>
                  <a:gd name="connsiteX1249" fmla="*/ 376862 w 1372750"/>
                  <a:gd name="connsiteY1249" fmla="*/ 827503 h 2104782"/>
                  <a:gd name="connsiteX1250" fmla="*/ 386255 w 1372750"/>
                  <a:gd name="connsiteY1250" fmla="*/ 814770 h 2104782"/>
                  <a:gd name="connsiteX1251" fmla="*/ 389665 w 1372750"/>
                  <a:gd name="connsiteY1251" fmla="*/ 810749 h 2104782"/>
                  <a:gd name="connsiteX1252" fmla="*/ 393992 w 1372750"/>
                  <a:gd name="connsiteY1252" fmla="*/ 806435 h 2104782"/>
                  <a:gd name="connsiteX1253" fmla="*/ 403482 w 1372750"/>
                  <a:gd name="connsiteY1253" fmla="*/ 792853 h 2104782"/>
                  <a:gd name="connsiteX1254" fmla="*/ 406474 w 1372750"/>
                  <a:gd name="connsiteY1254" fmla="*/ 789082 h 2104782"/>
                  <a:gd name="connsiteX1255" fmla="*/ 418065 w 1372750"/>
                  <a:gd name="connsiteY1255" fmla="*/ 771926 h 2104782"/>
                  <a:gd name="connsiteX1256" fmla="*/ 424827 w 1372750"/>
                  <a:gd name="connsiteY1256" fmla="*/ 763340 h 2104782"/>
                  <a:gd name="connsiteX1257" fmla="*/ 428182 w 1372750"/>
                  <a:gd name="connsiteY1257" fmla="*/ 758401 h 2104782"/>
                  <a:gd name="connsiteX1258" fmla="*/ 442639 w 1372750"/>
                  <a:gd name="connsiteY1258" fmla="*/ 741980 h 2104782"/>
                  <a:gd name="connsiteX1259" fmla="*/ 452436 w 1372750"/>
                  <a:gd name="connsiteY1259" fmla="*/ 728705 h 2104782"/>
                  <a:gd name="connsiteX1260" fmla="*/ 456304 w 1372750"/>
                  <a:gd name="connsiteY1260" fmla="*/ 721414 h 2104782"/>
                  <a:gd name="connsiteX1261" fmla="*/ 460075 w 1372750"/>
                  <a:gd name="connsiteY1261" fmla="*/ 710908 h 2104782"/>
                  <a:gd name="connsiteX1262" fmla="*/ 462218 w 1372750"/>
                  <a:gd name="connsiteY1262" fmla="*/ 703713 h 2104782"/>
                  <a:gd name="connsiteX1263" fmla="*/ 465988 w 1372750"/>
                  <a:gd name="connsiteY1263" fmla="*/ 694377 h 2104782"/>
                  <a:gd name="connsiteX1264" fmla="*/ 466086 w 1372750"/>
                  <a:gd name="connsiteY1264" fmla="*/ 691274 h 2104782"/>
                  <a:gd name="connsiteX1265" fmla="*/ 465014 w 1372750"/>
                  <a:gd name="connsiteY1265" fmla="*/ 688380 h 2104782"/>
                  <a:gd name="connsiteX1266" fmla="*/ 462190 w 1372750"/>
                  <a:gd name="connsiteY1266" fmla="*/ 683884 h 2104782"/>
                  <a:gd name="connsiteX1267" fmla="*/ 458279 w 1372750"/>
                  <a:gd name="connsiteY1267" fmla="*/ 678694 h 2104782"/>
                  <a:gd name="connsiteX1268" fmla="*/ 454801 w 1372750"/>
                  <a:gd name="connsiteY1268" fmla="*/ 672321 h 2104782"/>
                  <a:gd name="connsiteX1269" fmla="*/ 452197 w 1372750"/>
                  <a:gd name="connsiteY1269" fmla="*/ 666589 h 2104782"/>
                  <a:gd name="connsiteX1270" fmla="*/ 444155 w 1372750"/>
                  <a:gd name="connsiteY1270" fmla="*/ 658587 h 2104782"/>
                  <a:gd name="connsiteX1271" fmla="*/ 431688 w 1372750"/>
                  <a:gd name="connsiteY1271" fmla="*/ 648430 h 2104782"/>
                  <a:gd name="connsiteX1272" fmla="*/ 422434 w 1372750"/>
                  <a:gd name="connsiteY1272" fmla="*/ 640873 h 2104782"/>
                  <a:gd name="connsiteX1273" fmla="*/ 408255 w 1372750"/>
                  <a:gd name="connsiteY1273" fmla="*/ 624648 h 2104782"/>
                  <a:gd name="connsiteX1274" fmla="*/ 405764 w 1372750"/>
                  <a:gd name="connsiteY1274" fmla="*/ 620585 h 2104782"/>
                  <a:gd name="connsiteX1275" fmla="*/ 406251 w 1372750"/>
                  <a:gd name="connsiteY1275" fmla="*/ 619514 h 2104782"/>
                  <a:gd name="connsiteX1276" fmla="*/ 414307 w 1372750"/>
                  <a:gd name="connsiteY1276" fmla="*/ 614573 h 2104782"/>
                  <a:gd name="connsiteX1277" fmla="*/ 422309 w 1372750"/>
                  <a:gd name="connsiteY1277" fmla="*/ 601799 h 2104782"/>
                  <a:gd name="connsiteX1278" fmla="*/ 425774 w 1372750"/>
                  <a:gd name="connsiteY1278" fmla="*/ 595301 h 2104782"/>
                  <a:gd name="connsiteX1279" fmla="*/ 426636 w 1372750"/>
                  <a:gd name="connsiteY1279" fmla="*/ 590251 h 2104782"/>
                  <a:gd name="connsiteX1280" fmla="*/ 426706 w 1372750"/>
                  <a:gd name="connsiteY1280" fmla="*/ 584545 h 2104782"/>
                  <a:gd name="connsiteX1281" fmla="*/ 426150 w 1372750"/>
                  <a:gd name="connsiteY1281" fmla="*/ 579271 h 2104782"/>
                  <a:gd name="connsiteX1282" fmla="*/ 425147 w 1372750"/>
                  <a:gd name="connsiteY1282" fmla="*/ 576001 h 2104782"/>
                  <a:gd name="connsiteX1283" fmla="*/ 421349 w 1372750"/>
                  <a:gd name="connsiteY1283" fmla="*/ 571883 h 2104782"/>
                  <a:gd name="connsiteX1284" fmla="*/ 410315 w 1372750"/>
                  <a:gd name="connsiteY1284" fmla="*/ 564340 h 2104782"/>
                  <a:gd name="connsiteX1285" fmla="*/ 407726 w 1372750"/>
                  <a:gd name="connsiteY1285" fmla="*/ 557369 h 2104782"/>
                  <a:gd name="connsiteX1286" fmla="*/ 405570 w 1372750"/>
                  <a:gd name="connsiteY1286" fmla="*/ 550050 h 2104782"/>
                  <a:gd name="connsiteX1287" fmla="*/ 405527 w 1372750"/>
                  <a:gd name="connsiteY1287" fmla="*/ 547015 h 2104782"/>
                  <a:gd name="connsiteX1288" fmla="*/ 410788 w 1372750"/>
                  <a:gd name="connsiteY1288" fmla="*/ 539112 h 2104782"/>
                  <a:gd name="connsiteX1289" fmla="*/ 411023 w 1372750"/>
                  <a:gd name="connsiteY1289" fmla="*/ 535147 h 2104782"/>
                  <a:gd name="connsiteX1290" fmla="*/ 410411 w 1372750"/>
                  <a:gd name="connsiteY1290" fmla="*/ 531083 h 2104782"/>
                  <a:gd name="connsiteX1291" fmla="*/ 408950 w 1372750"/>
                  <a:gd name="connsiteY1291" fmla="*/ 528119 h 2104782"/>
                  <a:gd name="connsiteX1292" fmla="*/ 397637 w 1372750"/>
                  <a:gd name="connsiteY1292" fmla="*/ 524515 h 2104782"/>
                  <a:gd name="connsiteX1293" fmla="*/ 394451 w 1372750"/>
                  <a:gd name="connsiteY1293" fmla="*/ 520716 h 2104782"/>
                  <a:gd name="connsiteX1294" fmla="*/ 391932 w 1372750"/>
                  <a:gd name="connsiteY1294" fmla="*/ 514649 h 2104782"/>
                  <a:gd name="connsiteX1295" fmla="*/ 390638 w 1372750"/>
                  <a:gd name="connsiteY1295" fmla="*/ 509431 h 2104782"/>
                  <a:gd name="connsiteX1296" fmla="*/ 390512 w 1372750"/>
                  <a:gd name="connsiteY1296" fmla="*/ 506343 h 2104782"/>
                  <a:gd name="connsiteX1297" fmla="*/ 391363 w 1372750"/>
                  <a:gd name="connsiteY1297" fmla="*/ 502864 h 2104782"/>
                  <a:gd name="connsiteX1298" fmla="*/ 395159 w 1372750"/>
                  <a:gd name="connsiteY1298" fmla="*/ 499092 h 2104782"/>
                  <a:gd name="connsiteX1299" fmla="*/ 398708 w 1372750"/>
                  <a:gd name="connsiteY1299" fmla="*/ 496533 h 2104782"/>
                  <a:gd name="connsiteX1300" fmla="*/ 399335 w 1372750"/>
                  <a:gd name="connsiteY1300" fmla="*/ 493080 h 2104782"/>
                  <a:gd name="connsiteX1301" fmla="*/ 399307 w 1372750"/>
                  <a:gd name="connsiteY1301" fmla="*/ 489338 h 2104782"/>
                  <a:gd name="connsiteX1302" fmla="*/ 398695 w 1372750"/>
                  <a:gd name="connsiteY1302" fmla="*/ 487529 h 2104782"/>
                  <a:gd name="connsiteX1303" fmla="*/ 391640 w 1372750"/>
                  <a:gd name="connsiteY1303" fmla="*/ 485748 h 2104782"/>
                  <a:gd name="connsiteX1304" fmla="*/ 390958 w 1372750"/>
                  <a:gd name="connsiteY1304" fmla="*/ 484733 h 2104782"/>
                  <a:gd name="connsiteX1305" fmla="*/ 390791 w 1372750"/>
                  <a:gd name="connsiteY1305" fmla="*/ 483439 h 2104782"/>
                  <a:gd name="connsiteX1306" fmla="*/ 391154 w 1372750"/>
                  <a:gd name="connsiteY1306" fmla="*/ 481893 h 2104782"/>
                  <a:gd name="connsiteX1307" fmla="*/ 394965 w 1372750"/>
                  <a:gd name="connsiteY1307" fmla="*/ 475214 h 2104782"/>
                  <a:gd name="connsiteX1308" fmla="*/ 395481 w 1372750"/>
                  <a:gd name="connsiteY1308" fmla="*/ 462426 h 2104782"/>
                  <a:gd name="connsiteX1309" fmla="*/ 399057 w 1372750"/>
                  <a:gd name="connsiteY1309" fmla="*/ 453451 h 2104782"/>
                  <a:gd name="connsiteX1310" fmla="*/ 395008 w 1372750"/>
                  <a:gd name="connsiteY1310" fmla="*/ 448191 h 2104782"/>
                  <a:gd name="connsiteX1311" fmla="*/ 395314 w 1372750"/>
                  <a:gd name="connsiteY1311" fmla="*/ 447259 h 2104782"/>
                  <a:gd name="connsiteX1312" fmla="*/ 401520 w 1372750"/>
                  <a:gd name="connsiteY1312" fmla="*/ 444489 h 2104782"/>
                  <a:gd name="connsiteX1313" fmla="*/ 407240 w 1372750"/>
                  <a:gd name="connsiteY1313" fmla="*/ 443822 h 2104782"/>
                  <a:gd name="connsiteX1314" fmla="*/ 409827 w 1372750"/>
                  <a:gd name="connsiteY1314" fmla="*/ 442792 h 2104782"/>
                  <a:gd name="connsiteX1315" fmla="*/ 410119 w 1372750"/>
                  <a:gd name="connsiteY1315" fmla="*/ 438561 h 2104782"/>
                  <a:gd name="connsiteX1316" fmla="*/ 409522 w 1372750"/>
                  <a:gd name="connsiteY1316" fmla="*/ 432843 h 2104782"/>
                  <a:gd name="connsiteX1317" fmla="*/ 403634 w 1372750"/>
                  <a:gd name="connsiteY1317" fmla="*/ 410244 h 2104782"/>
                  <a:gd name="connsiteX1318" fmla="*/ 402341 w 1372750"/>
                  <a:gd name="connsiteY1318" fmla="*/ 403691 h 2104782"/>
                  <a:gd name="connsiteX1319" fmla="*/ 398445 w 1372750"/>
                  <a:gd name="connsiteY1319" fmla="*/ 395397 h 2104782"/>
                  <a:gd name="connsiteX1320" fmla="*/ 395216 w 1372750"/>
                  <a:gd name="connsiteY1320" fmla="*/ 389803 h 2104782"/>
                  <a:gd name="connsiteX1321" fmla="*/ 393268 w 1372750"/>
                  <a:gd name="connsiteY1321" fmla="*/ 385809 h 2104782"/>
                  <a:gd name="connsiteX1322" fmla="*/ 390137 w 1372750"/>
                  <a:gd name="connsiteY1322" fmla="*/ 377976 h 2104782"/>
                  <a:gd name="connsiteX1323" fmla="*/ 388328 w 1372750"/>
                  <a:gd name="connsiteY1323" fmla="*/ 369891 h 2104782"/>
                  <a:gd name="connsiteX1324" fmla="*/ 385198 w 1372750"/>
                  <a:gd name="connsiteY1324" fmla="*/ 360845 h 2104782"/>
                  <a:gd name="connsiteX1325" fmla="*/ 381566 w 1372750"/>
                  <a:gd name="connsiteY1325" fmla="*/ 352524 h 2104782"/>
                  <a:gd name="connsiteX1326" fmla="*/ 378518 w 1372750"/>
                  <a:gd name="connsiteY1326" fmla="*/ 344802 h 2104782"/>
                  <a:gd name="connsiteX1327" fmla="*/ 370698 w 1372750"/>
                  <a:gd name="connsiteY1327" fmla="*/ 329592 h 2104782"/>
                  <a:gd name="connsiteX1328" fmla="*/ 369640 w 1372750"/>
                  <a:gd name="connsiteY1328" fmla="*/ 325376 h 2104782"/>
                  <a:gd name="connsiteX1329" fmla="*/ 369751 w 1372750"/>
                  <a:gd name="connsiteY1329" fmla="*/ 321550 h 2104782"/>
                  <a:gd name="connsiteX1330" fmla="*/ 370461 w 1372750"/>
                  <a:gd name="connsiteY1330" fmla="*/ 317486 h 2104782"/>
                  <a:gd name="connsiteX1331" fmla="*/ 376569 w 1372750"/>
                  <a:gd name="connsiteY1331" fmla="*/ 304921 h 2104782"/>
                  <a:gd name="connsiteX1332" fmla="*/ 382206 w 1372750"/>
                  <a:gd name="connsiteY1332" fmla="*/ 294388 h 2104782"/>
                  <a:gd name="connsiteX1333" fmla="*/ 389414 w 1372750"/>
                  <a:gd name="connsiteY1333" fmla="*/ 281976 h 2104782"/>
                  <a:gd name="connsiteX1334" fmla="*/ 396372 w 1372750"/>
                  <a:gd name="connsiteY1334" fmla="*/ 271622 h 2104782"/>
                  <a:gd name="connsiteX1335" fmla="*/ 403815 w 1372750"/>
                  <a:gd name="connsiteY1335" fmla="*/ 259294 h 2104782"/>
                  <a:gd name="connsiteX1336" fmla="*/ 405638 w 1372750"/>
                  <a:gd name="connsiteY1336" fmla="*/ 246923 h 2104782"/>
                  <a:gd name="connsiteX1337" fmla="*/ 405291 w 1372750"/>
                  <a:gd name="connsiteY1337" fmla="*/ 244835 h 2104782"/>
                  <a:gd name="connsiteX1338" fmla="*/ 399140 w 1372750"/>
                  <a:gd name="connsiteY1338" fmla="*/ 238101 h 2104782"/>
                  <a:gd name="connsiteX1339" fmla="*/ 387522 w 1372750"/>
                  <a:gd name="connsiteY1339" fmla="*/ 219997 h 2104782"/>
                  <a:gd name="connsiteX1340" fmla="*/ 380480 w 1372750"/>
                  <a:gd name="connsiteY1340" fmla="*/ 206165 h 2104782"/>
                  <a:gd name="connsiteX1341" fmla="*/ 369515 w 1372750"/>
                  <a:gd name="connsiteY1341" fmla="*/ 200307 h 2104782"/>
                  <a:gd name="connsiteX1342" fmla="*/ 354751 w 1372750"/>
                  <a:gd name="connsiteY1342" fmla="*/ 192779 h 2104782"/>
                  <a:gd name="connsiteX1343" fmla="*/ 349867 w 1372750"/>
                  <a:gd name="connsiteY1343" fmla="*/ 175748 h 2104782"/>
                  <a:gd name="connsiteX1344" fmla="*/ 346387 w 1372750"/>
                  <a:gd name="connsiteY1344" fmla="*/ 161221 h 2104782"/>
                  <a:gd name="connsiteX1345" fmla="*/ 346722 w 1372750"/>
                  <a:gd name="connsiteY1345" fmla="*/ 155974 h 2104782"/>
                  <a:gd name="connsiteX1346" fmla="*/ 357381 w 1372750"/>
                  <a:gd name="connsiteY1346" fmla="*/ 130913 h 2104782"/>
                  <a:gd name="connsiteX1347" fmla="*/ 358370 w 1372750"/>
                  <a:gd name="connsiteY1347" fmla="*/ 126336 h 2104782"/>
                  <a:gd name="connsiteX1348" fmla="*/ 358188 w 1372750"/>
                  <a:gd name="connsiteY1348" fmla="*/ 123496 h 2104782"/>
                  <a:gd name="connsiteX1349" fmla="*/ 357088 w 1372750"/>
                  <a:gd name="connsiteY1349" fmla="*/ 121730 h 2104782"/>
                  <a:gd name="connsiteX1350" fmla="*/ 355572 w 1372750"/>
                  <a:gd name="connsiteY1350" fmla="*/ 120742 h 2104782"/>
                  <a:gd name="connsiteX1351" fmla="*/ 345720 w 1372750"/>
                  <a:gd name="connsiteY1351" fmla="*/ 120017 h 2104782"/>
                  <a:gd name="connsiteX1352" fmla="*/ 344190 w 1372750"/>
                  <a:gd name="connsiteY1352" fmla="*/ 116554 h 2104782"/>
                  <a:gd name="connsiteX1353" fmla="*/ 350117 w 1372750"/>
                  <a:gd name="connsiteY1353" fmla="*/ 113937 h 2104782"/>
                  <a:gd name="connsiteX1354" fmla="*/ 355043 w 1372750"/>
                  <a:gd name="connsiteY1354" fmla="*/ 110374 h 2104782"/>
                  <a:gd name="connsiteX1355" fmla="*/ 363115 w 1372750"/>
                  <a:gd name="connsiteY1355" fmla="*/ 105087 h 2104782"/>
                  <a:gd name="connsiteX1356" fmla="*/ 365730 w 1372750"/>
                  <a:gd name="connsiteY1356" fmla="*/ 103737 h 2104782"/>
                  <a:gd name="connsiteX1357" fmla="*/ 371700 w 1372750"/>
                  <a:gd name="connsiteY1357" fmla="*/ 100690 h 2104782"/>
                  <a:gd name="connsiteX1358" fmla="*/ 373744 w 1372750"/>
                  <a:gd name="connsiteY1358" fmla="*/ 98338 h 2104782"/>
                  <a:gd name="connsiteX1359" fmla="*/ 375262 w 1372750"/>
                  <a:gd name="connsiteY1359" fmla="*/ 95555 h 2104782"/>
                  <a:gd name="connsiteX1360" fmla="*/ 380856 w 1372750"/>
                  <a:gd name="connsiteY1360" fmla="*/ 76491 h 2104782"/>
                  <a:gd name="connsiteX1361" fmla="*/ 382233 w 1372750"/>
                  <a:gd name="connsiteY1361" fmla="*/ 73458 h 2104782"/>
                  <a:gd name="connsiteX1362" fmla="*/ 399586 w 1372750"/>
                  <a:gd name="connsiteY1362" fmla="*/ 66570 h 2104782"/>
                  <a:gd name="connsiteX1363" fmla="*/ 405888 w 1372750"/>
                  <a:gd name="connsiteY1363" fmla="*/ 63035 h 2104782"/>
                  <a:gd name="connsiteX1364" fmla="*/ 409535 w 1372750"/>
                  <a:gd name="connsiteY1364" fmla="*/ 58554 h 2104782"/>
                  <a:gd name="connsiteX1365" fmla="*/ 411275 w 1372750"/>
                  <a:gd name="connsiteY1365" fmla="*/ 55076 h 2104782"/>
                  <a:gd name="connsiteX1366" fmla="*/ 412527 w 1372750"/>
                  <a:gd name="connsiteY1366" fmla="*/ 50915 h 2104782"/>
                  <a:gd name="connsiteX1367" fmla="*/ 413416 w 1372750"/>
                  <a:gd name="connsiteY1367" fmla="*/ 46324 h 2104782"/>
                  <a:gd name="connsiteX1368" fmla="*/ 413806 w 1372750"/>
                  <a:gd name="connsiteY1368" fmla="*/ 42093 h 2104782"/>
                  <a:gd name="connsiteX1369" fmla="*/ 412360 w 1372750"/>
                  <a:gd name="connsiteY1369" fmla="*/ 36582 h 2104782"/>
                  <a:gd name="connsiteX1370" fmla="*/ 413167 w 1372750"/>
                  <a:gd name="connsiteY1370" fmla="*/ 35915 h 2104782"/>
                  <a:gd name="connsiteX1371" fmla="*/ 415017 w 1372750"/>
                  <a:gd name="connsiteY1371" fmla="*/ 36151 h 2104782"/>
                  <a:gd name="connsiteX1372" fmla="*/ 420959 w 1372750"/>
                  <a:gd name="connsiteY1372" fmla="*/ 41647 h 2104782"/>
                  <a:gd name="connsiteX1373" fmla="*/ 430157 w 1372750"/>
                  <a:gd name="connsiteY1373" fmla="*/ 47478 h 2104782"/>
                  <a:gd name="connsiteX1374" fmla="*/ 436934 w 1372750"/>
                  <a:gd name="connsiteY1374" fmla="*/ 47923 h 2104782"/>
                  <a:gd name="connsiteX1375" fmla="*/ 439730 w 1372750"/>
                  <a:gd name="connsiteY1375" fmla="*/ 46810 h 2104782"/>
                  <a:gd name="connsiteX1376" fmla="*/ 441135 w 1372750"/>
                  <a:gd name="connsiteY1376" fmla="*/ 44264 h 2104782"/>
                  <a:gd name="connsiteX1377" fmla="*/ 442138 w 1372750"/>
                  <a:gd name="connsiteY1377" fmla="*/ 39282 h 2104782"/>
                  <a:gd name="connsiteX1378" fmla="*/ 442208 w 1372750"/>
                  <a:gd name="connsiteY1378" fmla="*/ 34134 h 2104782"/>
                  <a:gd name="connsiteX1379" fmla="*/ 440078 w 1372750"/>
                  <a:gd name="connsiteY1379" fmla="*/ 19315 h 2104782"/>
                  <a:gd name="connsiteX1380" fmla="*/ 447106 w 1372750"/>
                  <a:gd name="connsiteY1380" fmla="*/ 20914 h 2104782"/>
                  <a:gd name="connsiteX1381" fmla="*/ 462858 w 1372750"/>
                  <a:gd name="connsiteY1381" fmla="*/ 29890 h 2104782"/>
                  <a:gd name="connsiteX1382" fmla="*/ 466530 w 1372750"/>
                  <a:gd name="connsiteY1382" fmla="*/ 29054 h 2104782"/>
                  <a:gd name="connsiteX1383" fmla="*/ 471179 w 1372750"/>
                  <a:gd name="connsiteY1383" fmla="*/ 26355 h 2104782"/>
                  <a:gd name="connsiteX1384" fmla="*/ 475965 w 1372750"/>
                  <a:gd name="connsiteY1384" fmla="*/ 15655 h 2104782"/>
                  <a:gd name="connsiteX1385" fmla="*/ 479513 w 1372750"/>
                  <a:gd name="connsiteY1385" fmla="*/ 13817 h 2104782"/>
                  <a:gd name="connsiteX1386" fmla="*/ 484147 w 1372750"/>
                  <a:gd name="connsiteY1386" fmla="*/ 16323 h 2104782"/>
                  <a:gd name="connsiteX1387" fmla="*/ 485414 w 1372750"/>
                  <a:gd name="connsiteY1387" fmla="*/ 13442 h 2104782"/>
                  <a:gd name="connsiteX1388" fmla="*/ 483021 w 1372750"/>
                  <a:gd name="connsiteY1388" fmla="*/ 4523 h 210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Lst>
                <a:rect l="l" t="t" r="r" b="b"/>
                <a:pathLst>
                  <a:path w="1372750" h="2104782">
                    <a:moveTo>
                      <a:pt x="50623" y="1273677"/>
                    </a:moveTo>
                    <a:lnTo>
                      <a:pt x="52891" y="1274204"/>
                    </a:lnTo>
                    <a:lnTo>
                      <a:pt x="49050" y="1280717"/>
                    </a:lnTo>
                    <a:lnTo>
                      <a:pt x="38711" y="1294410"/>
                    </a:lnTo>
                    <a:lnTo>
                      <a:pt x="41953" y="1296218"/>
                    </a:lnTo>
                    <a:lnTo>
                      <a:pt x="45725" y="1296803"/>
                    </a:lnTo>
                    <a:lnTo>
                      <a:pt x="50150" y="1299349"/>
                    </a:lnTo>
                    <a:lnTo>
                      <a:pt x="54379" y="1299808"/>
                    </a:lnTo>
                    <a:lnTo>
                      <a:pt x="61922" y="1297611"/>
                    </a:lnTo>
                    <a:lnTo>
                      <a:pt x="63244" y="1285880"/>
                    </a:lnTo>
                    <a:lnTo>
                      <a:pt x="63745" y="1275206"/>
                    </a:lnTo>
                    <a:lnTo>
                      <a:pt x="66166" y="1275178"/>
                    </a:lnTo>
                    <a:lnTo>
                      <a:pt x="69742" y="1274428"/>
                    </a:lnTo>
                    <a:lnTo>
                      <a:pt x="72011" y="1277238"/>
                    </a:lnTo>
                    <a:lnTo>
                      <a:pt x="76213" y="1279910"/>
                    </a:lnTo>
                    <a:lnTo>
                      <a:pt x="81209" y="1282289"/>
                    </a:lnTo>
                    <a:lnTo>
                      <a:pt x="88681" y="1286353"/>
                    </a:lnTo>
                    <a:lnTo>
                      <a:pt x="96431" y="1288872"/>
                    </a:lnTo>
                    <a:lnTo>
                      <a:pt x="98991" y="1289164"/>
                    </a:lnTo>
                    <a:lnTo>
                      <a:pt x="107133" y="1288829"/>
                    </a:lnTo>
                    <a:lnTo>
                      <a:pt x="115759" y="1289177"/>
                    </a:lnTo>
                    <a:lnTo>
                      <a:pt x="118111" y="1295188"/>
                    </a:lnTo>
                    <a:lnTo>
                      <a:pt x="122368" y="1298027"/>
                    </a:lnTo>
                    <a:lnTo>
                      <a:pt x="125820" y="1301923"/>
                    </a:lnTo>
                    <a:lnTo>
                      <a:pt x="126070" y="1304150"/>
                    </a:lnTo>
                    <a:lnTo>
                      <a:pt x="121325" y="1318052"/>
                    </a:lnTo>
                    <a:lnTo>
                      <a:pt x="120282" y="1322769"/>
                    </a:lnTo>
                    <a:lnTo>
                      <a:pt x="120101" y="1327458"/>
                    </a:lnTo>
                    <a:lnTo>
                      <a:pt x="121841" y="1333317"/>
                    </a:lnTo>
                    <a:lnTo>
                      <a:pt x="123481" y="1336571"/>
                    </a:lnTo>
                    <a:lnTo>
                      <a:pt x="122133" y="1337017"/>
                    </a:lnTo>
                    <a:lnTo>
                      <a:pt x="100133" y="1336363"/>
                    </a:lnTo>
                    <a:lnTo>
                      <a:pt x="79260" y="1335251"/>
                    </a:lnTo>
                    <a:lnTo>
                      <a:pt x="59988" y="1334221"/>
                    </a:lnTo>
                    <a:lnTo>
                      <a:pt x="41411" y="1333233"/>
                    </a:lnTo>
                    <a:lnTo>
                      <a:pt x="23585" y="1332287"/>
                    </a:lnTo>
                    <a:lnTo>
                      <a:pt x="12510" y="1331410"/>
                    </a:lnTo>
                    <a:lnTo>
                      <a:pt x="1559" y="1330534"/>
                    </a:lnTo>
                    <a:lnTo>
                      <a:pt x="0" y="1329726"/>
                    </a:lnTo>
                    <a:lnTo>
                      <a:pt x="6025" y="1323965"/>
                    </a:lnTo>
                    <a:lnTo>
                      <a:pt x="9949" y="1317981"/>
                    </a:lnTo>
                    <a:lnTo>
                      <a:pt x="13275" y="1310148"/>
                    </a:lnTo>
                    <a:lnTo>
                      <a:pt x="13636" y="1304706"/>
                    </a:lnTo>
                    <a:lnTo>
                      <a:pt x="14472" y="1298570"/>
                    </a:lnTo>
                    <a:lnTo>
                      <a:pt x="19676" y="1296176"/>
                    </a:lnTo>
                    <a:lnTo>
                      <a:pt x="30974" y="1296525"/>
                    </a:lnTo>
                    <a:lnTo>
                      <a:pt x="35804" y="1293561"/>
                    </a:lnTo>
                    <a:lnTo>
                      <a:pt x="41995" y="1286240"/>
                    </a:lnTo>
                    <a:lnTo>
                      <a:pt x="48508" y="1277405"/>
                    </a:lnTo>
                    <a:close/>
                    <a:moveTo>
                      <a:pt x="1156859" y="49732"/>
                    </a:moveTo>
                    <a:lnTo>
                      <a:pt x="1186971" y="72122"/>
                    </a:lnTo>
                    <a:lnTo>
                      <a:pt x="1193635" y="77897"/>
                    </a:lnTo>
                    <a:lnTo>
                      <a:pt x="1197463" y="85759"/>
                    </a:lnTo>
                    <a:lnTo>
                      <a:pt x="1198158" y="96362"/>
                    </a:lnTo>
                    <a:lnTo>
                      <a:pt x="1195723" y="100732"/>
                    </a:lnTo>
                    <a:lnTo>
                      <a:pt x="1193524" y="101956"/>
                    </a:lnTo>
                    <a:lnTo>
                      <a:pt x="1192620" y="95332"/>
                    </a:lnTo>
                    <a:lnTo>
                      <a:pt x="1190769" y="92341"/>
                    </a:lnTo>
                    <a:lnTo>
                      <a:pt x="1184021" y="100244"/>
                    </a:lnTo>
                    <a:lnTo>
                      <a:pt x="1180848" y="108913"/>
                    </a:lnTo>
                    <a:lnTo>
                      <a:pt x="1172499" y="121284"/>
                    </a:lnTo>
                    <a:lnTo>
                      <a:pt x="1155091" y="130064"/>
                    </a:lnTo>
                    <a:lnTo>
                      <a:pt x="1144543" y="133864"/>
                    </a:lnTo>
                    <a:lnTo>
                      <a:pt x="1135039" y="134935"/>
                    </a:lnTo>
                    <a:lnTo>
                      <a:pt x="1126133" y="127212"/>
                    </a:lnTo>
                    <a:lnTo>
                      <a:pt x="1121333" y="112323"/>
                    </a:lnTo>
                    <a:lnTo>
                      <a:pt x="1120484" y="107772"/>
                    </a:lnTo>
                    <a:lnTo>
                      <a:pt x="1119872" y="101664"/>
                    </a:lnTo>
                    <a:lnTo>
                      <a:pt x="1119927" y="95514"/>
                    </a:lnTo>
                    <a:lnTo>
                      <a:pt x="1120554" y="85953"/>
                    </a:lnTo>
                    <a:lnTo>
                      <a:pt x="1121473" y="76561"/>
                    </a:lnTo>
                    <a:lnTo>
                      <a:pt x="1125132" y="68128"/>
                    </a:lnTo>
                    <a:lnTo>
                      <a:pt x="1133633" y="58109"/>
                    </a:lnTo>
                    <a:lnTo>
                      <a:pt x="1141969" y="51570"/>
                    </a:lnTo>
                    <a:lnTo>
                      <a:pt x="1146200" y="49941"/>
                    </a:lnTo>
                    <a:close/>
                    <a:moveTo>
                      <a:pt x="483618" y="0"/>
                    </a:moveTo>
                    <a:lnTo>
                      <a:pt x="499510" y="9657"/>
                    </a:lnTo>
                    <a:lnTo>
                      <a:pt x="506300" y="16698"/>
                    </a:lnTo>
                    <a:lnTo>
                      <a:pt x="520994" y="22863"/>
                    </a:lnTo>
                    <a:lnTo>
                      <a:pt x="523583" y="26216"/>
                    </a:lnTo>
                    <a:lnTo>
                      <a:pt x="523777" y="32019"/>
                    </a:lnTo>
                    <a:lnTo>
                      <a:pt x="523067" y="36987"/>
                    </a:lnTo>
                    <a:lnTo>
                      <a:pt x="519964" y="39728"/>
                    </a:lnTo>
                    <a:lnTo>
                      <a:pt x="513688" y="39282"/>
                    </a:lnTo>
                    <a:lnTo>
                      <a:pt x="491133" y="31615"/>
                    </a:lnTo>
                    <a:lnTo>
                      <a:pt x="487807" y="36277"/>
                    </a:lnTo>
                    <a:lnTo>
                      <a:pt x="490534" y="40297"/>
                    </a:lnTo>
                    <a:lnTo>
                      <a:pt x="497145" y="45029"/>
                    </a:lnTo>
                    <a:lnTo>
                      <a:pt x="498980" y="53406"/>
                    </a:lnTo>
                    <a:lnTo>
                      <a:pt x="509098" y="52251"/>
                    </a:lnTo>
                    <a:lnTo>
                      <a:pt x="518740" y="55438"/>
                    </a:lnTo>
                    <a:lnTo>
                      <a:pt x="523276" y="54408"/>
                    </a:lnTo>
                    <a:lnTo>
                      <a:pt x="524112" y="57136"/>
                    </a:lnTo>
                    <a:lnTo>
                      <a:pt x="521009" y="64052"/>
                    </a:lnTo>
                    <a:lnTo>
                      <a:pt x="522455" y="65818"/>
                    </a:lnTo>
                    <a:lnTo>
                      <a:pt x="533269" y="59126"/>
                    </a:lnTo>
                    <a:lnTo>
                      <a:pt x="538306" y="57289"/>
                    </a:lnTo>
                    <a:lnTo>
                      <a:pt x="541017" y="59083"/>
                    </a:lnTo>
                    <a:lnTo>
                      <a:pt x="541380" y="64621"/>
                    </a:lnTo>
                    <a:lnTo>
                      <a:pt x="539586" y="71580"/>
                    </a:lnTo>
                    <a:lnTo>
                      <a:pt x="539391" y="76854"/>
                    </a:lnTo>
                    <a:lnTo>
                      <a:pt x="536065" y="89558"/>
                    </a:lnTo>
                    <a:lnTo>
                      <a:pt x="530930" y="93384"/>
                    </a:lnTo>
                    <a:lnTo>
                      <a:pt x="528773" y="98644"/>
                    </a:lnTo>
                    <a:lnTo>
                      <a:pt x="536287" y="95430"/>
                    </a:lnTo>
                    <a:lnTo>
                      <a:pt x="540281" y="91910"/>
                    </a:lnTo>
                    <a:lnTo>
                      <a:pt x="547753" y="74446"/>
                    </a:lnTo>
                    <a:lnTo>
                      <a:pt x="549993" y="72122"/>
                    </a:lnTo>
                    <a:lnTo>
                      <a:pt x="571270" y="71802"/>
                    </a:lnTo>
                    <a:lnTo>
                      <a:pt x="576099" y="72930"/>
                    </a:lnTo>
                    <a:lnTo>
                      <a:pt x="596067" y="81181"/>
                    </a:lnTo>
                    <a:lnTo>
                      <a:pt x="601759" y="81932"/>
                    </a:lnTo>
                    <a:lnTo>
                      <a:pt x="608242" y="80874"/>
                    </a:lnTo>
                    <a:lnTo>
                      <a:pt x="610482" y="77048"/>
                    </a:lnTo>
                    <a:lnTo>
                      <a:pt x="612695" y="75962"/>
                    </a:lnTo>
                    <a:lnTo>
                      <a:pt x="634876" y="85175"/>
                    </a:lnTo>
                    <a:lnTo>
                      <a:pt x="664570" y="105755"/>
                    </a:lnTo>
                    <a:lnTo>
                      <a:pt x="708013" y="139415"/>
                    </a:lnTo>
                    <a:lnTo>
                      <a:pt x="732503" y="168971"/>
                    </a:lnTo>
                    <a:lnTo>
                      <a:pt x="735342" y="175274"/>
                    </a:lnTo>
                    <a:lnTo>
                      <a:pt x="744192" y="178836"/>
                    </a:lnTo>
                    <a:lnTo>
                      <a:pt x="746099" y="176430"/>
                    </a:lnTo>
                    <a:lnTo>
                      <a:pt x="751025" y="178516"/>
                    </a:lnTo>
                    <a:lnTo>
                      <a:pt x="779829" y="205122"/>
                    </a:lnTo>
                    <a:lnTo>
                      <a:pt x="789765" y="206500"/>
                    </a:lnTo>
                    <a:lnTo>
                      <a:pt x="788456" y="200891"/>
                    </a:lnTo>
                    <a:lnTo>
                      <a:pt x="786758" y="195660"/>
                    </a:lnTo>
                    <a:lnTo>
                      <a:pt x="789222" y="196843"/>
                    </a:lnTo>
                    <a:lnTo>
                      <a:pt x="792589" y="200656"/>
                    </a:lnTo>
                    <a:lnTo>
                      <a:pt x="798072" y="211008"/>
                    </a:lnTo>
                    <a:lnTo>
                      <a:pt x="804738" y="218662"/>
                    </a:lnTo>
                    <a:lnTo>
                      <a:pt x="811528" y="230058"/>
                    </a:lnTo>
                    <a:lnTo>
                      <a:pt x="817192" y="234413"/>
                    </a:lnTo>
                    <a:lnTo>
                      <a:pt x="822298" y="236028"/>
                    </a:lnTo>
                    <a:lnTo>
                      <a:pt x="826584" y="239228"/>
                    </a:lnTo>
                    <a:lnTo>
                      <a:pt x="834404" y="242261"/>
                    </a:lnTo>
                    <a:lnTo>
                      <a:pt x="838092" y="269799"/>
                    </a:lnTo>
                    <a:lnTo>
                      <a:pt x="840943" y="275713"/>
                    </a:lnTo>
                    <a:lnTo>
                      <a:pt x="840943" y="287764"/>
                    </a:lnTo>
                    <a:lnTo>
                      <a:pt x="845940" y="292662"/>
                    </a:lnTo>
                    <a:lnTo>
                      <a:pt x="849725" y="293553"/>
                    </a:lnTo>
                    <a:lnTo>
                      <a:pt x="849544" y="302417"/>
                    </a:lnTo>
                    <a:lnTo>
                      <a:pt x="846468" y="323109"/>
                    </a:lnTo>
                    <a:lnTo>
                      <a:pt x="843086" y="331861"/>
                    </a:lnTo>
                    <a:lnTo>
                      <a:pt x="817024" y="369195"/>
                    </a:lnTo>
                    <a:lnTo>
                      <a:pt x="800688" y="383472"/>
                    </a:lnTo>
                    <a:lnTo>
                      <a:pt x="768892" y="399711"/>
                    </a:lnTo>
                    <a:lnTo>
                      <a:pt x="744081" y="405778"/>
                    </a:lnTo>
                    <a:lnTo>
                      <a:pt x="734077" y="406223"/>
                    </a:lnTo>
                    <a:lnTo>
                      <a:pt x="714664" y="403231"/>
                    </a:lnTo>
                    <a:lnTo>
                      <a:pt x="704020" y="399961"/>
                    </a:lnTo>
                    <a:lnTo>
                      <a:pt x="690995" y="390736"/>
                    </a:lnTo>
                    <a:lnTo>
                      <a:pt x="678847" y="386129"/>
                    </a:lnTo>
                    <a:lnTo>
                      <a:pt x="670484" y="384099"/>
                    </a:lnTo>
                    <a:lnTo>
                      <a:pt x="655010" y="383250"/>
                    </a:lnTo>
                    <a:lnTo>
                      <a:pt x="621419" y="374163"/>
                    </a:lnTo>
                    <a:lnTo>
                      <a:pt x="615589" y="370962"/>
                    </a:lnTo>
                    <a:lnTo>
                      <a:pt x="594521" y="353095"/>
                    </a:lnTo>
                    <a:lnTo>
                      <a:pt x="586145" y="358160"/>
                    </a:lnTo>
                    <a:lnTo>
                      <a:pt x="581163" y="359065"/>
                    </a:lnTo>
                    <a:lnTo>
                      <a:pt x="577782" y="352901"/>
                    </a:lnTo>
                    <a:lnTo>
                      <a:pt x="579145" y="351272"/>
                    </a:lnTo>
                    <a:lnTo>
                      <a:pt x="579953" y="349171"/>
                    </a:lnTo>
                    <a:lnTo>
                      <a:pt x="568028" y="344036"/>
                    </a:lnTo>
                    <a:lnTo>
                      <a:pt x="558176" y="343689"/>
                    </a:lnTo>
                    <a:lnTo>
                      <a:pt x="552944" y="339334"/>
                    </a:lnTo>
                    <a:lnTo>
                      <a:pt x="546529" y="336007"/>
                    </a:lnTo>
                    <a:lnTo>
                      <a:pt x="543704" y="338012"/>
                    </a:lnTo>
                    <a:lnTo>
                      <a:pt x="542103" y="337997"/>
                    </a:lnTo>
                    <a:lnTo>
                      <a:pt x="529149" y="330136"/>
                    </a:lnTo>
                    <a:lnTo>
                      <a:pt x="523359" y="323749"/>
                    </a:lnTo>
                    <a:lnTo>
                      <a:pt x="517321" y="312449"/>
                    </a:lnTo>
                    <a:lnTo>
                      <a:pt x="518796" y="308497"/>
                    </a:lnTo>
                    <a:lnTo>
                      <a:pt x="520550" y="305923"/>
                    </a:lnTo>
                    <a:lnTo>
                      <a:pt x="499830" y="299314"/>
                    </a:lnTo>
                    <a:lnTo>
                      <a:pt x="480125" y="298437"/>
                    </a:lnTo>
                    <a:lnTo>
                      <a:pt x="483550" y="301609"/>
                    </a:lnTo>
                    <a:lnTo>
                      <a:pt x="492079" y="303279"/>
                    </a:lnTo>
                    <a:lnTo>
                      <a:pt x="497506" y="307816"/>
                    </a:lnTo>
                    <a:lnTo>
                      <a:pt x="503769" y="314216"/>
                    </a:lnTo>
                    <a:lnTo>
                      <a:pt x="502321" y="322941"/>
                    </a:lnTo>
                    <a:lnTo>
                      <a:pt x="511018" y="331569"/>
                    </a:lnTo>
                    <a:lnTo>
                      <a:pt x="517684" y="339750"/>
                    </a:lnTo>
                    <a:lnTo>
                      <a:pt x="517891" y="342270"/>
                    </a:lnTo>
                    <a:lnTo>
                      <a:pt x="520480" y="343981"/>
                    </a:lnTo>
                    <a:lnTo>
                      <a:pt x="530318" y="346361"/>
                    </a:lnTo>
                    <a:lnTo>
                      <a:pt x="532028" y="353846"/>
                    </a:lnTo>
                    <a:lnTo>
                      <a:pt x="530416" y="356783"/>
                    </a:lnTo>
                    <a:lnTo>
                      <a:pt x="531765" y="360916"/>
                    </a:lnTo>
                    <a:lnTo>
                      <a:pt x="539098" y="365550"/>
                    </a:lnTo>
                    <a:lnTo>
                      <a:pt x="543480" y="366816"/>
                    </a:lnTo>
                    <a:lnTo>
                      <a:pt x="548880" y="369627"/>
                    </a:lnTo>
                    <a:lnTo>
                      <a:pt x="546431" y="375289"/>
                    </a:lnTo>
                    <a:lnTo>
                      <a:pt x="541895" y="378964"/>
                    </a:lnTo>
                    <a:lnTo>
                      <a:pt x="537345" y="380647"/>
                    </a:lnTo>
                    <a:lnTo>
                      <a:pt x="539502" y="381996"/>
                    </a:lnTo>
                    <a:lnTo>
                      <a:pt x="545388" y="381468"/>
                    </a:lnTo>
                    <a:lnTo>
                      <a:pt x="566720" y="390750"/>
                    </a:lnTo>
                    <a:lnTo>
                      <a:pt x="577934" y="400100"/>
                    </a:lnTo>
                    <a:lnTo>
                      <a:pt x="589332" y="417062"/>
                    </a:lnTo>
                    <a:lnTo>
                      <a:pt x="593033" y="425411"/>
                    </a:lnTo>
                    <a:lnTo>
                      <a:pt x="593297" y="430005"/>
                    </a:lnTo>
                    <a:lnTo>
                      <a:pt x="592672" y="434582"/>
                    </a:lnTo>
                    <a:lnTo>
                      <a:pt x="591015" y="439508"/>
                    </a:lnTo>
                    <a:lnTo>
                      <a:pt x="590263" y="444462"/>
                    </a:lnTo>
                    <a:lnTo>
                      <a:pt x="586368" y="459003"/>
                    </a:lnTo>
                    <a:lnTo>
                      <a:pt x="583570" y="464013"/>
                    </a:lnTo>
                    <a:lnTo>
                      <a:pt x="578186" y="469732"/>
                    </a:lnTo>
                    <a:lnTo>
                      <a:pt x="583237" y="480752"/>
                    </a:lnTo>
                    <a:lnTo>
                      <a:pt x="588511" y="490967"/>
                    </a:lnTo>
                    <a:lnTo>
                      <a:pt x="593687" y="507817"/>
                    </a:lnTo>
                    <a:lnTo>
                      <a:pt x="594605" y="514566"/>
                    </a:lnTo>
                    <a:lnTo>
                      <a:pt x="594828" y="524892"/>
                    </a:lnTo>
                    <a:lnTo>
                      <a:pt x="599490" y="528940"/>
                    </a:lnTo>
                    <a:lnTo>
                      <a:pt x="597667" y="530513"/>
                    </a:lnTo>
                    <a:lnTo>
                      <a:pt x="595830" y="533435"/>
                    </a:lnTo>
                    <a:lnTo>
                      <a:pt x="596274" y="546779"/>
                    </a:lnTo>
                    <a:lnTo>
                      <a:pt x="602746" y="557633"/>
                    </a:lnTo>
                    <a:lnTo>
                      <a:pt x="612458" y="564647"/>
                    </a:lnTo>
                    <a:lnTo>
                      <a:pt x="618248" y="566066"/>
                    </a:lnTo>
                    <a:lnTo>
                      <a:pt x="626652" y="563227"/>
                    </a:lnTo>
                    <a:lnTo>
                      <a:pt x="632705" y="567096"/>
                    </a:lnTo>
                    <a:lnTo>
                      <a:pt x="646147" y="580232"/>
                    </a:lnTo>
                    <a:lnTo>
                      <a:pt x="652227" y="594049"/>
                    </a:lnTo>
                    <a:lnTo>
                      <a:pt x="654690" y="596860"/>
                    </a:lnTo>
                    <a:lnTo>
                      <a:pt x="668313" y="601995"/>
                    </a:lnTo>
                    <a:lnTo>
                      <a:pt x="678513" y="605154"/>
                    </a:lnTo>
                    <a:lnTo>
                      <a:pt x="694042" y="613377"/>
                    </a:lnTo>
                    <a:lnTo>
                      <a:pt x="696755" y="613669"/>
                    </a:lnTo>
                    <a:lnTo>
                      <a:pt x="704298" y="606587"/>
                    </a:lnTo>
                    <a:lnTo>
                      <a:pt x="717281" y="601646"/>
                    </a:lnTo>
                    <a:lnTo>
                      <a:pt x="721303" y="594828"/>
                    </a:lnTo>
                    <a:lnTo>
                      <a:pt x="720968" y="589012"/>
                    </a:lnTo>
                    <a:lnTo>
                      <a:pt x="717643" y="578631"/>
                    </a:lnTo>
                    <a:lnTo>
                      <a:pt x="716724" y="568473"/>
                    </a:lnTo>
                    <a:lnTo>
                      <a:pt x="712425" y="564313"/>
                    </a:lnTo>
                    <a:lnTo>
                      <a:pt x="708403" y="561557"/>
                    </a:lnTo>
                    <a:lnTo>
                      <a:pt x="696254" y="563658"/>
                    </a:lnTo>
                    <a:lnTo>
                      <a:pt x="690786" y="563269"/>
                    </a:lnTo>
                    <a:lnTo>
                      <a:pt x="686653" y="560514"/>
                    </a:lnTo>
                    <a:lnTo>
                      <a:pt x="681059" y="553223"/>
                    </a:lnTo>
                    <a:lnTo>
                      <a:pt x="670471" y="535397"/>
                    </a:lnTo>
                    <a:lnTo>
                      <a:pt x="664794" y="529441"/>
                    </a:lnTo>
                    <a:lnTo>
                      <a:pt x="663026" y="525740"/>
                    </a:lnTo>
                    <a:lnTo>
                      <a:pt x="661049" y="520578"/>
                    </a:lnTo>
                    <a:lnTo>
                      <a:pt x="661301" y="512186"/>
                    </a:lnTo>
                    <a:lnTo>
                      <a:pt x="665920" y="512478"/>
                    </a:lnTo>
                    <a:lnTo>
                      <a:pt x="671111" y="507720"/>
                    </a:lnTo>
                    <a:lnTo>
                      <a:pt x="674896" y="490576"/>
                    </a:lnTo>
                    <a:lnTo>
                      <a:pt x="681435" y="488392"/>
                    </a:lnTo>
                    <a:lnTo>
                      <a:pt x="684970" y="488544"/>
                    </a:lnTo>
                    <a:lnTo>
                      <a:pt x="700095" y="496533"/>
                    </a:lnTo>
                    <a:lnTo>
                      <a:pt x="718895" y="517711"/>
                    </a:lnTo>
                    <a:lnTo>
                      <a:pt x="723043" y="519938"/>
                    </a:lnTo>
                    <a:lnTo>
                      <a:pt x="727425" y="520243"/>
                    </a:lnTo>
                    <a:lnTo>
                      <a:pt x="734606" y="519701"/>
                    </a:lnTo>
                    <a:lnTo>
                      <a:pt x="735774" y="522442"/>
                    </a:lnTo>
                    <a:lnTo>
                      <a:pt x="739643" y="525740"/>
                    </a:lnTo>
                    <a:lnTo>
                      <a:pt x="742454" y="526157"/>
                    </a:lnTo>
                    <a:lnTo>
                      <a:pt x="759653" y="532808"/>
                    </a:lnTo>
                    <a:lnTo>
                      <a:pt x="779718" y="545861"/>
                    </a:lnTo>
                    <a:lnTo>
                      <a:pt x="787162" y="545277"/>
                    </a:lnTo>
                    <a:lnTo>
                      <a:pt x="790085" y="538054"/>
                    </a:lnTo>
                    <a:lnTo>
                      <a:pt x="790697" y="534938"/>
                    </a:lnTo>
                    <a:lnTo>
                      <a:pt x="798865" y="527604"/>
                    </a:lnTo>
                    <a:lnTo>
                      <a:pt x="804557" y="526393"/>
                    </a:lnTo>
                    <a:lnTo>
                      <a:pt x="812530" y="529052"/>
                    </a:lnTo>
                    <a:lnTo>
                      <a:pt x="813976" y="526867"/>
                    </a:lnTo>
                    <a:lnTo>
                      <a:pt x="811264" y="516082"/>
                    </a:lnTo>
                    <a:lnTo>
                      <a:pt x="807575" y="506703"/>
                    </a:lnTo>
                    <a:lnTo>
                      <a:pt x="802162" y="500679"/>
                    </a:lnTo>
                    <a:lnTo>
                      <a:pt x="792548" y="482895"/>
                    </a:lnTo>
                    <a:lnTo>
                      <a:pt x="788707" y="474017"/>
                    </a:lnTo>
                    <a:lnTo>
                      <a:pt x="786801" y="464819"/>
                    </a:lnTo>
                    <a:lnTo>
                      <a:pt x="788053" y="456666"/>
                    </a:lnTo>
                    <a:lnTo>
                      <a:pt x="789445" y="450710"/>
                    </a:lnTo>
                    <a:lnTo>
                      <a:pt x="809413" y="436155"/>
                    </a:lnTo>
                    <a:lnTo>
                      <a:pt x="816648" y="427388"/>
                    </a:lnTo>
                    <a:lnTo>
                      <a:pt x="823620" y="415964"/>
                    </a:lnTo>
                    <a:lnTo>
                      <a:pt x="826848" y="413626"/>
                    </a:lnTo>
                    <a:lnTo>
                      <a:pt x="838634" y="410439"/>
                    </a:lnTo>
                    <a:lnTo>
                      <a:pt x="854246" y="400588"/>
                    </a:lnTo>
                    <a:lnTo>
                      <a:pt x="866158" y="387466"/>
                    </a:lnTo>
                    <a:lnTo>
                      <a:pt x="877986" y="367358"/>
                    </a:lnTo>
                    <a:lnTo>
                      <a:pt x="882940" y="362112"/>
                    </a:lnTo>
                    <a:lnTo>
                      <a:pt x="886975" y="362600"/>
                    </a:lnTo>
                    <a:lnTo>
                      <a:pt x="892319" y="365759"/>
                    </a:lnTo>
                    <a:lnTo>
                      <a:pt x="898232" y="371602"/>
                    </a:lnTo>
                    <a:lnTo>
                      <a:pt x="906206" y="372688"/>
                    </a:lnTo>
                    <a:lnTo>
                      <a:pt x="913999" y="371756"/>
                    </a:lnTo>
                    <a:lnTo>
                      <a:pt x="922862" y="372284"/>
                    </a:lnTo>
                    <a:lnTo>
                      <a:pt x="935274" y="381454"/>
                    </a:lnTo>
                    <a:lnTo>
                      <a:pt x="937320" y="384376"/>
                    </a:lnTo>
                    <a:lnTo>
                      <a:pt x="939269" y="388272"/>
                    </a:lnTo>
                    <a:lnTo>
                      <a:pt x="935247" y="395773"/>
                    </a:lnTo>
                    <a:lnTo>
                      <a:pt x="934913" y="400601"/>
                    </a:lnTo>
                    <a:lnTo>
                      <a:pt x="938114" y="398347"/>
                    </a:lnTo>
                    <a:lnTo>
                      <a:pt x="942524" y="397220"/>
                    </a:lnTo>
                    <a:lnTo>
                      <a:pt x="946699" y="398765"/>
                    </a:lnTo>
                    <a:lnTo>
                      <a:pt x="950623" y="402968"/>
                    </a:lnTo>
                    <a:lnTo>
                      <a:pt x="953462" y="407670"/>
                    </a:lnTo>
                    <a:lnTo>
                      <a:pt x="956885" y="411622"/>
                    </a:lnTo>
                    <a:lnTo>
                      <a:pt x="957983" y="406252"/>
                    </a:lnTo>
                    <a:lnTo>
                      <a:pt x="958484" y="401618"/>
                    </a:lnTo>
                    <a:lnTo>
                      <a:pt x="956606" y="389803"/>
                    </a:lnTo>
                    <a:lnTo>
                      <a:pt x="961421" y="373105"/>
                    </a:lnTo>
                    <a:lnTo>
                      <a:pt x="965164" y="365827"/>
                    </a:lnTo>
                    <a:lnTo>
                      <a:pt x="971898" y="347167"/>
                    </a:lnTo>
                    <a:lnTo>
                      <a:pt x="969881" y="335033"/>
                    </a:lnTo>
                    <a:lnTo>
                      <a:pt x="969576" y="320826"/>
                    </a:lnTo>
                    <a:lnTo>
                      <a:pt x="968588" y="314203"/>
                    </a:lnTo>
                    <a:lnTo>
                      <a:pt x="964204" y="304643"/>
                    </a:lnTo>
                    <a:lnTo>
                      <a:pt x="955716" y="297853"/>
                    </a:lnTo>
                    <a:lnTo>
                      <a:pt x="947158" y="295710"/>
                    </a:lnTo>
                    <a:lnTo>
                      <a:pt x="944306" y="289071"/>
                    </a:lnTo>
                    <a:lnTo>
                      <a:pt x="944834" y="281488"/>
                    </a:lnTo>
                    <a:lnTo>
                      <a:pt x="947199" y="270356"/>
                    </a:lnTo>
                    <a:lnTo>
                      <a:pt x="954226" y="246714"/>
                    </a:lnTo>
                    <a:lnTo>
                      <a:pt x="961602" y="213109"/>
                    </a:lnTo>
                    <a:lnTo>
                      <a:pt x="961852" y="205220"/>
                    </a:lnTo>
                    <a:lnTo>
                      <a:pt x="961156" y="200891"/>
                    </a:lnTo>
                    <a:lnTo>
                      <a:pt x="961658" y="196509"/>
                    </a:lnTo>
                    <a:lnTo>
                      <a:pt x="960796" y="186072"/>
                    </a:lnTo>
                    <a:lnTo>
                      <a:pt x="959403" y="178335"/>
                    </a:lnTo>
                    <a:lnTo>
                      <a:pt x="929528" y="148419"/>
                    </a:lnTo>
                    <a:lnTo>
                      <a:pt x="927732" y="145497"/>
                    </a:lnTo>
                    <a:lnTo>
                      <a:pt x="926758" y="141460"/>
                    </a:lnTo>
                    <a:lnTo>
                      <a:pt x="929890" y="140571"/>
                    </a:lnTo>
                    <a:lnTo>
                      <a:pt x="932185" y="140780"/>
                    </a:lnTo>
                    <a:lnTo>
                      <a:pt x="954686" y="154791"/>
                    </a:lnTo>
                    <a:lnTo>
                      <a:pt x="959653" y="155544"/>
                    </a:lnTo>
                    <a:lnTo>
                      <a:pt x="994915" y="151660"/>
                    </a:lnTo>
                    <a:lnTo>
                      <a:pt x="1012142" y="155042"/>
                    </a:lnTo>
                    <a:lnTo>
                      <a:pt x="1026697" y="162166"/>
                    </a:lnTo>
                    <a:lnTo>
                      <a:pt x="1037104" y="182120"/>
                    </a:lnTo>
                    <a:lnTo>
                      <a:pt x="1047694" y="200252"/>
                    </a:lnTo>
                    <a:lnTo>
                      <a:pt x="1057602" y="215740"/>
                    </a:lnTo>
                    <a:lnTo>
                      <a:pt x="1057867" y="228361"/>
                    </a:lnTo>
                    <a:lnTo>
                      <a:pt x="1047667" y="230963"/>
                    </a:lnTo>
                    <a:lnTo>
                      <a:pt x="1037716" y="231534"/>
                    </a:lnTo>
                    <a:lnTo>
                      <a:pt x="1012517" y="237795"/>
                    </a:lnTo>
                    <a:lnTo>
                      <a:pt x="1006478" y="244865"/>
                    </a:lnTo>
                    <a:lnTo>
                      <a:pt x="989502" y="266502"/>
                    </a:lnTo>
                    <a:lnTo>
                      <a:pt x="988055" y="273042"/>
                    </a:lnTo>
                    <a:lnTo>
                      <a:pt x="989515" y="279372"/>
                    </a:lnTo>
                    <a:lnTo>
                      <a:pt x="997308" y="286053"/>
                    </a:lnTo>
                    <a:lnTo>
                      <a:pt x="1013839" y="296044"/>
                    </a:lnTo>
                    <a:lnTo>
                      <a:pt x="1021270" y="315733"/>
                    </a:lnTo>
                    <a:lnTo>
                      <a:pt x="1026460" y="325502"/>
                    </a:lnTo>
                    <a:lnTo>
                      <a:pt x="1030397" y="329272"/>
                    </a:lnTo>
                    <a:lnTo>
                      <a:pt x="1034225" y="330219"/>
                    </a:lnTo>
                    <a:lnTo>
                      <a:pt x="1042574" y="330289"/>
                    </a:lnTo>
                    <a:lnTo>
                      <a:pt x="1048460" y="332654"/>
                    </a:lnTo>
                    <a:lnTo>
                      <a:pt x="1050172" y="334519"/>
                    </a:lnTo>
                    <a:lnTo>
                      <a:pt x="1052509" y="332654"/>
                    </a:lnTo>
                    <a:lnTo>
                      <a:pt x="1057922" y="332015"/>
                    </a:lnTo>
                    <a:lnTo>
                      <a:pt x="1089384" y="321648"/>
                    </a:lnTo>
                    <a:lnTo>
                      <a:pt x="1095618" y="317055"/>
                    </a:lnTo>
                    <a:lnTo>
                      <a:pt x="1097691" y="310154"/>
                    </a:lnTo>
                    <a:lnTo>
                      <a:pt x="1100000" y="286971"/>
                    </a:lnTo>
                    <a:lnTo>
                      <a:pt x="1102785" y="278858"/>
                    </a:lnTo>
                    <a:lnTo>
                      <a:pt x="1105470" y="268812"/>
                    </a:lnTo>
                    <a:lnTo>
                      <a:pt x="1104468" y="262633"/>
                    </a:lnTo>
                    <a:lnTo>
                      <a:pt x="1104163" y="255592"/>
                    </a:lnTo>
                    <a:lnTo>
                      <a:pt x="1119942" y="248816"/>
                    </a:lnTo>
                    <a:lnTo>
                      <a:pt x="1134595" y="244210"/>
                    </a:lnTo>
                    <a:lnTo>
                      <a:pt x="1141594" y="245629"/>
                    </a:lnTo>
                    <a:lnTo>
                      <a:pt x="1143332" y="240495"/>
                    </a:lnTo>
                    <a:lnTo>
                      <a:pt x="1138839" y="230628"/>
                    </a:lnTo>
                    <a:lnTo>
                      <a:pt x="1136222" y="225744"/>
                    </a:lnTo>
                    <a:lnTo>
                      <a:pt x="1138519" y="223490"/>
                    </a:lnTo>
                    <a:lnTo>
                      <a:pt x="1141886" y="226218"/>
                    </a:lnTo>
                    <a:lnTo>
                      <a:pt x="1146311" y="227860"/>
                    </a:lnTo>
                    <a:lnTo>
                      <a:pt x="1154172" y="226134"/>
                    </a:lnTo>
                    <a:lnTo>
                      <a:pt x="1184480" y="205873"/>
                    </a:lnTo>
                    <a:lnTo>
                      <a:pt x="1196280" y="194338"/>
                    </a:lnTo>
                    <a:lnTo>
                      <a:pt x="1203334" y="189816"/>
                    </a:lnTo>
                    <a:lnTo>
                      <a:pt x="1214481" y="179352"/>
                    </a:lnTo>
                    <a:lnTo>
                      <a:pt x="1219936" y="175942"/>
                    </a:lnTo>
                    <a:lnTo>
                      <a:pt x="1229300" y="174524"/>
                    </a:lnTo>
                    <a:lnTo>
                      <a:pt x="1239360" y="170391"/>
                    </a:lnTo>
                    <a:lnTo>
                      <a:pt x="1250326" y="162543"/>
                    </a:lnTo>
                    <a:lnTo>
                      <a:pt x="1265090" y="155891"/>
                    </a:lnTo>
                    <a:lnTo>
                      <a:pt x="1267469" y="155612"/>
                    </a:lnTo>
                    <a:lnTo>
                      <a:pt x="1270321" y="156600"/>
                    </a:lnTo>
                    <a:lnTo>
                      <a:pt x="1276431" y="164337"/>
                    </a:lnTo>
                    <a:lnTo>
                      <a:pt x="1274176" y="168678"/>
                    </a:lnTo>
                    <a:lnTo>
                      <a:pt x="1272464" y="173368"/>
                    </a:lnTo>
                    <a:lnTo>
                      <a:pt x="1275415" y="175846"/>
                    </a:lnTo>
                    <a:lnTo>
                      <a:pt x="1277878" y="177028"/>
                    </a:lnTo>
                    <a:lnTo>
                      <a:pt x="1280786" y="175761"/>
                    </a:lnTo>
                    <a:lnTo>
                      <a:pt x="1283848" y="172547"/>
                    </a:lnTo>
                    <a:lnTo>
                      <a:pt x="1291459" y="167817"/>
                    </a:lnTo>
                    <a:lnTo>
                      <a:pt x="1293517" y="161735"/>
                    </a:lnTo>
                    <a:lnTo>
                      <a:pt x="1290597" y="159383"/>
                    </a:lnTo>
                    <a:lnTo>
                      <a:pt x="1286784" y="150172"/>
                    </a:lnTo>
                    <a:lnTo>
                      <a:pt x="1282289" y="148265"/>
                    </a:lnTo>
                    <a:lnTo>
                      <a:pt x="1278740" y="148487"/>
                    </a:lnTo>
                    <a:lnTo>
                      <a:pt x="1292002" y="135282"/>
                    </a:lnTo>
                    <a:lnTo>
                      <a:pt x="1320486" y="115703"/>
                    </a:lnTo>
                    <a:lnTo>
                      <a:pt x="1335682" y="106646"/>
                    </a:lnTo>
                    <a:lnTo>
                      <a:pt x="1350668" y="105838"/>
                    </a:lnTo>
                    <a:lnTo>
                      <a:pt x="1362579" y="107034"/>
                    </a:lnTo>
                    <a:lnTo>
                      <a:pt x="1358098" y="110041"/>
                    </a:lnTo>
                    <a:lnTo>
                      <a:pt x="1338506" y="114174"/>
                    </a:lnTo>
                    <a:lnTo>
                      <a:pt x="1335501" y="116247"/>
                    </a:lnTo>
                    <a:lnTo>
                      <a:pt x="1335528" y="118710"/>
                    </a:lnTo>
                    <a:lnTo>
                      <a:pt x="1340273" y="120156"/>
                    </a:lnTo>
                    <a:lnTo>
                      <a:pt x="1342263" y="123079"/>
                    </a:lnTo>
                    <a:lnTo>
                      <a:pt x="1340662" y="126572"/>
                    </a:lnTo>
                    <a:lnTo>
                      <a:pt x="1339173" y="127684"/>
                    </a:lnTo>
                    <a:lnTo>
                      <a:pt x="1336934" y="137647"/>
                    </a:lnTo>
                    <a:lnTo>
                      <a:pt x="1334012" y="145691"/>
                    </a:lnTo>
                    <a:lnTo>
                      <a:pt x="1340203" y="156058"/>
                    </a:lnTo>
                    <a:lnTo>
                      <a:pt x="1340719" y="166842"/>
                    </a:lnTo>
                    <a:lnTo>
                      <a:pt x="1336766" y="172449"/>
                    </a:lnTo>
                    <a:lnTo>
                      <a:pt x="1331311" y="170348"/>
                    </a:lnTo>
                    <a:lnTo>
                      <a:pt x="1326497" y="174106"/>
                    </a:lnTo>
                    <a:lnTo>
                      <a:pt x="1317745" y="176637"/>
                    </a:lnTo>
                    <a:lnTo>
                      <a:pt x="1315811" y="179964"/>
                    </a:lnTo>
                    <a:lnTo>
                      <a:pt x="1314529" y="184626"/>
                    </a:lnTo>
                    <a:lnTo>
                      <a:pt x="1320097" y="185752"/>
                    </a:lnTo>
                    <a:lnTo>
                      <a:pt x="1324452" y="185460"/>
                    </a:lnTo>
                    <a:lnTo>
                      <a:pt x="1340022" y="188452"/>
                    </a:lnTo>
                    <a:lnTo>
                      <a:pt x="1342138" y="188855"/>
                    </a:lnTo>
                    <a:lnTo>
                      <a:pt x="1347258" y="185515"/>
                    </a:lnTo>
                    <a:lnTo>
                      <a:pt x="1352476" y="184751"/>
                    </a:lnTo>
                    <a:lnTo>
                      <a:pt x="1358766" y="183832"/>
                    </a:lnTo>
                    <a:lnTo>
                      <a:pt x="1361966" y="181815"/>
                    </a:lnTo>
                    <a:lnTo>
                      <a:pt x="1365293" y="184041"/>
                    </a:lnTo>
                    <a:lnTo>
                      <a:pt x="1371401" y="193378"/>
                    </a:lnTo>
                    <a:lnTo>
                      <a:pt x="1372750" y="192932"/>
                    </a:lnTo>
                    <a:lnTo>
                      <a:pt x="1372750" y="1553281"/>
                    </a:lnTo>
                    <a:lnTo>
                      <a:pt x="1371665" y="1552589"/>
                    </a:lnTo>
                    <a:lnTo>
                      <a:pt x="1368326" y="1551755"/>
                    </a:lnTo>
                    <a:lnTo>
                      <a:pt x="1365641" y="1553077"/>
                    </a:lnTo>
                    <a:lnTo>
                      <a:pt x="1364596" y="1555805"/>
                    </a:lnTo>
                    <a:lnTo>
                      <a:pt x="1365362" y="1557948"/>
                    </a:lnTo>
                    <a:lnTo>
                      <a:pt x="1366948" y="1559882"/>
                    </a:lnTo>
                    <a:lnTo>
                      <a:pt x="1368187" y="1565977"/>
                    </a:lnTo>
                    <a:lnTo>
                      <a:pt x="1368660" y="1573420"/>
                    </a:lnTo>
                    <a:lnTo>
                      <a:pt x="1368117" y="1577623"/>
                    </a:lnTo>
                    <a:lnTo>
                      <a:pt x="1366558" y="1580142"/>
                    </a:lnTo>
                    <a:lnTo>
                      <a:pt x="1364971" y="1581046"/>
                    </a:lnTo>
                    <a:lnTo>
                      <a:pt x="1363497" y="1580726"/>
                    </a:lnTo>
                    <a:lnTo>
                      <a:pt x="1361702" y="1578110"/>
                    </a:lnTo>
                    <a:lnTo>
                      <a:pt x="1360603" y="1572586"/>
                    </a:lnTo>
                    <a:lnTo>
                      <a:pt x="1359740" y="1566032"/>
                    </a:lnTo>
                    <a:lnTo>
                      <a:pt x="1354912" y="1557780"/>
                    </a:lnTo>
                    <a:lnTo>
                      <a:pt x="1350736" y="1552729"/>
                    </a:lnTo>
                    <a:lnTo>
                      <a:pt x="1348734" y="1549932"/>
                    </a:lnTo>
                    <a:lnTo>
                      <a:pt x="1344893" y="1545312"/>
                    </a:lnTo>
                    <a:lnTo>
                      <a:pt x="1341596" y="1542459"/>
                    </a:lnTo>
                    <a:lnTo>
                      <a:pt x="1334554" y="1539190"/>
                    </a:lnTo>
                    <a:lnTo>
                      <a:pt x="1331103" y="1536825"/>
                    </a:lnTo>
                    <a:lnTo>
                      <a:pt x="1325092" y="1527612"/>
                    </a:lnTo>
                    <a:lnTo>
                      <a:pt x="1321738" y="1524801"/>
                    </a:lnTo>
                    <a:lnTo>
                      <a:pt x="1317425" y="1522436"/>
                    </a:lnTo>
                    <a:lnTo>
                      <a:pt x="1313876" y="1521726"/>
                    </a:lnTo>
                    <a:lnTo>
                      <a:pt x="1313098" y="1522270"/>
                    </a:lnTo>
                    <a:lnTo>
                      <a:pt x="1305709" y="1523590"/>
                    </a:lnTo>
                    <a:lnTo>
                      <a:pt x="1300407" y="1523396"/>
                    </a:lnTo>
                    <a:lnTo>
                      <a:pt x="1297206" y="1521656"/>
                    </a:lnTo>
                    <a:lnTo>
                      <a:pt x="1293880" y="1521449"/>
                    </a:lnTo>
                    <a:lnTo>
                      <a:pt x="1293602" y="1521434"/>
                    </a:lnTo>
                    <a:lnTo>
                      <a:pt x="1289956" y="1522603"/>
                    </a:lnTo>
                    <a:lnTo>
                      <a:pt x="1289288" y="1522519"/>
                    </a:lnTo>
                    <a:lnTo>
                      <a:pt x="1287465" y="1522464"/>
                    </a:lnTo>
                    <a:lnTo>
                      <a:pt x="1284528" y="1520557"/>
                    </a:lnTo>
                    <a:lnTo>
                      <a:pt x="1281677" y="1515422"/>
                    </a:lnTo>
                    <a:lnTo>
                      <a:pt x="1278073" y="1509954"/>
                    </a:lnTo>
                    <a:lnTo>
                      <a:pt x="1273718" y="1508186"/>
                    </a:lnTo>
                    <a:lnTo>
                      <a:pt x="1265439" y="1510496"/>
                    </a:lnTo>
                    <a:lnTo>
                      <a:pt x="1256393" y="1517928"/>
                    </a:lnTo>
                    <a:lnTo>
                      <a:pt x="1249895" y="1522325"/>
                    </a:lnTo>
                    <a:lnTo>
                      <a:pt x="1244593" y="1522449"/>
                    </a:lnTo>
                    <a:lnTo>
                      <a:pt x="1241560" y="1523118"/>
                    </a:lnTo>
                    <a:lnTo>
                      <a:pt x="1239541" y="1522854"/>
                    </a:lnTo>
                    <a:lnTo>
                      <a:pt x="1237857" y="1521476"/>
                    </a:lnTo>
                    <a:lnTo>
                      <a:pt x="1237454" y="1518804"/>
                    </a:lnTo>
                    <a:lnTo>
                      <a:pt x="1236634" y="1515409"/>
                    </a:lnTo>
                    <a:lnTo>
                      <a:pt x="1232474" y="1512083"/>
                    </a:lnTo>
                    <a:lnTo>
                      <a:pt x="1226795" y="1509941"/>
                    </a:lnTo>
                    <a:lnTo>
                      <a:pt x="1221508" y="1507589"/>
                    </a:lnTo>
                    <a:lnTo>
                      <a:pt x="1218043" y="1506962"/>
                    </a:lnTo>
                    <a:lnTo>
                      <a:pt x="1216582" y="1510357"/>
                    </a:lnTo>
                    <a:lnTo>
                      <a:pt x="1212198" y="1515757"/>
                    </a:lnTo>
                    <a:lnTo>
                      <a:pt x="1207217" y="1520988"/>
                    </a:lnTo>
                    <a:lnTo>
                      <a:pt x="1200871" y="1529478"/>
                    </a:lnTo>
                    <a:lnTo>
                      <a:pt x="1199133" y="1532483"/>
                    </a:lnTo>
                    <a:lnTo>
                      <a:pt x="1196698" y="1534486"/>
                    </a:lnTo>
                    <a:lnTo>
                      <a:pt x="1191159" y="1536656"/>
                    </a:lnTo>
                    <a:lnTo>
                      <a:pt x="1184425" y="1540233"/>
                    </a:lnTo>
                    <a:lnTo>
                      <a:pt x="1180124" y="1544297"/>
                    </a:lnTo>
                    <a:lnTo>
                      <a:pt x="1174030" y="1546133"/>
                    </a:lnTo>
                    <a:lnTo>
                      <a:pt x="1167447" y="1547289"/>
                    </a:lnTo>
                    <a:lnTo>
                      <a:pt x="1164581" y="1550795"/>
                    </a:lnTo>
                    <a:lnTo>
                      <a:pt x="1162815" y="1556500"/>
                    </a:lnTo>
                    <a:lnTo>
                      <a:pt x="1160629" y="1561620"/>
                    </a:lnTo>
                    <a:lnTo>
                      <a:pt x="1150291" y="1569372"/>
                    </a:lnTo>
                    <a:lnTo>
                      <a:pt x="1144641" y="1574381"/>
                    </a:lnTo>
                    <a:lnTo>
                      <a:pt x="1140521" y="1577039"/>
                    </a:lnTo>
                    <a:lnTo>
                      <a:pt x="1137642" y="1576691"/>
                    </a:lnTo>
                    <a:lnTo>
                      <a:pt x="1134524" y="1575898"/>
                    </a:lnTo>
                    <a:lnTo>
                      <a:pt x="1133356" y="1576343"/>
                    </a:lnTo>
                    <a:lnTo>
                      <a:pt x="1134955" y="1580169"/>
                    </a:lnTo>
                    <a:lnTo>
                      <a:pt x="1136305" y="1592193"/>
                    </a:lnTo>
                    <a:lnTo>
                      <a:pt x="1138212" y="1599832"/>
                    </a:lnTo>
                    <a:lnTo>
                      <a:pt x="1139589" y="1604214"/>
                    </a:lnTo>
                    <a:lnTo>
                      <a:pt x="1140884" y="1607652"/>
                    </a:lnTo>
                    <a:lnTo>
                      <a:pt x="1141873" y="1612913"/>
                    </a:lnTo>
                    <a:lnTo>
                      <a:pt x="1140592" y="1615986"/>
                    </a:lnTo>
                    <a:lnTo>
                      <a:pt x="1138587" y="1618046"/>
                    </a:lnTo>
                    <a:lnTo>
                      <a:pt x="1132381" y="1621288"/>
                    </a:lnTo>
                    <a:lnTo>
                      <a:pt x="1125911" y="1624072"/>
                    </a:lnTo>
                    <a:lnTo>
                      <a:pt x="1122029" y="1622277"/>
                    </a:lnTo>
                    <a:lnTo>
                      <a:pt x="1117729" y="1617824"/>
                    </a:lnTo>
                    <a:lnTo>
                      <a:pt x="1116032" y="1615515"/>
                    </a:lnTo>
                    <a:lnTo>
                      <a:pt x="1111328" y="1608014"/>
                    </a:lnTo>
                    <a:lnTo>
                      <a:pt x="1103090" y="1596534"/>
                    </a:lnTo>
                    <a:lnTo>
                      <a:pt x="1097469" y="1590704"/>
                    </a:lnTo>
                    <a:lnTo>
                      <a:pt x="1093336" y="1588533"/>
                    </a:lnTo>
                    <a:lnTo>
                      <a:pt x="1089580" y="1589201"/>
                    </a:lnTo>
                    <a:lnTo>
                      <a:pt x="1086684" y="1591928"/>
                    </a:lnTo>
                    <a:lnTo>
                      <a:pt x="1084626" y="1594364"/>
                    </a:lnTo>
                    <a:lnTo>
                      <a:pt x="1082677" y="1597076"/>
                    </a:lnTo>
                    <a:lnTo>
                      <a:pt x="1081438" y="1600486"/>
                    </a:lnTo>
                    <a:lnTo>
                      <a:pt x="1081549" y="1605176"/>
                    </a:lnTo>
                    <a:lnTo>
                      <a:pt x="1081453" y="1610143"/>
                    </a:lnTo>
                    <a:lnTo>
                      <a:pt x="1079630" y="1613636"/>
                    </a:lnTo>
                    <a:lnTo>
                      <a:pt x="1074996" y="1617379"/>
                    </a:lnTo>
                    <a:lnTo>
                      <a:pt x="1069625" y="1622597"/>
                    </a:lnTo>
                    <a:lnTo>
                      <a:pt x="1065617" y="1631989"/>
                    </a:lnTo>
                    <a:lnTo>
                      <a:pt x="1063015" y="1643692"/>
                    </a:lnTo>
                    <a:lnTo>
                      <a:pt x="1062194" y="1651790"/>
                    </a:lnTo>
                    <a:lnTo>
                      <a:pt x="1064184" y="1655562"/>
                    </a:lnTo>
                    <a:lnTo>
                      <a:pt x="1068108" y="1658623"/>
                    </a:lnTo>
                    <a:lnTo>
                      <a:pt x="1070641" y="1661768"/>
                    </a:lnTo>
                    <a:lnTo>
                      <a:pt x="1071155" y="1664718"/>
                    </a:lnTo>
                    <a:lnTo>
                      <a:pt x="1070487" y="1667806"/>
                    </a:lnTo>
                    <a:lnTo>
                      <a:pt x="1068457" y="1671369"/>
                    </a:lnTo>
                    <a:lnTo>
                      <a:pt x="1064184" y="1675447"/>
                    </a:lnTo>
                    <a:lnTo>
                      <a:pt x="1058312" y="1685159"/>
                    </a:lnTo>
                    <a:lnTo>
                      <a:pt x="1054666" y="1698824"/>
                    </a:lnTo>
                    <a:lnTo>
                      <a:pt x="1056683" y="1708327"/>
                    </a:lnTo>
                    <a:lnTo>
                      <a:pt x="1064198" y="1713518"/>
                    </a:lnTo>
                    <a:lnTo>
                      <a:pt x="1070097" y="1715814"/>
                    </a:lnTo>
                    <a:lnTo>
                      <a:pt x="1072449" y="1718862"/>
                    </a:lnTo>
                    <a:lnTo>
                      <a:pt x="1074579" y="1725012"/>
                    </a:lnTo>
                    <a:lnTo>
                      <a:pt x="1074287" y="1731246"/>
                    </a:lnTo>
                    <a:lnTo>
                      <a:pt x="1073577" y="1735462"/>
                    </a:lnTo>
                    <a:lnTo>
                      <a:pt x="1075038" y="1739582"/>
                    </a:lnTo>
                    <a:lnTo>
                      <a:pt x="1077821" y="1744479"/>
                    </a:lnTo>
                    <a:lnTo>
                      <a:pt x="1081340" y="1747457"/>
                    </a:lnTo>
                    <a:lnTo>
                      <a:pt x="1085057" y="1745856"/>
                    </a:lnTo>
                    <a:lnTo>
                      <a:pt x="1088757" y="1743811"/>
                    </a:lnTo>
                    <a:lnTo>
                      <a:pt x="1093377" y="1744619"/>
                    </a:lnTo>
                    <a:lnTo>
                      <a:pt x="1106430" y="1746316"/>
                    </a:lnTo>
                    <a:lnTo>
                      <a:pt x="1113276" y="1747193"/>
                    </a:lnTo>
                    <a:lnTo>
                      <a:pt x="1115502" y="1749308"/>
                    </a:lnTo>
                    <a:lnTo>
                      <a:pt x="1119747" y="1756182"/>
                    </a:lnTo>
                    <a:lnTo>
                      <a:pt x="1125118" y="1763876"/>
                    </a:lnTo>
                    <a:lnTo>
                      <a:pt x="1130558" y="1771669"/>
                    </a:lnTo>
                    <a:lnTo>
                      <a:pt x="1132437" y="1775036"/>
                    </a:lnTo>
                    <a:lnTo>
                      <a:pt x="1136877" y="1784304"/>
                    </a:lnTo>
                    <a:lnTo>
                      <a:pt x="1141468" y="1792611"/>
                    </a:lnTo>
                    <a:lnTo>
                      <a:pt x="1146450" y="1802881"/>
                    </a:lnTo>
                    <a:lnTo>
                      <a:pt x="1146102" y="1805649"/>
                    </a:lnTo>
                    <a:lnTo>
                      <a:pt x="1143486" y="1806805"/>
                    </a:lnTo>
                    <a:lnTo>
                      <a:pt x="1139297" y="1806526"/>
                    </a:lnTo>
                    <a:lnTo>
                      <a:pt x="1136069" y="1805024"/>
                    </a:lnTo>
                    <a:lnTo>
                      <a:pt x="1134260" y="1803785"/>
                    </a:lnTo>
                    <a:lnTo>
                      <a:pt x="1132633" y="1803367"/>
                    </a:lnTo>
                    <a:lnTo>
                      <a:pt x="1130795" y="1803869"/>
                    </a:lnTo>
                    <a:lnTo>
                      <a:pt x="1129237" y="1805163"/>
                    </a:lnTo>
                    <a:lnTo>
                      <a:pt x="1128611" y="1807195"/>
                    </a:lnTo>
                    <a:lnTo>
                      <a:pt x="1128875" y="1809950"/>
                    </a:lnTo>
                    <a:lnTo>
                      <a:pt x="1130127" y="1812469"/>
                    </a:lnTo>
                    <a:lnTo>
                      <a:pt x="1131880" y="1814082"/>
                    </a:lnTo>
                    <a:lnTo>
                      <a:pt x="1132814" y="1814681"/>
                    </a:lnTo>
                    <a:lnTo>
                      <a:pt x="1139229" y="1817993"/>
                    </a:lnTo>
                    <a:lnTo>
                      <a:pt x="1146450" y="1821721"/>
                    </a:lnTo>
                    <a:lnTo>
                      <a:pt x="1155244" y="1826981"/>
                    </a:lnTo>
                    <a:lnTo>
                      <a:pt x="1157122" y="1827636"/>
                    </a:lnTo>
                    <a:lnTo>
                      <a:pt x="1157652" y="1830210"/>
                    </a:lnTo>
                    <a:lnTo>
                      <a:pt x="1152948" y="1830767"/>
                    </a:lnTo>
                    <a:lnTo>
                      <a:pt x="1152378" y="1833772"/>
                    </a:lnTo>
                    <a:lnTo>
                      <a:pt x="1151154" y="1835970"/>
                    </a:lnTo>
                    <a:lnTo>
                      <a:pt x="1140633" y="1840952"/>
                    </a:lnTo>
                    <a:lnTo>
                      <a:pt x="1138003" y="1840939"/>
                    </a:lnTo>
                    <a:lnTo>
                      <a:pt x="1135693" y="1841760"/>
                    </a:lnTo>
                    <a:lnTo>
                      <a:pt x="1135832" y="1844974"/>
                    </a:lnTo>
                    <a:lnTo>
                      <a:pt x="1136459" y="1847923"/>
                    </a:lnTo>
                    <a:lnTo>
                      <a:pt x="1138254" y="1851041"/>
                    </a:lnTo>
                    <a:lnTo>
                      <a:pt x="1137474" y="1852376"/>
                    </a:lnTo>
                    <a:lnTo>
                      <a:pt x="1135915" y="1852822"/>
                    </a:lnTo>
                    <a:lnTo>
                      <a:pt x="1133871" y="1851875"/>
                    </a:lnTo>
                    <a:lnTo>
                      <a:pt x="1131993" y="1850248"/>
                    </a:lnTo>
                    <a:lnTo>
                      <a:pt x="1129961" y="1849843"/>
                    </a:lnTo>
                    <a:lnTo>
                      <a:pt x="1127999" y="1850248"/>
                    </a:lnTo>
                    <a:lnTo>
                      <a:pt x="1119036" y="1859028"/>
                    </a:lnTo>
                    <a:lnTo>
                      <a:pt x="1115197" y="1861310"/>
                    </a:lnTo>
                    <a:lnTo>
                      <a:pt x="1111049" y="1862201"/>
                    </a:lnTo>
                    <a:lnTo>
                      <a:pt x="1102353" y="1865429"/>
                    </a:lnTo>
                    <a:lnTo>
                      <a:pt x="1099765" y="1865261"/>
                    </a:lnTo>
                    <a:lnTo>
                      <a:pt x="1097315" y="1864135"/>
                    </a:lnTo>
                    <a:lnTo>
                      <a:pt x="1095312" y="1865777"/>
                    </a:lnTo>
                    <a:lnTo>
                      <a:pt x="1094671" y="1869825"/>
                    </a:lnTo>
                    <a:lnTo>
                      <a:pt x="1092361" y="1867029"/>
                    </a:lnTo>
                    <a:lnTo>
                      <a:pt x="1089787" y="1864803"/>
                    </a:lnTo>
                    <a:lnTo>
                      <a:pt x="1088646" y="1864052"/>
                    </a:lnTo>
                    <a:lnTo>
                      <a:pt x="1088021" y="1864496"/>
                    </a:lnTo>
                    <a:lnTo>
                      <a:pt x="1090399" y="1868838"/>
                    </a:lnTo>
                    <a:lnTo>
                      <a:pt x="1090608" y="1872817"/>
                    </a:lnTo>
                    <a:lnTo>
                      <a:pt x="1090024" y="1875003"/>
                    </a:lnTo>
                    <a:lnTo>
                      <a:pt x="1089022" y="1876993"/>
                    </a:lnTo>
                    <a:lnTo>
                      <a:pt x="1087687" y="1878217"/>
                    </a:lnTo>
                    <a:lnTo>
                      <a:pt x="1086072" y="1878884"/>
                    </a:lnTo>
                    <a:lnTo>
                      <a:pt x="1085210" y="1885870"/>
                    </a:lnTo>
                    <a:lnTo>
                      <a:pt x="1083652" y="1890129"/>
                    </a:lnTo>
                    <a:lnTo>
                      <a:pt x="1081494" y="1893900"/>
                    </a:lnTo>
                    <a:lnTo>
                      <a:pt x="1078585" y="1900801"/>
                    </a:lnTo>
                    <a:lnTo>
                      <a:pt x="1076249" y="1903807"/>
                    </a:lnTo>
                    <a:lnTo>
                      <a:pt x="1074424" y="1907299"/>
                    </a:lnTo>
                    <a:lnTo>
                      <a:pt x="1073215" y="1912184"/>
                    </a:lnTo>
                    <a:lnTo>
                      <a:pt x="1071475" y="1911043"/>
                    </a:lnTo>
                    <a:lnTo>
                      <a:pt x="1070056" y="1908941"/>
                    </a:lnTo>
                    <a:lnTo>
                      <a:pt x="1069304" y="1911711"/>
                    </a:lnTo>
                    <a:lnTo>
                      <a:pt x="1068289" y="1914063"/>
                    </a:lnTo>
                    <a:lnTo>
                      <a:pt x="1063738" y="1917582"/>
                    </a:lnTo>
                    <a:lnTo>
                      <a:pt x="1060385" y="1920964"/>
                    </a:lnTo>
                    <a:lnTo>
                      <a:pt x="1058854" y="1926196"/>
                    </a:lnTo>
                    <a:lnTo>
                      <a:pt x="1058506" y="1929326"/>
                    </a:lnTo>
                    <a:lnTo>
                      <a:pt x="1059048" y="1932137"/>
                    </a:lnTo>
                    <a:lnTo>
                      <a:pt x="1060302" y="1933835"/>
                    </a:lnTo>
                    <a:lnTo>
                      <a:pt x="1066661" y="1935658"/>
                    </a:lnTo>
                    <a:lnTo>
                      <a:pt x="1070876" y="1938038"/>
                    </a:lnTo>
                    <a:lnTo>
                      <a:pt x="1074746" y="1942477"/>
                    </a:lnTo>
                    <a:lnTo>
                      <a:pt x="1078934" y="1946248"/>
                    </a:lnTo>
                    <a:lnTo>
                      <a:pt x="1081939" y="1951089"/>
                    </a:lnTo>
                    <a:lnTo>
                      <a:pt x="1084068" y="1957046"/>
                    </a:lnTo>
                    <a:lnTo>
                      <a:pt x="1086712" y="1968568"/>
                    </a:lnTo>
                    <a:lnTo>
                      <a:pt x="1088021" y="1980660"/>
                    </a:lnTo>
                    <a:lnTo>
                      <a:pt x="1091917" y="1965603"/>
                    </a:lnTo>
                    <a:lnTo>
                      <a:pt x="1095187" y="1962904"/>
                    </a:lnTo>
                    <a:lnTo>
                      <a:pt x="1094449" y="1967148"/>
                    </a:lnTo>
                    <a:lnTo>
                      <a:pt x="1092112" y="1973660"/>
                    </a:lnTo>
                    <a:lnTo>
                      <a:pt x="1089802" y="1983080"/>
                    </a:lnTo>
                    <a:lnTo>
                      <a:pt x="1089050" y="1989941"/>
                    </a:lnTo>
                    <a:lnTo>
                      <a:pt x="1089913" y="1995884"/>
                    </a:lnTo>
                    <a:lnTo>
                      <a:pt x="1089955" y="1998652"/>
                    </a:lnTo>
                    <a:lnTo>
                      <a:pt x="1088006" y="2008449"/>
                    </a:lnTo>
                    <a:lnTo>
                      <a:pt x="1089009" y="2010326"/>
                    </a:lnTo>
                    <a:lnTo>
                      <a:pt x="1090567" y="2012066"/>
                    </a:lnTo>
                    <a:lnTo>
                      <a:pt x="1094700" y="2015448"/>
                    </a:lnTo>
                    <a:lnTo>
                      <a:pt x="1097594" y="2020360"/>
                    </a:lnTo>
                    <a:lnTo>
                      <a:pt x="1098332" y="2027261"/>
                    </a:lnTo>
                    <a:lnTo>
                      <a:pt x="1099973" y="2029167"/>
                    </a:lnTo>
                    <a:lnTo>
                      <a:pt x="1102019" y="2030824"/>
                    </a:lnTo>
                    <a:lnTo>
                      <a:pt x="1112094" y="2044530"/>
                    </a:lnTo>
                    <a:lnTo>
                      <a:pt x="1117897" y="2053617"/>
                    </a:lnTo>
                    <a:lnTo>
                      <a:pt x="1120791" y="2058904"/>
                    </a:lnTo>
                    <a:lnTo>
                      <a:pt x="1123949" y="2065542"/>
                    </a:lnTo>
                    <a:lnTo>
                      <a:pt x="1125619" y="2067086"/>
                    </a:lnTo>
                    <a:lnTo>
                      <a:pt x="1127595" y="2068074"/>
                    </a:lnTo>
                    <a:lnTo>
                      <a:pt x="1131351" y="2071247"/>
                    </a:lnTo>
                    <a:lnTo>
                      <a:pt x="1129237" y="2074655"/>
                    </a:lnTo>
                    <a:lnTo>
                      <a:pt x="1125800" y="2080695"/>
                    </a:lnTo>
                    <a:lnTo>
                      <a:pt x="1124269" y="2083896"/>
                    </a:lnTo>
                    <a:lnTo>
                      <a:pt x="1120623" y="2086860"/>
                    </a:lnTo>
                    <a:lnTo>
                      <a:pt x="1114542" y="2089990"/>
                    </a:lnTo>
                    <a:lnTo>
                      <a:pt x="1111175" y="2091340"/>
                    </a:lnTo>
                    <a:lnTo>
                      <a:pt x="1107571" y="2097811"/>
                    </a:lnTo>
                    <a:lnTo>
                      <a:pt x="1103564" y="2104087"/>
                    </a:lnTo>
                    <a:lnTo>
                      <a:pt x="1100823" y="2104782"/>
                    </a:lnTo>
                    <a:lnTo>
                      <a:pt x="1093044" y="2103808"/>
                    </a:lnTo>
                    <a:lnTo>
                      <a:pt x="1090261" y="2103238"/>
                    </a:lnTo>
                    <a:lnTo>
                      <a:pt x="1082343" y="2100468"/>
                    </a:lnTo>
                    <a:lnTo>
                      <a:pt x="1080131" y="2098785"/>
                    </a:lnTo>
                    <a:lnTo>
                      <a:pt x="1077947" y="2091494"/>
                    </a:lnTo>
                    <a:lnTo>
                      <a:pt x="1075497" y="2088348"/>
                    </a:lnTo>
                    <a:lnTo>
                      <a:pt x="1072422" y="2086344"/>
                    </a:lnTo>
                    <a:lnTo>
                      <a:pt x="1070321" y="2084633"/>
                    </a:lnTo>
                    <a:lnTo>
                      <a:pt x="1069444" y="2082880"/>
                    </a:lnTo>
                    <a:lnTo>
                      <a:pt x="1067216" y="2080319"/>
                    </a:lnTo>
                    <a:lnTo>
                      <a:pt x="1063113" y="2076521"/>
                    </a:lnTo>
                    <a:lnTo>
                      <a:pt x="1060134" y="2072917"/>
                    </a:lnTo>
                    <a:lnTo>
                      <a:pt x="1057824" y="2071943"/>
                    </a:lnTo>
                    <a:lnTo>
                      <a:pt x="1054930" y="2073209"/>
                    </a:lnTo>
                    <a:lnTo>
                      <a:pt x="1053190" y="2073570"/>
                    </a:lnTo>
                    <a:lnTo>
                      <a:pt x="1052439" y="2072930"/>
                    </a:lnTo>
                    <a:lnTo>
                      <a:pt x="1051870" y="2069897"/>
                    </a:lnTo>
                    <a:lnTo>
                      <a:pt x="1047667" y="2068825"/>
                    </a:lnTo>
                    <a:lnTo>
                      <a:pt x="1046957" y="2068102"/>
                    </a:lnTo>
                    <a:lnTo>
                      <a:pt x="1041350" y="2065195"/>
                    </a:lnTo>
                    <a:lnTo>
                      <a:pt x="1039192" y="2063649"/>
                    </a:lnTo>
                    <a:lnTo>
                      <a:pt x="1037132" y="2063538"/>
                    </a:lnTo>
                    <a:lnTo>
                      <a:pt x="1032777" y="2062661"/>
                    </a:lnTo>
                    <a:lnTo>
                      <a:pt x="1029090" y="2061256"/>
                    </a:lnTo>
                    <a:lnTo>
                      <a:pt x="1027379" y="2059405"/>
                    </a:lnTo>
                    <a:lnTo>
                      <a:pt x="1024861" y="2057345"/>
                    </a:lnTo>
                    <a:lnTo>
                      <a:pt x="1020199" y="2054771"/>
                    </a:lnTo>
                    <a:lnTo>
                      <a:pt x="1016761" y="2052350"/>
                    </a:lnTo>
                    <a:lnTo>
                      <a:pt x="1016593" y="2050792"/>
                    </a:lnTo>
                    <a:lnTo>
                      <a:pt x="1018710" y="2044349"/>
                    </a:lnTo>
                    <a:lnTo>
                      <a:pt x="1020240" y="2038143"/>
                    </a:lnTo>
                    <a:lnTo>
                      <a:pt x="1019363" y="2036932"/>
                    </a:lnTo>
                    <a:lnTo>
                      <a:pt x="1017416" y="2035902"/>
                    </a:lnTo>
                    <a:lnTo>
                      <a:pt x="1013797" y="2034942"/>
                    </a:lnTo>
                    <a:lnTo>
                      <a:pt x="1005239" y="2035262"/>
                    </a:lnTo>
                    <a:lnTo>
                      <a:pt x="999952" y="2029001"/>
                    </a:lnTo>
                    <a:lnTo>
                      <a:pt x="998088" y="2027581"/>
                    </a:lnTo>
                    <a:lnTo>
                      <a:pt x="994623" y="2026565"/>
                    </a:lnTo>
                    <a:lnTo>
                      <a:pt x="989613" y="2024646"/>
                    </a:lnTo>
                    <a:lnTo>
                      <a:pt x="986788" y="2023254"/>
                    </a:lnTo>
                    <a:lnTo>
                      <a:pt x="985982" y="2023769"/>
                    </a:lnTo>
                    <a:lnTo>
                      <a:pt x="982879" y="2030657"/>
                    </a:lnTo>
                    <a:lnTo>
                      <a:pt x="979774" y="2025744"/>
                    </a:lnTo>
                    <a:lnTo>
                      <a:pt x="977925" y="2024409"/>
                    </a:lnTo>
                    <a:lnTo>
                      <a:pt x="975280" y="2023685"/>
                    </a:lnTo>
                    <a:lnTo>
                      <a:pt x="972525" y="2023685"/>
                    </a:lnTo>
                    <a:lnTo>
                      <a:pt x="965637" y="2026079"/>
                    </a:lnTo>
                    <a:lnTo>
                      <a:pt x="960572" y="2028709"/>
                    </a:lnTo>
                    <a:lnTo>
                      <a:pt x="956787" y="2030684"/>
                    </a:lnTo>
                    <a:lnTo>
                      <a:pt x="952961" y="2031784"/>
                    </a:lnTo>
                    <a:lnTo>
                      <a:pt x="951110" y="2033315"/>
                    </a:lnTo>
                    <a:lnTo>
                      <a:pt x="945976" y="2033050"/>
                    </a:lnTo>
                    <a:lnTo>
                      <a:pt x="943387" y="2031882"/>
                    </a:lnTo>
                    <a:lnTo>
                      <a:pt x="942552" y="2030657"/>
                    </a:lnTo>
                    <a:lnTo>
                      <a:pt x="943012" y="2028514"/>
                    </a:lnTo>
                    <a:lnTo>
                      <a:pt x="944778" y="2026107"/>
                    </a:lnTo>
                    <a:lnTo>
                      <a:pt x="944904" y="2024799"/>
                    </a:lnTo>
                    <a:lnTo>
                      <a:pt x="944277" y="2023782"/>
                    </a:lnTo>
                    <a:lnTo>
                      <a:pt x="938058" y="2020568"/>
                    </a:lnTo>
                    <a:lnTo>
                      <a:pt x="935497" y="2018620"/>
                    </a:lnTo>
                    <a:lnTo>
                      <a:pt x="927302" y="2015851"/>
                    </a:lnTo>
                    <a:lnTo>
                      <a:pt x="917199" y="2010940"/>
                    </a:lnTo>
                    <a:lnTo>
                      <a:pt x="913721" y="2007711"/>
                    </a:lnTo>
                    <a:lnTo>
                      <a:pt x="913386" y="2005485"/>
                    </a:lnTo>
                    <a:lnTo>
                      <a:pt x="909420" y="2003286"/>
                    </a:lnTo>
                    <a:lnTo>
                      <a:pt x="904368" y="2001309"/>
                    </a:lnTo>
                    <a:lnTo>
                      <a:pt x="900444" y="2001866"/>
                    </a:lnTo>
                    <a:lnTo>
                      <a:pt x="896772" y="2002075"/>
                    </a:lnTo>
                    <a:lnTo>
                      <a:pt x="891024" y="1998388"/>
                    </a:lnTo>
                    <a:lnTo>
                      <a:pt x="885584" y="1998179"/>
                    </a:lnTo>
                    <a:lnTo>
                      <a:pt x="879434" y="1999292"/>
                    </a:lnTo>
                    <a:lnTo>
                      <a:pt x="878084" y="1999737"/>
                    </a:lnTo>
                    <a:lnTo>
                      <a:pt x="876608" y="2000211"/>
                    </a:lnTo>
                    <a:lnTo>
                      <a:pt x="858283" y="1998665"/>
                    </a:lnTo>
                    <a:lnTo>
                      <a:pt x="853608" y="1995619"/>
                    </a:lnTo>
                    <a:lnTo>
                      <a:pt x="849599" y="1992572"/>
                    </a:lnTo>
                    <a:lnTo>
                      <a:pt x="838857" y="1990372"/>
                    </a:lnTo>
                    <a:lnTo>
                      <a:pt x="833347" y="1988034"/>
                    </a:lnTo>
                    <a:lnTo>
                      <a:pt x="827864" y="1984724"/>
                    </a:lnTo>
                    <a:lnTo>
                      <a:pt x="821867" y="1981828"/>
                    </a:lnTo>
                    <a:lnTo>
                      <a:pt x="816830" y="1982997"/>
                    </a:lnTo>
                    <a:lnTo>
                      <a:pt x="809927" y="1981342"/>
                    </a:lnTo>
                    <a:lnTo>
                      <a:pt x="802427" y="1979894"/>
                    </a:lnTo>
                    <a:lnTo>
                      <a:pt x="799867" y="1980785"/>
                    </a:lnTo>
                    <a:lnTo>
                      <a:pt x="797500" y="1984445"/>
                    </a:lnTo>
                    <a:lnTo>
                      <a:pt x="795734" y="1987923"/>
                    </a:lnTo>
                    <a:lnTo>
                      <a:pt x="791644" y="1985085"/>
                    </a:lnTo>
                    <a:lnTo>
                      <a:pt x="777701" y="1971378"/>
                    </a:lnTo>
                    <a:lnTo>
                      <a:pt x="770395" y="1962249"/>
                    </a:lnTo>
                    <a:lnTo>
                      <a:pt x="746489" y="1941071"/>
                    </a:lnTo>
                    <a:lnTo>
                      <a:pt x="743302" y="1939443"/>
                    </a:lnTo>
                    <a:lnTo>
                      <a:pt x="730654" y="1936383"/>
                    </a:lnTo>
                    <a:lnTo>
                      <a:pt x="725560" y="1933919"/>
                    </a:lnTo>
                    <a:lnTo>
                      <a:pt x="712675" y="1918668"/>
                    </a:lnTo>
                    <a:lnTo>
                      <a:pt x="706957" y="1920713"/>
                    </a:lnTo>
                    <a:lnTo>
                      <a:pt x="701779" y="1920186"/>
                    </a:lnTo>
                    <a:lnTo>
                      <a:pt x="698760" y="1918849"/>
                    </a:lnTo>
                    <a:lnTo>
                      <a:pt x="695490" y="1916650"/>
                    </a:lnTo>
                    <a:lnTo>
                      <a:pt x="693180" y="1913741"/>
                    </a:lnTo>
                    <a:lnTo>
                      <a:pt x="690522" y="1907341"/>
                    </a:lnTo>
                    <a:lnTo>
                      <a:pt x="687420" y="1903654"/>
                    </a:lnTo>
                    <a:lnTo>
                      <a:pt x="677261" y="1898282"/>
                    </a:lnTo>
                    <a:lnTo>
                      <a:pt x="665796" y="1895152"/>
                    </a:lnTo>
                    <a:lnTo>
                      <a:pt x="664890" y="1893774"/>
                    </a:lnTo>
                    <a:lnTo>
                      <a:pt x="664557" y="1891882"/>
                    </a:lnTo>
                    <a:lnTo>
                      <a:pt x="674463" y="1888222"/>
                    </a:lnTo>
                    <a:lnTo>
                      <a:pt x="677122" y="1886120"/>
                    </a:lnTo>
                    <a:lnTo>
                      <a:pt x="672043" y="1883337"/>
                    </a:lnTo>
                    <a:lnTo>
                      <a:pt x="670108" y="1882878"/>
                    </a:lnTo>
                    <a:lnTo>
                      <a:pt x="668494" y="1881570"/>
                    </a:lnTo>
                    <a:lnTo>
                      <a:pt x="671360" y="1879469"/>
                    </a:lnTo>
                    <a:lnTo>
                      <a:pt x="674171" y="1878509"/>
                    </a:lnTo>
                    <a:lnTo>
                      <a:pt x="678542" y="1880916"/>
                    </a:lnTo>
                    <a:lnTo>
                      <a:pt x="683454" y="1885382"/>
                    </a:lnTo>
                    <a:lnTo>
                      <a:pt x="687753" y="1887081"/>
                    </a:lnTo>
                    <a:lnTo>
                      <a:pt x="689728" y="1884938"/>
                    </a:lnTo>
                    <a:lnTo>
                      <a:pt x="704688" y="1881264"/>
                    </a:lnTo>
                    <a:lnTo>
                      <a:pt x="705690" y="1878356"/>
                    </a:lnTo>
                    <a:lnTo>
                      <a:pt x="705648" y="1875099"/>
                    </a:lnTo>
                    <a:lnTo>
                      <a:pt x="704187" y="1875212"/>
                    </a:lnTo>
                    <a:lnTo>
                      <a:pt x="703227" y="1874474"/>
                    </a:lnTo>
                    <a:lnTo>
                      <a:pt x="703323" y="1870855"/>
                    </a:lnTo>
                    <a:lnTo>
                      <a:pt x="705550" y="1865888"/>
                    </a:lnTo>
                    <a:lnTo>
                      <a:pt x="712244" y="1857776"/>
                    </a:lnTo>
                    <a:lnTo>
                      <a:pt x="715848" y="1846463"/>
                    </a:lnTo>
                    <a:lnTo>
                      <a:pt x="719021" y="1843874"/>
                    </a:lnTo>
                    <a:lnTo>
                      <a:pt x="721344" y="1845586"/>
                    </a:lnTo>
                    <a:lnTo>
                      <a:pt x="721192" y="1848230"/>
                    </a:lnTo>
                    <a:lnTo>
                      <a:pt x="721567" y="1850192"/>
                    </a:lnTo>
                    <a:lnTo>
                      <a:pt x="723640" y="1846379"/>
                    </a:lnTo>
                    <a:lnTo>
                      <a:pt x="725630" y="1841216"/>
                    </a:lnTo>
                    <a:lnTo>
                      <a:pt x="730639" y="1841189"/>
                    </a:lnTo>
                    <a:lnTo>
                      <a:pt x="734105" y="1842052"/>
                    </a:lnTo>
                    <a:lnTo>
                      <a:pt x="737694" y="1841468"/>
                    </a:lnTo>
                    <a:lnTo>
                      <a:pt x="730778" y="1832965"/>
                    </a:lnTo>
                    <a:lnTo>
                      <a:pt x="721497" y="1824380"/>
                    </a:lnTo>
                    <a:lnTo>
                      <a:pt x="717586" y="1825019"/>
                    </a:lnTo>
                    <a:lnTo>
                      <a:pt x="715095" y="1823684"/>
                    </a:lnTo>
                    <a:lnTo>
                      <a:pt x="711019" y="1816587"/>
                    </a:lnTo>
                    <a:lnTo>
                      <a:pt x="709335" y="1810701"/>
                    </a:lnTo>
                    <a:lnTo>
                      <a:pt x="713274" y="1810827"/>
                    </a:lnTo>
                    <a:lnTo>
                      <a:pt x="717198" y="1811717"/>
                    </a:lnTo>
                    <a:lnTo>
                      <a:pt x="724683" y="1807598"/>
                    </a:lnTo>
                    <a:lnTo>
                      <a:pt x="727439" y="1806999"/>
                    </a:lnTo>
                    <a:lnTo>
                      <a:pt x="731877" y="1808294"/>
                    </a:lnTo>
                    <a:lnTo>
                      <a:pt x="738029" y="1809128"/>
                    </a:lnTo>
                    <a:lnTo>
                      <a:pt x="737528" y="1805232"/>
                    </a:lnTo>
                    <a:lnTo>
                      <a:pt x="735593" y="1800640"/>
                    </a:lnTo>
                    <a:lnTo>
                      <a:pt x="743094" y="1797232"/>
                    </a:lnTo>
                    <a:lnTo>
                      <a:pt x="749744" y="1795338"/>
                    </a:lnTo>
                    <a:lnTo>
                      <a:pt x="762462" y="1788646"/>
                    </a:lnTo>
                    <a:lnTo>
                      <a:pt x="768085" y="1787463"/>
                    </a:lnTo>
                    <a:lnTo>
                      <a:pt x="768808" y="1785932"/>
                    </a:lnTo>
                    <a:lnTo>
                      <a:pt x="768975" y="1783942"/>
                    </a:lnTo>
                    <a:lnTo>
                      <a:pt x="767070" y="1778572"/>
                    </a:lnTo>
                    <a:lnTo>
                      <a:pt x="765162" y="1774591"/>
                    </a:lnTo>
                    <a:lnTo>
                      <a:pt x="758455" y="1774396"/>
                    </a:lnTo>
                    <a:lnTo>
                      <a:pt x="754727" y="1779935"/>
                    </a:lnTo>
                    <a:lnTo>
                      <a:pt x="744569" y="1781743"/>
                    </a:lnTo>
                    <a:lnTo>
                      <a:pt x="740046" y="1781382"/>
                    </a:lnTo>
                    <a:lnTo>
                      <a:pt x="743636" y="1777847"/>
                    </a:lnTo>
                    <a:lnTo>
                      <a:pt x="747212" y="1776484"/>
                    </a:lnTo>
                    <a:lnTo>
                      <a:pt x="748229" y="1775008"/>
                    </a:lnTo>
                    <a:lnTo>
                      <a:pt x="741006" y="1776290"/>
                    </a:lnTo>
                    <a:lnTo>
                      <a:pt x="737402" y="1779935"/>
                    </a:lnTo>
                    <a:lnTo>
                      <a:pt x="726840" y="1784750"/>
                    </a:lnTo>
                    <a:lnTo>
                      <a:pt x="726506" y="1782231"/>
                    </a:lnTo>
                    <a:lnTo>
                      <a:pt x="726325" y="1779949"/>
                    </a:lnTo>
                    <a:lnTo>
                      <a:pt x="727105" y="1777806"/>
                    </a:lnTo>
                    <a:lnTo>
                      <a:pt x="728829" y="1776414"/>
                    </a:lnTo>
                    <a:lnTo>
                      <a:pt x="729428" y="1775147"/>
                    </a:lnTo>
                    <a:lnTo>
                      <a:pt x="729428" y="1774146"/>
                    </a:lnTo>
                    <a:lnTo>
                      <a:pt x="727884" y="1773505"/>
                    </a:lnTo>
                    <a:lnTo>
                      <a:pt x="726590" y="1773006"/>
                    </a:lnTo>
                    <a:lnTo>
                      <a:pt x="726325" y="1771613"/>
                    </a:lnTo>
                    <a:lnTo>
                      <a:pt x="726756" y="1770347"/>
                    </a:lnTo>
                    <a:lnTo>
                      <a:pt x="727954" y="1768566"/>
                    </a:lnTo>
                    <a:lnTo>
                      <a:pt x="728468" y="1766534"/>
                    </a:lnTo>
                    <a:lnTo>
                      <a:pt x="728552" y="1762471"/>
                    </a:lnTo>
                    <a:lnTo>
                      <a:pt x="729680" y="1757879"/>
                    </a:lnTo>
                    <a:lnTo>
                      <a:pt x="732866" y="1754958"/>
                    </a:lnTo>
                    <a:lnTo>
                      <a:pt x="738417" y="1754233"/>
                    </a:lnTo>
                    <a:lnTo>
                      <a:pt x="743469" y="1751714"/>
                    </a:lnTo>
                    <a:lnTo>
                      <a:pt x="746531" y="1748931"/>
                    </a:lnTo>
                    <a:lnTo>
                      <a:pt x="750566" y="1741808"/>
                    </a:lnTo>
                    <a:lnTo>
                      <a:pt x="753613" y="1740750"/>
                    </a:lnTo>
                    <a:lnTo>
                      <a:pt x="759764" y="1741139"/>
                    </a:lnTo>
                    <a:lnTo>
                      <a:pt x="763688" y="1741779"/>
                    </a:lnTo>
                    <a:lnTo>
                      <a:pt x="772775" y="1742002"/>
                    </a:lnTo>
                    <a:lnTo>
                      <a:pt x="783210" y="1741571"/>
                    </a:lnTo>
                    <a:lnTo>
                      <a:pt x="786341" y="1741446"/>
                    </a:lnTo>
                    <a:lnTo>
                      <a:pt x="788010" y="1738968"/>
                    </a:lnTo>
                    <a:lnTo>
                      <a:pt x="787899" y="1734502"/>
                    </a:lnTo>
                    <a:lnTo>
                      <a:pt x="789388" y="1730382"/>
                    </a:lnTo>
                    <a:lnTo>
                      <a:pt x="792158" y="1722619"/>
                    </a:lnTo>
                    <a:lnTo>
                      <a:pt x="795122" y="1718555"/>
                    </a:lnTo>
                    <a:lnTo>
                      <a:pt x="794996" y="1716746"/>
                    </a:lnTo>
                    <a:lnTo>
                      <a:pt x="793452" y="1715981"/>
                    </a:lnTo>
                    <a:lnTo>
                      <a:pt x="791420" y="1715605"/>
                    </a:lnTo>
                    <a:lnTo>
                      <a:pt x="790682" y="1714756"/>
                    </a:lnTo>
                    <a:lnTo>
                      <a:pt x="790780" y="1713044"/>
                    </a:lnTo>
                    <a:lnTo>
                      <a:pt x="792339" y="1711374"/>
                    </a:lnTo>
                    <a:lnTo>
                      <a:pt x="792047" y="1707938"/>
                    </a:lnTo>
                    <a:lnTo>
                      <a:pt x="791072" y="1704111"/>
                    </a:lnTo>
                    <a:lnTo>
                      <a:pt x="790209" y="1700673"/>
                    </a:lnTo>
                    <a:lnTo>
                      <a:pt x="787468" y="1698963"/>
                    </a:lnTo>
                    <a:lnTo>
                      <a:pt x="782751" y="1697822"/>
                    </a:lnTo>
                    <a:lnTo>
                      <a:pt x="783753" y="1693619"/>
                    </a:lnTo>
                    <a:lnTo>
                      <a:pt x="785089" y="1689083"/>
                    </a:lnTo>
                    <a:lnTo>
                      <a:pt x="787093" y="1686564"/>
                    </a:lnTo>
                    <a:lnTo>
                      <a:pt x="788539" y="1685048"/>
                    </a:lnTo>
                    <a:lnTo>
                      <a:pt x="792881" y="1685869"/>
                    </a:lnTo>
                    <a:lnTo>
                      <a:pt x="796026" y="1685062"/>
                    </a:lnTo>
                    <a:lnTo>
                      <a:pt x="796777" y="1684184"/>
                    </a:lnTo>
                    <a:lnTo>
                      <a:pt x="796208" y="1682446"/>
                    </a:lnTo>
                    <a:lnTo>
                      <a:pt x="791309" y="1680874"/>
                    </a:lnTo>
                    <a:lnTo>
                      <a:pt x="786995" y="1678716"/>
                    </a:lnTo>
                    <a:lnTo>
                      <a:pt x="785131" y="1676044"/>
                    </a:lnTo>
                    <a:lnTo>
                      <a:pt x="784379" y="1673178"/>
                    </a:lnTo>
                    <a:lnTo>
                      <a:pt x="787232" y="1671467"/>
                    </a:lnTo>
                    <a:lnTo>
                      <a:pt x="792311" y="1669838"/>
                    </a:lnTo>
                    <a:lnTo>
                      <a:pt x="795692" y="1665929"/>
                    </a:lnTo>
                    <a:lnTo>
                      <a:pt x="799351" y="1661726"/>
                    </a:lnTo>
                    <a:lnTo>
                      <a:pt x="800868" y="1658665"/>
                    </a:lnTo>
                    <a:lnTo>
                      <a:pt x="801633" y="1655339"/>
                    </a:lnTo>
                    <a:lnTo>
                      <a:pt x="801550" y="1651651"/>
                    </a:lnTo>
                    <a:lnTo>
                      <a:pt x="798878" y="1647894"/>
                    </a:lnTo>
                    <a:lnTo>
                      <a:pt x="798878" y="1643970"/>
                    </a:lnTo>
                    <a:lnTo>
                      <a:pt x="800326" y="1641229"/>
                    </a:lnTo>
                    <a:lnTo>
                      <a:pt x="799769" y="1639184"/>
                    </a:lnTo>
                    <a:lnTo>
                      <a:pt x="797807" y="1637988"/>
                    </a:lnTo>
                    <a:lnTo>
                      <a:pt x="794996" y="1638348"/>
                    </a:lnTo>
                    <a:lnTo>
                      <a:pt x="791810" y="1639741"/>
                    </a:lnTo>
                    <a:lnTo>
                      <a:pt x="788053" y="1639476"/>
                    </a:lnTo>
                    <a:lnTo>
                      <a:pt x="782041" y="1634744"/>
                    </a:lnTo>
                    <a:lnTo>
                      <a:pt x="775641" y="1630097"/>
                    </a:lnTo>
                    <a:lnTo>
                      <a:pt x="771952" y="1629944"/>
                    </a:lnTo>
                    <a:lnTo>
                      <a:pt x="769393" y="1629262"/>
                    </a:lnTo>
                    <a:lnTo>
                      <a:pt x="767166" y="1626854"/>
                    </a:lnTo>
                    <a:lnTo>
                      <a:pt x="765830" y="1623751"/>
                    </a:lnTo>
                    <a:lnTo>
                      <a:pt x="764383" y="1622373"/>
                    </a:lnTo>
                    <a:lnTo>
                      <a:pt x="762046" y="1623237"/>
                    </a:lnTo>
                    <a:lnTo>
                      <a:pt x="758636" y="1624657"/>
                    </a:lnTo>
                    <a:lnTo>
                      <a:pt x="754364" y="1624280"/>
                    </a:lnTo>
                    <a:lnTo>
                      <a:pt x="748841" y="1620676"/>
                    </a:lnTo>
                    <a:lnTo>
                      <a:pt x="743804" y="1616530"/>
                    </a:lnTo>
                    <a:lnTo>
                      <a:pt x="740059" y="1616432"/>
                    </a:lnTo>
                    <a:lnTo>
                      <a:pt x="736122" y="1615848"/>
                    </a:lnTo>
                    <a:lnTo>
                      <a:pt x="728594" y="1610505"/>
                    </a:lnTo>
                    <a:lnTo>
                      <a:pt x="726645" y="1610546"/>
                    </a:lnTo>
                    <a:lnTo>
                      <a:pt x="725436" y="1612133"/>
                    </a:lnTo>
                    <a:lnTo>
                      <a:pt x="724851" y="1616432"/>
                    </a:lnTo>
                    <a:lnTo>
                      <a:pt x="724225" y="1617351"/>
                    </a:lnTo>
                    <a:lnTo>
                      <a:pt x="722888" y="1618046"/>
                    </a:lnTo>
                    <a:lnTo>
                      <a:pt x="720328" y="1618520"/>
                    </a:lnTo>
                    <a:lnTo>
                      <a:pt x="716558" y="1615848"/>
                    </a:lnTo>
                    <a:lnTo>
                      <a:pt x="706942" y="1607068"/>
                    </a:lnTo>
                    <a:lnTo>
                      <a:pt x="703074" y="1600638"/>
                    </a:lnTo>
                    <a:lnTo>
                      <a:pt x="702182" y="1595950"/>
                    </a:lnTo>
                    <a:lnTo>
                      <a:pt x="699009" y="1592971"/>
                    </a:lnTo>
                    <a:lnTo>
                      <a:pt x="695949" y="1588644"/>
                    </a:lnTo>
                    <a:lnTo>
                      <a:pt x="692846" y="1588269"/>
                    </a:lnTo>
                    <a:lnTo>
                      <a:pt x="689395" y="1589659"/>
                    </a:lnTo>
                    <a:lnTo>
                      <a:pt x="686126" y="1591747"/>
                    </a:lnTo>
                    <a:lnTo>
                      <a:pt x="684567" y="1592317"/>
                    </a:lnTo>
                    <a:lnTo>
                      <a:pt x="679001" y="1593041"/>
                    </a:lnTo>
                    <a:lnTo>
                      <a:pt x="670040" y="1595950"/>
                    </a:lnTo>
                    <a:lnTo>
                      <a:pt x="667590" y="1598732"/>
                    </a:lnTo>
                    <a:lnTo>
                      <a:pt x="664585" y="1600987"/>
                    </a:lnTo>
                    <a:lnTo>
                      <a:pt x="662247" y="1599429"/>
                    </a:lnTo>
                    <a:lnTo>
                      <a:pt x="659908" y="1596659"/>
                    </a:lnTo>
                    <a:lnTo>
                      <a:pt x="654801" y="1595656"/>
                    </a:lnTo>
                    <a:lnTo>
                      <a:pt x="652353" y="1596659"/>
                    </a:lnTo>
                    <a:lnTo>
                      <a:pt x="649904" y="1594752"/>
                    </a:lnTo>
                    <a:lnTo>
                      <a:pt x="647802" y="1591329"/>
                    </a:lnTo>
                    <a:lnTo>
                      <a:pt x="644950" y="1588838"/>
                    </a:lnTo>
                    <a:lnTo>
                      <a:pt x="640706" y="1588156"/>
                    </a:lnTo>
                    <a:lnTo>
                      <a:pt x="636115" y="1587085"/>
                    </a:lnTo>
                    <a:lnTo>
                      <a:pt x="632440" y="1589005"/>
                    </a:lnTo>
                    <a:lnTo>
                      <a:pt x="627653" y="1592665"/>
                    </a:lnTo>
                    <a:lnTo>
                      <a:pt x="624426" y="1591274"/>
                    </a:lnTo>
                    <a:lnTo>
                      <a:pt x="622644" y="1586919"/>
                    </a:lnTo>
                    <a:lnTo>
                      <a:pt x="620419" y="1585708"/>
                    </a:lnTo>
                    <a:lnTo>
                      <a:pt x="617412" y="1580824"/>
                    </a:lnTo>
                    <a:lnTo>
                      <a:pt x="616634" y="1576454"/>
                    </a:lnTo>
                    <a:lnTo>
                      <a:pt x="617412" y="1574535"/>
                    </a:lnTo>
                    <a:lnTo>
                      <a:pt x="618525" y="1572085"/>
                    </a:lnTo>
                    <a:lnTo>
                      <a:pt x="618525" y="1569274"/>
                    </a:lnTo>
                    <a:lnTo>
                      <a:pt x="617636" y="1566826"/>
                    </a:lnTo>
                    <a:lnTo>
                      <a:pt x="616299" y="1564891"/>
                    </a:lnTo>
                    <a:lnTo>
                      <a:pt x="614851" y="1558393"/>
                    </a:lnTo>
                    <a:lnTo>
                      <a:pt x="613627" y="1555582"/>
                    </a:lnTo>
                    <a:lnTo>
                      <a:pt x="613405" y="1553286"/>
                    </a:lnTo>
                    <a:lnTo>
                      <a:pt x="614407" y="1551171"/>
                    </a:lnTo>
                    <a:lnTo>
                      <a:pt x="613516" y="1549765"/>
                    </a:lnTo>
                    <a:lnTo>
                      <a:pt x="611846" y="1549584"/>
                    </a:lnTo>
                    <a:lnTo>
                      <a:pt x="609063" y="1549765"/>
                    </a:lnTo>
                    <a:lnTo>
                      <a:pt x="607504" y="1548707"/>
                    </a:lnTo>
                    <a:lnTo>
                      <a:pt x="605835" y="1544992"/>
                    </a:lnTo>
                    <a:lnTo>
                      <a:pt x="604945" y="1541277"/>
                    </a:lnTo>
                    <a:lnTo>
                      <a:pt x="603832" y="1539857"/>
                    </a:lnTo>
                    <a:lnTo>
                      <a:pt x="600951" y="1539968"/>
                    </a:lnTo>
                    <a:lnTo>
                      <a:pt x="596191" y="1540748"/>
                    </a:lnTo>
                    <a:lnTo>
                      <a:pt x="591962" y="1541973"/>
                    </a:lnTo>
                    <a:lnTo>
                      <a:pt x="590083" y="1541792"/>
                    </a:lnTo>
                    <a:lnTo>
                      <a:pt x="586353" y="1539872"/>
                    </a:lnTo>
                    <a:lnTo>
                      <a:pt x="581442" y="1537771"/>
                    </a:lnTo>
                    <a:lnTo>
                      <a:pt x="571408" y="1537353"/>
                    </a:lnTo>
                    <a:lnTo>
                      <a:pt x="570615" y="1536630"/>
                    </a:lnTo>
                    <a:lnTo>
                      <a:pt x="571186" y="1535293"/>
                    </a:lnTo>
                    <a:lnTo>
                      <a:pt x="573218" y="1533123"/>
                    </a:lnTo>
                    <a:lnTo>
                      <a:pt x="572995" y="1531355"/>
                    </a:lnTo>
                    <a:lnTo>
                      <a:pt x="571227" y="1529909"/>
                    </a:lnTo>
                    <a:lnTo>
                      <a:pt x="570323" y="1526375"/>
                    </a:lnTo>
                    <a:lnTo>
                      <a:pt x="570434" y="1522366"/>
                    </a:lnTo>
                    <a:lnTo>
                      <a:pt x="570114" y="1517996"/>
                    </a:lnTo>
                    <a:lnTo>
                      <a:pt x="568000" y="1514601"/>
                    </a:lnTo>
                    <a:lnTo>
                      <a:pt x="566774" y="1512278"/>
                    </a:lnTo>
                    <a:lnTo>
                      <a:pt x="566998" y="1510135"/>
                    </a:lnTo>
                    <a:lnTo>
                      <a:pt x="571617" y="1509314"/>
                    </a:lnTo>
                    <a:lnTo>
                      <a:pt x="577087" y="1507798"/>
                    </a:lnTo>
                    <a:lnTo>
                      <a:pt x="577991" y="1506224"/>
                    </a:lnTo>
                    <a:lnTo>
                      <a:pt x="577810" y="1503776"/>
                    </a:lnTo>
                    <a:lnTo>
                      <a:pt x="566691" y="1491211"/>
                    </a:lnTo>
                    <a:lnTo>
                      <a:pt x="562880" y="1480036"/>
                    </a:lnTo>
                    <a:lnTo>
                      <a:pt x="559233" y="1473969"/>
                    </a:lnTo>
                    <a:lnTo>
                      <a:pt x="555198" y="1469879"/>
                    </a:lnTo>
                    <a:lnTo>
                      <a:pt x="551929" y="1468028"/>
                    </a:lnTo>
                    <a:lnTo>
                      <a:pt x="547169" y="1468806"/>
                    </a:lnTo>
                    <a:lnTo>
                      <a:pt x="540852" y="1468738"/>
                    </a:lnTo>
                    <a:lnTo>
                      <a:pt x="534423" y="1467486"/>
                    </a:lnTo>
                    <a:lnTo>
                      <a:pt x="529010" y="1468320"/>
                    </a:lnTo>
                    <a:lnTo>
                      <a:pt x="519297" y="1473677"/>
                    </a:lnTo>
                    <a:lnTo>
                      <a:pt x="515650" y="1473914"/>
                    </a:lnTo>
                    <a:lnTo>
                      <a:pt x="509361" y="1472231"/>
                    </a:lnTo>
                    <a:lnTo>
                      <a:pt x="503991" y="1470352"/>
                    </a:lnTo>
                    <a:lnTo>
                      <a:pt x="501165" y="1470435"/>
                    </a:lnTo>
                    <a:lnTo>
                      <a:pt x="499440" y="1471229"/>
                    </a:lnTo>
                    <a:lnTo>
                      <a:pt x="498327" y="1472676"/>
                    </a:lnTo>
                    <a:lnTo>
                      <a:pt x="495196" y="1482721"/>
                    </a:lnTo>
                    <a:lnTo>
                      <a:pt x="492622" y="1484698"/>
                    </a:lnTo>
                    <a:lnTo>
                      <a:pt x="488920" y="1486743"/>
                    </a:lnTo>
                    <a:lnTo>
                      <a:pt x="485776" y="1487091"/>
                    </a:lnTo>
                    <a:lnTo>
                      <a:pt x="483132" y="1486995"/>
                    </a:lnTo>
                    <a:lnTo>
                      <a:pt x="479304" y="1485464"/>
                    </a:lnTo>
                    <a:lnTo>
                      <a:pt x="475659" y="1483655"/>
                    </a:lnTo>
                    <a:lnTo>
                      <a:pt x="474907" y="1483544"/>
                    </a:lnTo>
                    <a:lnTo>
                      <a:pt x="474727" y="1481971"/>
                    </a:lnTo>
                    <a:lnTo>
                      <a:pt x="472070" y="1475946"/>
                    </a:lnTo>
                    <a:lnTo>
                      <a:pt x="470484" y="1473302"/>
                    </a:lnTo>
                    <a:lnTo>
                      <a:pt x="468590" y="1471854"/>
                    </a:lnTo>
                    <a:lnTo>
                      <a:pt x="467645" y="1470101"/>
                    </a:lnTo>
                    <a:lnTo>
                      <a:pt x="467616" y="1462852"/>
                    </a:lnTo>
                    <a:lnTo>
                      <a:pt x="467963" y="1456047"/>
                    </a:lnTo>
                    <a:lnTo>
                      <a:pt x="469147" y="1455170"/>
                    </a:lnTo>
                    <a:lnTo>
                      <a:pt x="465641" y="1449617"/>
                    </a:lnTo>
                    <a:lnTo>
                      <a:pt x="465376" y="1445388"/>
                    </a:lnTo>
                    <a:lnTo>
                      <a:pt x="467102" y="1443287"/>
                    </a:lnTo>
                    <a:lnTo>
                      <a:pt x="467144" y="1441505"/>
                    </a:lnTo>
                    <a:lnTo>
                      <a:pt x="465988" y="1439001"/>
                    </a:lnTo>
                    <a:lnTo>
                      <a:pt x="462384" y="1434896"/>
                    </a:lnTo>
                    <a:lnTo>
                      <a:pt x="458878" y="1430262"/>
                    </a:lnTo>
                    <a:lnTo>
                      <a:pt x="456624" y="1426617"/>
                    </a:lnTo>
                    <a:lnTo>
                      <a:pt x="455191" y="1424877"/>
                    </a:lnTo>
                    <a:lnTo>
                      <a:pt x="456916" y="1422011"/>
                    </a:lnTo>
                    <a:lnTo>
                      <a:pt x="459322" y="1416946"/>
                    </a:lnTo>
                    <a:lnTo>
                      <a:pt x="460256" y="1413969"/>
                    </a:lnTo>
                    <a:lnTo>
                      <a:pt x="461410" y="1413244"/>
                    </a:lnTo>
                    <a:lnTo>
                      <a:pt x="467074" y="1412828"/>
                    </a:lnTo>
                    <a:lnTo>
                      <a:pt x="471179" y="1412924"/>
                    </a:lnTo>
                    <a:lnTo>
                      <a:pt x="474267" y="1414009"/>
                    </a:lnTo>
                    <a:lnTo>
                      <a:pt x="475437" y="1416432"/>
                    </a:lnTo>
                    <a:lnTo>
                      <a:pt x="478261" y="1419061"/>
                    </a:lnTo>
                    <a:lnTo>
                      <a:pt x="486290" y="1420147"/>
                    </a:lnTo>
                    <a:lnTo>
                      <a:pt x="489672" y="1420034"/>
                    </a:lnTo>
                    <a:lnTo>
                      <a:pt x="493916" y="1417628"/>
                    </a:lnTo>
                    <a:lnTo>
                      <a:pt x="500775" y="1412284"/>
                    </a:lnTo>
                    <a:lnTo>
                      <a:pt x="502460" y="1408401"/>
                    </a:lnTo>
                    <a:lnTo>
                      <a:pt x="506704" y="1405660"/>
                    </a:lnTo>
                    <a:lnTo>
                      <a:pt x="509306" y="1404590"/>
                    </a:lnTo>
                    <a:lnTo>
                      <a:pt x="511644" y="1404102"/>
                    </a:lnTo>
                    <a:lnTo>
                      <a:pt x="511880" y="1401807"/>
                    </a:lnTo>
                    <a:lnTo>
                      <a:pt x="511728" y="1398661"/>
                    </a:lnTo>
                    <a:lnTo>
                      <a:pt x="510920" y="1396782"/>
                    </a:lnTo>
                    <a:lnTo>
                      <a:pt x="502487" y="1390312"/>
                    </a:lnTo>
                    <a:lnTo>
                      <a:pt x="501417" y="1388197"/>
                    </a:lnTo>
                    <a:lnTo>
                      <a:pt x="500748" y="1385706"/>
                    </a:lnTo>
                    <a:lnTo>
                      <a:pt x="501750" y="1383341"/>
                    </a:lnTo>
                    <a:lnTo>
                      <a:pt x="501722" y="1380739"/>
                    </a:lnTo>
                    <a:lnTo>
                      <a:pt x="491968" y="1374922"/>
                    </a:lnTo>
                    <a:lnTo>
                      <a:pt x="483842" y="1373893"/>
                    </a:lnTo>
                    <a:lnTo>
                      <a:pt x="477148" y="1374212"/>
                    </a:lnTo>
                    <a:lnTo>
                      <a:pt x="474546" y="1372987"/>
                    </a:lnTo>
                    <a:lnTo>
                      <a:pt x="475673" y="1370052"/>
                    </a:lnTo>
                    <a:lnTo>
                      <a:pt x="477316" y="1364751"/>
                    </a:lnTo>
                    <a:lnTo>
                      <a:pt x="477803" y="1360394"/>
                    </a:lnTo>
                    <a:lnTo>
                      <a:pt x="477342" y="1358405"/>
                    </a:lnTo>
                    <a:lnTo>
                      <a:pt x="476022" y="1356735"/>
                    </a:lnTo>
                    <a:lnTo>
                      <a:pt x="469635" y="1353062"/>
                    </a:lnTo>
                    <a:lnTo>
                      <a:pt x="460853" y="1347426"/>
                    </a:lnTo>
                    <a:lnTo>
                      <a:pt x="456777" y="1341039"/>
                    </a:lnTo>
                    <a:lnTo>
                      <a:pt x="454690" y="1334360"/>
                    </a:lnTo>
                    <a:lnTo>
                      <a:pt x="452323" y="1330254"/>
                    </a:lnTo>
                    <a:lnTo>
                      <a:pt x="448024" y="1327638"/>
                    </a:lnTo>
                    <a:lnTo>
                      <a:pt x="448303" y="1325940"/>
                    </a:lnTo>
                    <a:lnTo>
                      <a:pt x="451156" y="1319623"/>
                    </a:lnTo>
                    <a:lnTo>
                      <a:pt x="451043" y="1318664"/>
                    </a:lnTo>
                    <a:lnTo>
                      <a:pt x="449847" y="1317105"/>
                    </a:lnTo>
                    <a:lnTo>
                      <a:pt x="444490" y="1313919"/>
                    </a:lnTo>
                    <a:lnTo>
                      <a:pt x="437254" y="1308018"/>
                    </a:lnTo>
                    <a:lnTo>
                      <a:pt x="436949" y="1306489"/>
                    </a:lnTo>
                    <a:lnTo>
                      <a:pt x="437476" y="1302772"/>
                    </a:lnTo>
                    <a:lnTo>
                      <a:pt x="438478" y="1299112"/>
                    </a:lnTo>
                    <a:lnTo>
                      <a:pt x="439926" y="1297374"/>
                    </a:lnTo>
                    <a:lnTo>
                      <a:pt x="444253" y="1289915"/>
                    </a:lnTo>
                    <a:lnTo>
                      <a:pt x="444253" y="1287368"/>
                    </a:lnTo>
                    <a:lnTo>
                      <a:pt x="443515" y="1283973"/>
                    </a:lnTo>
                    <a:lnTo>
                      <a:pt x="440342" y="1278115"/>
                    </a:lnTo>
                    <a:lnTo>
                      <a:pt x="437879" y="1274344"/>
                    </a:lnTo>
                    <a:lnTo>
                      <a:pt x="437727" y="1272410"/>
                    </a:lnTo>
                    <a:lnTo>
                      <a:pt x="438130" y="1270809"/>
                    </a:lnTo>
                    <a:lnTo>
                      <a:pt x="439730" y="1268751"/>
                    </a:lnTo>
                    <a:lnTo>
                      <a:pt x="441246" y="1266217"/>
                    </a:lnTo>
                    <a:lnTo>
                      <a:pt x="441553" y="1257423"/>
                    </a:lnTo>
                    <a:lnTo>
                      <a:pt x="441485" y="1254334"/>
                    </a:lnTo>
                    <a:lnTo>
                      <a:pt x="440523" y="1252524"/>
                    </a:lnTo>
                    <a:lnTo>
                      <a:pt x="439493" y="1251760"/>
                    </a:lnTo>
                    <a:lnTo>
                      <a:pt x="437337" y="1252204"/>
                    </a:lnTo>
                    <a:lnTo>
                      <a:pt x="434247" y="1250758"/>
                    </a:lnTo>
                    <a:lnTo>
                      <a:pt x="431924" y="1248448"/>
                    </a:lnTo>
                    <a:lnTo>
                      <a:pt x="430490" y="1247696"/>
                    </a:lnTo>
                    <a:lnTo>
                      <a:pt x="428975" y="1245345"/>
                    </a:lnTo>
                    <a:lnTo>
                      <a:pt x="424633" y="1240600"/>
                    </a:lnTo>
                    <a:lnTo>
                      <a:pt x="423881" y="1239362"/>
                    </a:lnTo>
                    <a:lnTo>
                      <a:pt x="415184" y="1235297"/>
                    </a:lnTo>
                    <a:lnTo>
                      <a:pt x="407726" y="1235911"/>
                    </a:lnTo>
                    <a:lnTo>
                      <a:pt x="403606" y="1235297"/>
                    </a:lnTo>
                    <a:lnTo>
                      <a:pt x="401450" y="1236188"/>
                    </a:lnTo>
                    <a:lnTo>
                      <a:pt x="399196" y="1238777"/>
                    </a:lnTo>
                    <a:lnTo>
                      <a:pt x="396080" y="1240488"/>
                    </a:lnTo>
                    <a:lnTo>
                      <a:pt x="393756" y="1240530"/>
                    </a:lnTo>
                    <a:lnTo>
                      <a:pt x="391626" y="1241810"/>
                    </a:lnTo>
                    <a:lnTo>
                      <a:pt x="385851" y="1246416"/>
                    </a:lnTo>
                    <a:lnTo>
                      <a:pt x="383152" y="1243633"/>
                    </a:lnTo>
                    <a:lnTo>
                      <a:pt x="380828" y="1239515"/>
                    </a:lnTo>
                    <a:lnTo>
                      <a:pt x="381594" y="1236022"/>
                    </a:lnTo>
                    <a:lnTo>
                      <a:pt x="382568" y="1232808"/>
                    </a:lnTo>
                    <a:lnTo>
                      <a:pt x="382498" y="1230637"/>
                    </a:lnTo>
                    <a:lnTo>
                      <a:pt x="381677" y="1228799"/>
                    </a:lnTo>
                    <a:lnTo>
                      <a:pt x="378086" y="1226769"/>
                    </a:lnTo>
                    <a:lnTo>
                      <a:pt x="370447" y="1223054"/>
                    </a:lnTo>
                    <a:lnTo>
                      <a:pt x="368277" y="1223011"/>
                    </a:lnTo>
                    <a:lnTo>
                      <a:pt x="364979" y="1224389"/>
                    </a:lnTo>
                    <a:lnTo>
                      <a:pt x="359023" y="1228535"/>
                    </a:lnTo>
                    <a:lnTo>
                      <a:pt x="356922" y="1227645"/>
                    </a:lnTo>
                    <a:lnTo>
                      <a:pt x="354960" y="1224361"/>
                    </a:lnTo>
                    <a:lnTo>
                      <a:pt x="352859" y="1220243"/>
                    </a:lnTo>
                    <a:lnTo>
                      <a:pt x="350021" y="1218127"/>
                    </a:lnTo>
                    <a:lnTo>
                      <a:pt x="343898" y="1218335"/>
                    </a:lnTo>
                    <a:lnTo>
                      <a:pt x="343314" y="1218503"/>
                    </a:lnTo>
                    <a:lnTo>
                      <a:pt x="340349" y="1220896"/>
                    </a:lnTo>
                    <a:lnTo>
                      <a:pt x="339096" y="1220659"/>
                    </a:lnTo>
                    <a:lnTo>
                      <a:pt x="333767" y="1214579"/>
                    </a:lnTo>
                    <a:lnTo>
                      <a:pt x="334754" y="1211267"/>
                    </a:lnTo>
                    <a:lnTo>
                      <a:pt x="335882" y="1206354"/>
                    </a:lnTo>
                    <a:lnTo>
                      <a:pt x="335479" y="1202487"/>
                    </a:lnTo>
                    <a:lnTo>
                      <a:pt x="334602" y="1197478"/>
                    </a:lnTo>
                    <a:lnTo>
                      <a:pt x="332320" y="1188753"/>
                    </a:lnTo>
                    <a:lnTo>
                      <a:pt x="332028" y="1186275"/>
                    </a:lnTo>
                    <a:lnTo>
                      <a:pt x="328285" y="1182449"/>
                    </a:lnTo>
                    <a:lnTo>
                      <a:pt x="327672" y="1179234"/>
                    </a:lnTo>
                    <a:lnTo>
                      <a:pt x="325711" y="1175088"/>
                    </a:lnTo>
                    <a:lnTo>
                      <a:pt x="323790" y="1172430"/>
                    </a:lnTo>
                    <a:lnTo>
                      <a:pt x="323372" y="1166515"/>
                    </a:lnTo>
                    <a:lnTo>
                      <a:pt x="322092" y="1164429"/>
                    </a:lnTo>
                    <a:lnTo>
                      <a:pt x="320423" y="1163455"/>
                    </a:lnTo>
                    <a:lnTo>
                      <a:pt x="314550" y="1165167"/>
                    </a:lnTo>
                    <a:lnTo>
                      <a:pt x="313925" y="1164986"/>
                    </a:lnTo>
                    <a:lnTo>
                      <a:pt x="316721" y="1155536"/>
                    </a:lnTo>
                    <a:lnTo>
                      <a:pt x="316972" y="1150054"/>
                    </a:lnTo>
                    <a:lnTo>
                      <a:pt x="318738" y="1144279"/>
                    </a:lnTo>
                    <a:lnTo>
                      <a:pt x="320770" y="1141997"/>
                    </a:lnTo>
                    <a:lnTo>
                      <a:pt x="321382" y="1140007"/>
                    </a:lnTo>
                    <a:lnTo>
                      <a:pt x="321689" y="1136181"/>
                    </a:lnTo>
                    <a:lnTo>
                      <a:pt x="321314" y="1132897"/>
                    </a:lnTo>
                    <a:lnTo>
                      <a:pt x="320075" y="1131185"/>
                    </a:lnTo>
                    <a:lnTo>
                      <a:pt x="315232" y="1127484"/>
                    </a:lnTo>
                    <a:lnTo>
                      <a:pt x="310001" y="1123017"/>
                    </a:lnTo>
                    <a:lnTo>
                      <a:pt x="308915" y="1117340"/>
                    </a:lnTo>
                    <a:lnTo>
                      <a:pt x="307301" y="1116184"/>
                    </a:lnTo>
                    <a:lnTo>
                      <a:pt x="302695" y="1115892"/>
                    </a:lnTo>
                    <a:lnTo>
                      <a:pt x="302778" y="1114279"/>
                    </a:lnTo>
                    <a:lnTo>
                      <a:pt x="303460" y="1109756"/>
                    </a:lnTo>
                    <a:lnTo>
                      <a:pt x="304559" y="1105804"/>
                    </a:lnTo>
                    <a:lnTo>
                      <a:pt x="308150" y="1101561"/>
                    </a:lnTo>
                    <a:lnTo>
                      <a:pt x="309041" y="1098680"/>
                    </a:lnTo>
                    <a:lnTo>
                      <a:pt x="310112" y="1096106"/>
                    </a:lnTo>
                    <a:lnTo>
                      <a:pt x="318335" y="1093058"/>
                    </a:lnTo>
                    <a:lnTo>
                      <a:pt x="319282" y="1091903"/>
                    </a:lnTo>
                    <a:lnTo>
                      <a:pt x="319337" y="1090887"/>
                    </a:lnTo>
                    <a:lnTo>
                      <a:pt x="318962" y="1089900"/>
                    </a:lnTo>
                    <a:lnTo>
                      <a:pt x="317139" y="1088326"/>
                    </a:lnTo>
                    <a:lnTo>
                      <a:pt x="315247" y="1086198"/>
                    </a:lnTo>
                    <a:lnTo>
                      <a:pt x="314091" y="1080367"/>
                    </a:lnTo>
                    <a:lnTo>
                      <a:pt x="311238" y="1071212"/>
                    </a:lnTo>
                    <a:lnTo>
                      <a:pt x="308553" y="1065061"/>
                    </a:lnTo>
                    <a:lnTo>
                      <a:pt x="307983" y="1061457"/>
                    </a:lnTo>
                    <a:lnTo>
                      <a:pt x="308678" y="1057297"/>
                    </a:lnTo>
                    <a:lnTo>
                      <a:pt x="309638" y="1053192"/>
                    </a:lnTo>
                    <a:lnTo>
                      <a:pt x="309679" y="1049183"/>
                    </a:lnTo>
                    <a:lnTo>
                      <a:pt x="305616" y="1026920"/>
                    </a:lnTo>
                    <a:lnTo>
                      <a:pt x="305895" y="1022843"/>
                    </a:lnTo>
                    <a:lnTo>
                      <a:pt x="307079" y="1018779"/>
                    </a:lnTo>
                    <a:lnTo>
                      <a:pt x="308971" y="1015383"/>
                    </a:lnTo>
                    <a:lnTo>
                      <a:pt x="313215" y="1010958"/>
                    </a:lnTo>
                    <a:lnTo>
                      <a:pt x="318516" y="1002861"/>
                    </a:lnTo>
                    <a:lnTo>
                      <a:pt x="322106" y="992174"/>
                    </a:lnTo>
                    <a:lnTo>
                      <a:pt x="323984" y="985704"/>
                    </a:lnTo>
                    <a:lnTo>
                      <a:pt x="325558" y="984228"/>
                    </a:lnTo>
                    <a:lnTo>
                      <a:pt x="328618" y="983866"/>
                    </a:lnTo>
                    <a:lnTo>
                      <a:pt x="329774" y="981876"/>
                    </a:lnTo>
                    <a:lnTo>
                      <a:pt x="330371" y="980694"/>
                    </a:lnTo>
                    <a:lnTo>
                      <a:pt x="332988" y="979594"/>
                    </a:lnTo>
                    <a:lnTo>
                      <a:pt x="333878" y="978300"/>
                    </a:lnTo>
                    <a:lnTo>
                      <a:pt x="333169" y="976101"/>
                    </a:lnTo>
                    <a:lnTo>
                      <a:pt x="330553" y="972261"/>
                    </a:lnTo>
                    <a:lnTo>
                      <a:pt x="328480" y="969882"/>
                    </a:lnTo>
                    <a:lnTo>
                      <a:pt x="330497" y="964524"/>
                    </a:lnTo>
                    <a:lnTo>
                      <a:pt x="329802" y="957345"/>
                    </a:lnTo>
                    <a:lnTo>
                      <a:pt x="328535" y="951346"/>
                    </a:lnTo>
                    <a:lnTo>
                      <a:pt x="330260" y="946949"/>
                    </a:lnTo>
                    <a:lnTo>
                      <a:pt x="333114" y="946560"/>
                    </a:lnTo>
                    <a:lnTo>
                      <a:pt x="336287" y="951346"/>
                    </a:lnTo>
                    <a:lnTo>
                      <a:pt x="341058" y="953837"/>
                    </a:lnTo>
                    <a:lnTo>
                      <a:pt x="344538" y="950623"/>
                    </a:lnTo>
                    <a:lnTo>
                      <a:pt x="345720" y="944417"/>
                    </a:lnTo>
                    <a:lnTo>
                      <a:pt x="348225" y="941675"/>
                    </a:lnTo>
                    <a:lnTo>
                      <a:pt x="351579" y="944110"/>
                    </a:lnTo>
                    <a:lnTo>
                      <a:pt x="357186" y="944987"/>
                    </a:lnTo>
                    <a:lnTo>
                      <a:pt x="361848" y="944584"/>
                    </a:lnTo>
                    <a:lnTo>
                      <a:pt x="364993" y="943276"/>
                    </a:lnTo>
                    <a:lnTo>
                      <a:pt x="366329" y="941244"/>
                    </a:lnTo>
                    <a:lnTo>
                      <a:pt x="367567" y="937612"/>
                    </a:lnTo>
                    <a:lnTo>
                      <a:pt x="370142" y="932978"/>
                    </a:lnTo>
                    <a:lnTo>
                      <a:pt x="372799" y="929959"/>
                    </a:lnTo>
                    <a:lnTo>
                      <a:pt x="393199" y="933396"/>
                    </a:lnTo>
                    <a:lnTo>
                      <a:pt x="410885" y="939769"/>
                    </a:lnTo>
                    <a:lnTo>
                      <a:pt x="412220" y="937390"/>
                    </a:lnTo>
                    <a:lnTo>
                      <a:pt x="412832" y="933285"/>
                    </a:lnTo>
                    <a:lnTo>
                      <a:pt x="408436" y="929750"/>
                    </a:lnTo>
                    <a:lnTo>
                      <a:pt x="405193" y="927900"/>
                    </a:lnTo>
                    <a:lnTo>
                      <a:pt x="401117" y="920511"/>
                    </a:lnTo>
                    <a:lnTo>
                      <a:pt x="395216" y="914681"/>
                    </a:lnTo>
                    <a:lnTo>
                      <a:pt x="389288" y="914165"/>
                    </a:lnTo>
                    <a:lnTo>
                      <a:pt x="381523" y="916197"/>
                    </a:lnTo>
                    <a:lnTo>
                      <a:pt x="369751" y="914986"/>
                    </a:lnTo>
                    <a:lnTo>
                      <a:pt x="359733" y="903966"/>
                    </a:lnTo>
                    <a:lnTo>
                      <a:pt x="353109" y="900514"/>
                    </a:lnTo>
                    <a:lnTo>
                      <a:pt x="348392" y="892013"/>
                    </a:lnTo>
                    <a:lnTo>
                      <a:pt x="347195" y="887477"/>
                    </a:lnTo>
                    <a:lnTo>
                      <a:pt x="352302" y="891316"/>
                    </a:lnTo>
                    <a:lnTo>
                      <a:pt x="352998" y="887254"/>
                    </a:lnTo>
                    <a:lnTo>
                      <a:pt x="353401" y="881856"/>
                    </a:lnTo>
                    <a:lnTo>
                      <a:pt x="350563" y="878557"/>
                    </a:lnTo>
                    <a:lnTo>
                      <a:pt x="348016" y="876580"/>
                    </a:lnTo>
                    <a:lnTo>
                      <a:pt x="334992" y="885027"/>
                    </a:lnTo>
                    <a:lnTo>
                      <a:pt x="320088" y="887797"/>
                    </a:lnTo>
                    <a:lnTo>
                      <a:pt x="333935" y="871127"/>
                    </a:lnTo>
                    <a:lnTo>
                      <a:pt x="343911" y="859035"/>
                    </a:lnTo>
                    <a:lnTo>
                      <a:pt x="345762" y="857212"/>
                    </a:lnTo>
                    <a:lnTo>
                      <a:pt x="350172" y="853955"/>
                    </a:lnTo>
                    <a:lnTo>
                      <a:pt x="353874" y="850518"/>
                    </a:lnTo>
                    <a:lnTo>
                      <a:pt x="356852" y="846024"/>
                    </a:lnTo>
                    <a:lnTo>
                      <a:pt x="366760" y="837118"/>
                    </a:lnTo>
                    <a:lnTo>
                      <a:pt x="376862" y="827503"/>
                    </a:lnTo>
                    <a:lnTo>
                      <a:pt x="386255" y="814770"/>
                    </a:lnTo>
                    <a:lnTo>
                      <a:pt x="389665" y="810749"/>
                    </a:lnTo>
                    <a:lnTo>
                      <a:pt x="393992" y="806435"/>
                    </a:lnTo>
                    <a:lnTo>
                      <a:pt x="403482" y="792853"/>
                    </a:lnTo>
                    <a:lnTo>
                      <a:pt x="406474" y="789082"/>
                    </a:lnTo>
                    <a:lnTo>
                      <a:pt x="418065" y="771926"/>
                    </a:lnTo>
                    <a:lnTo>
                      <a:pt x="424827" y="763340"/>
                    </a:lnTo>
                    <a:lnTo>
                      <a:pt x="428182" y="758401"/>
                    </a:lnTo>
                    <a:lnTo>
                      <a:pt x="442639" y="741980"/>
                    </a:lnTo>
                    <a:lnTo>
                      <a:pt x="452436" y="728705"/>
                    </a:lnTo>
                    <a:lnTo>
                      <a:pt x="456304" y="721414"/>
                    </a:lnTo>
                    <a:lnTo>
                      <a:pt x="460075" y="710908"/>
                    </a:lnTo>
                    <a:lnTo>
                      <a:pt x="462218" y="703713"/>
                    </a:lnTo>
                    <a:lnTo>
                      <a:pt x="465988" y="694377"/>
                    </a:lnTo>
                    <a:lnTo>
                      <a:pt x="466086" y="691274"/>
                    </a:lnTo>
                    <a:lnTo>
                      <a:pt x="465014" y="688380"/>
                    </a:lnTo>
                    <a:lnTo>
                      <a:pt x="462190" y="683884"/>
                    </a:lnTo>
                    <a:lnTo>
                      <a:pt x="458279" y="678694"/>
                    </a:lnTo>
                    <a:lnTo>
                      <a:pt x="454801" y="672321"/>
                    </a:lnTo>
                    <a:lnTo>
                      <a:pt x="452197" y="666589"/>
                    </a:lnTo>
                    <a:lnTo>
                      <a:pt x="444155" y="658587"/>
                    </a:lnTo>
                    <a:lnTo>
                      <a:pt x="431688" y="648430"/>
                    </a:lnTo>
                    <a:lnTo>
                      <a:pt x="422434" y="640873"/>
                    </a:lnTo>
                    <a:lnTo>
                      <a:pt x="408255" y="624648"/>
                    </a:lnTo>
                    <a:lnTo>
                      <a:pt x="405764" y="620585"/>
                    </a:lnTo>
                    <a:lnTo>
                      <a:pt x="406251" y="619514"/>
                    </a:lnTo>
                    <a:lnTo>
                      <a:pt x="414307" y="614573"/>
                    </a:lnTo>
                    <a:lnTo>
                      <a:pt x="422309" y="601799"/>
                    </a:lnTo>
                    <a:lnTo>
                      <a:pt x="425774" y="595301"/>
                    </a:lnTo>
                    <a:lnTo>
                      <a:pt x="426636" y="590251"/>
                    </a:lnTo>
                    <a:lnTo>
                      <a:pt x="426706" y="584545"/>
                    </a:lnTo>
                    <a:lnTo>
                      <a:pt x="426150" y="579271"/>
                    </a:lnTo>
                    <a:lnTo>
                      <a:pt x="425147" y="576001"/>
                    </a:lnTo>
                    <a:lnTo>
                      <a:pt x="421349" y="571883"/>
                    </a:lnTo>
                    <a:lnTo>
                      <a:pt x="410315" y="564340"/>
                    </a:lnTo>
                    <a:lnTo>
                      <a:pt x="407726" y="557369"/>
                    </a:lnTo>
                    <a:lnTo>
                      <a:pt x="405570" y="550050"/>
                    </a:lnTo>
                    <a:lnTo>
                      <a:pt x="405527" y="547015"/>
                    </a:lnTo>
                    <a:lnTo>
                      <a:pt x="410788" y="539112"/>
                    </a:lnTo>
                    <a:lnTo>
                      <a:pt x="411023" y="535147"/>
                    </a:lnTo>
                    <a:lnTo>
                      <a:pt x="410411" y="531083"/>
                    </a:lnTo>
                    <a:lnTo>
                      <a:pt x="408950" y="528119"/>
                    </a:lnTo>
                    <a:lnTo>
                      <a:pt x="397637" y="524515"/>
                    </a:lnTo>
                    <a:lnTo>
                      <a:pt x="394451" y="520716"/>
                    </a:lnTo>
                    <a:lnTo>
                      <a:pt x="391932" y="514649"/>
                    </a:lnTo>
                    <a:lnTo>
                      <a:pt x="390638" y="509431"/>
                    </a:lnTo>
                    <a:lnTo>
                      <a:pt x="390512" y="506343"/>
                    </a:lnTo>
                    <a:lnTo>
                      <a:pt x="391363" y="502864"/>
                    </a:lnTo>
                    <a:lnTo>
                      <a:pt x="395159" y="499092"/>
                    </a:lnTo>
                    <a:lnTo>
                      <a:pt x="398708" y="496533"/>
                    </a:lnTo>
                    <a:lnTo>
                      <a:pt x="399335" y="493080"/>
                    </a:lnTo>
                    <a:lnTo>
                      <a:pt x="399307" y="489338"/>
                    </a:lnTo>
                    <a:lnTo>
                      <a:pt x="398695" y="487529"/>
                    </a:lnTo>
                    <a:lnTo>
                      <a:pt x="391640" y="485748"/>
                    </a:lnTo>
                    <a:lnTo>
                      <a:pt x="390958" y="484733"/>
                    </a:lnTo>
                    <a:lnTo>
                      <a:pt x="390791" y="483439"/>
                    </a:lnTo>
                    <a:lnTo>
                      <a:pt x="391154" y="481893"/>
                    </a:lnTo>
                    <a:lnTo>
                      <a:pt x="394965" y="475214"/>
                    </a:lnTo>
                    <a:lnTo>
                      <a:pt x="395481" y="462426"/>
                    </a:lnTo>
                    <a:lnTo>
                      <a:pt x="399057" y="453451"/>
                    </a:lnTo>
                    <a:lnTo>
                      <a:pt x="395008" y="448191"/>
                    </a:lnTo>
                    <a:lnTo>
                      <a:pt x="395314" y="447259"/>
                    </a:lnTo>
                    <a:lnTo>
                      <a:pt x="401520" y="444489"/>
                    </a:lnTo>
                    <a:lnTo>
                      <a:pt x="407240" y="443822"/>
                    </a:lnTo>
                    <a:lnTo>
                      <a:pt x="409827" y="442792"/>
                    </a:lnTo>
                    <a:lnTo>
                      <a:pt x="410119" y="438561"/>
                    </a:lnTo>
                    <a:lnTo>
                      <a:pt x="409522" y="432843"/>
                    </a:lnTo>
                    <a:lnTo>
                      <a:pt x="403634" y="410244"/>
                    </a:lnTo>
                    <a:lnTo>
                      <a:pt x="402341" y="403691"/>
                    </a:lnTo>
                    <a:lnTo>
                      <a:pt x="398445" y="395397"/>
                    </a:lnTo>
                    <a:lnTo>
                      <a:pt x="395216" y="389803"/>
                    </a:lnTo>
                    <a:lnTo>
                      <a:pt x="393268" y="385809"/>
                    </a:lnTo>
                    <a:lnTo>
                      <a:pt x="390137" y="377976"/>
                    </a:lnTo>
                    <a:lnTo>
                      <a:pt x="388328" y="369891"/>
                    </a:lnTo>
                    <a:lnTo>
                      <a:pt x="385198" y="360845"/>
                    </a:lnTo>
                    <a:lnTo>
                      <a:pt x="381566" y="352524"/>
                    </a:lnTo>
                    <a:lnTo>
                      <a:pt x="378518" y="344802"/>
                    </a:lnTo>
                    <a:lnTo>
                      <a:pt x="370698" y="329592"/>
                    </a:lnTo>
                    <a:lnTo>
                      <a:pt x="369640" y="325376"/>
                    </a:lnTo>
                    <a:lnTo>
                      <a:pt x="369751" y="321550"/>
                    </a:lnTo>
                    <a:lnTo>
                      <a:pt x="370461" y="317486"/>
                    </a:lnTo>
                    <a:lnTo>
                      <a:pt x="376569" y="304921"/>
                    </a:lnTo>
                    <a:lnTo>
                      <a:pt x="382206" y="294388"/>
                    </a:lnTo>
                    <a:lnTo>
                      <a:pt x="389414" y="281976"/>
                    </a:lnTo>
                    <a:lnTo>
                      <a:pt x="396372" y="271622"/>
                    </a:lnTo>
                    <a:lnTo>
                      <a:pt x="403815" y="259294"/>
                    </a:lnTo>
                    <a:lnTo>
                      <a:pt x="405638" y="246923"/>
                    </a:lnTo>
                    <a:lnTo>
                      <a:pt x="405291" y="244835"/>
                    </a:lnTo>
                    <a:lnTo>
                      <a:pt x="399140" y="238101"/>
                    </a:lnTo>
                    <a:lnTo>
                      <a:pt x="387522" y="219997"/>
                    </a:lnTo>
                    <a:lnTo>
                      <a:pt x="380480" y="206165"/>
                    </a:lnTo>
                    <a:lnTo>
                      <a:pt x="369515" y="200307"/>
                    </a:lnTo>
                    <a:lnTo>
                      <a:pt x="354751" y="192779"/>
                    </a:lnTo>
                    <a:lnTo>
                      <a:pt x="349867" y="175748"/>
                    </a:lnTo>
                    <a:lnTo>
                      <a:pt x="346387" y="161221"/>
                    </a:lnTo>
                    <a:lnTo>
                      <a:pt x="346722" y="155974"/>
                    </a:lnTo>
                    <a:lnTo>
                      <a:pt x="357381" y="130913"/>
                    </a:lnTo>
                    <a:lnTo>
                      <a:pt x="358370" y="126336"/>
                    </a:lnTo>
                    <a:lnTo>
                      <a:pt x="358188" y="123496"/>
                    </a:lnTo>
                    <a:lnTo>
                      <a:pt x="357088" y="121730"/>
                    </a:lnTo>
                    <a:lnTo>
                      <a:pt x="355572" y="120742"/>
                    </a:lnTo>
                    <a:lnTo>
                      <a:pt x="345720" y="120017"/>
                    </a:lnTo>
                    <a:lnTo>
                      <a:pt x="344190" y="116554"/>
                    </a:lnTo>
                    <a:lnTo>
                      <a:pt x="350117" y="113937"/>
                    </a:lnTo>
                    <a:lnTo>
                      <a:pt x="355043" y="110374"/>
                    </a:lnTo>
                    <a:lnTo>
                      <a:pt x="363115" y="105087"/>
                    </a:lnTo>
                    <a:lnTo>
                      <a:pt x="365730" y="103737"/>
                    </a:lnTo>
                    <a:lnTo>
                      <a:pt x="371700" y="100690"/>
                    </a:lnTo>
                    <a:lnTo>
                      <a:pt x="373744" y="98338"/>
                    </a:lnTo>
                    <a:lnTo>
                      <a:pt x="375262" y="95555"/>
                    </a:lnTo>
                    <a:lnTo>
                      <a:pt x="380856" y="76491"/>
                    </a:lnTo>
                    <a:lnTo>
                      <a:pt x="382233" y="73458"/>
                    </a:lnTo>
                    <a:lnTo>
                      <a:pt x="399586" y="66570"/>
                    </a:lnTo>
                    <a:lnTo>
                      <a:pt x="405888" y="63035"/>
                    </a:lnTo>
                    <a:lnTo>
                      <a:pt x="409535" y="58554"/>
                    </a:lnTo>
                    <a:lnTo>
                      <a:pt x="411275" y="55076"/>
                    </a:lnTo>
                    <a:lnTo>
                      <a:pt x="412527" y="50915"/>
                    </a:lnTo>
                    <a:lnTo>
                      <a:pt x="413416" y="46324"/>
                    </a:lnTo>
                    <a:lnTo>
                      <a:pt x="413806" y="42093"/>
                    </a:lnTo>
                    <a:lnTo>
                      <a:pt x="412360" y="36582"/>
                    </a:lnTo>
                    <a:lnTo>
                      <a:pt x="413167" y="35915"/>
                    </a:lnTo>
                    <a:lnTo>
                      <a:pt x="415017" y="36151"/>
                    </a:lnTo>
                    <a:lnTo>
                      <a:pt x="420959" y="41647"/>
                    </a:lnTo>
                    <a:lnTo>
                      <a:pt x="430157" y="47478"/>
                    </a:lnTo>
                    <a:lnTo>
                      <a:pt x="436934" y="47923"/>
                    </a:lnTo>
                    <a:lnTo>
                      <a:pt x="439730" y="46810"/>
                    </a:lnTo>
                    <a:lnTo>
                      <a:pt x="441135" y="44264"/>
                    </a:lnTo>
                    <a:lnTo>
                      <a:pt x="442138" y="39282"/>
                    </a:lnTo>
                    <a:lnTo>
                      <a:pt x="442208" y="34134"/>
                    </a:lnTo>
                    <a:lnTo>
                      <a:pt x="440078" y="19315"/>
                    </a:lnTo>
                    <a:lnTo>
                      <a:pt x="447106" y="20914"/>
                    </a:lnTo>
                    <a:lnTo>
                      <a:pt x="462858" y="29890"/>
                    </a:lnTo>
                    <a:lnTo>
                      <a:pt x="466530" y="29054"/>
                    </a:lnTo>
                    <a:lnTo>
                      <a:pt x="471179" y="26355"/>
                    </a:lnTo>
                    <a:lnTo>
                      <a:pt x="475965" y="15655"/>
                    </a:lnTo>
                    <a:lnTo>
                      <a:pt x="479513" y="13817"/>
                    </a:lnTo>
                    <a:lnTo>
                      <a:pt x="484147" y="16323"/>
                    </a:lnTo>
                    <a:lnTo>
                      <a:pt x="485414" y="13442"/>
                    </a:lnTo>
                    <a:lnTo>
                      <a:pt x="483021" y="4523"/>
                    </a:lnTo>
                    <a:close/>
                  </a:path>
                </a:pathLst>
              </a:custGeom>
              <a:solidFill>
                <a:schemeClr val="bg1">
                  <a:lumMod val="75000"/>
                </a:schemeClr>
              </a:solidFill>
              <a:ln w="4763" cap="flat">
                <a:solidFill>
                  <a:srgbClr val="FFFFFF"/>
                </a:solid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4" name="Freeform: Shape 198">
                <a:extLst>
                  <a:ext uri="{FF2B5EF4-FFF2-40B4-BE49-F238E27FC236}">
                    <a16:creationId xmlns:a16="http://schemas.microsoft.com/office/drawing/2014/main" id="{2FC5A53B-7695-B42B-DF67-C47DA1761838}"/>
                  </a:ext>
                </a:extLst>
              </p:cNvPr>
              <p:cNvSpPr/>
              <p:nvPr/>
            </p:nvSpPr>
            <p:spPr>
              <a:xfrm>
                <a:off x="15440617" y="7745431"/>
                <a:ext cx="354485" cy="233251"/>
              </a:xfrm>
              <a:custGeom>
                <a:avLst/>
                <a:gdLst>
                  <a:gd name="connsiteX0" fmla="*/ 83887 w 83886"/>
                  <a:gd name="connsiteY0" fmla="*/ 14116 h 55197"/>
                  <a:gd name="connsiteX1" fmla="*/ 81525 w 83886"/>
                  <a:gd name="connsiteY1" fmla="*/ 13173 h 55197"/>
                  <a:gd name="connsiteX2" fmla="*/ 78677 w 83886"/>
                  <a:gd name="connsiteY2" fmla="*/ 12773 h 55197"/>
                  <a:gd name="connsiteX3" fmla="*/ 78143 w 83886"/>
                  <a:gd name="connsiteY3" fmla="*/ 13287 h 55197"/>
                  <a:gd name="connsiteX4" fmla="*/ 77000 w 83886"/>
                  <a:gd name="connsiteY4" fmla="*/ 13811 h 55197"/>
                  <a:gd name="connsiteX5" fmla="*/ 76419 w 83886"/>
                  <a:gd name="connsiteY5" fmla="*/ 14745 h 55197"/>
                  <a:gd name="connsiteX6" fmla="*/ 76858 w 83886"/>
                  <a:gd name="connsiteY6" fmla="*/ 18402 h 55197"/>
                  <a:gd name="connsiteX7" fmla="*/ 76172 w 83886"/>
                  <a:gd name="connsiteY7" fmla="*/ 19031 h 55197"/>
                  <a:gd name="connsiteX8" fmla="*/ 72933 w 83886"/>
                  <a:gd name="connsiteY8" fmla="*/ 18669 h 55197"/>
                  <a:gd name="connsiteX9" fmla="*/ 71866 w 83886"/>
                  <a:gd name="connsiteY9" fmla="*/ 19088 h 55197"/>
                  <a:gd name="connsiteX10" fmla="*/ 70104 w 83886"/>
                  <a:gd name="connsiteY10" fmla="*/ 21631 h 55197"/>
                  <a:gd name="connsiteX11" fmla="*/ 68304 w 83886"/>
                  <a:gd name="connsiteY11" fmla="*/ 22708 h 55197"/>
                  <a:gd name="connsiteX12" fmla="*/ 66018 w 83886"/>
                  <a:gd name="connsiteY12" fmla="*/ 23469 h 55197"/>
                  <a:gd name="connsiteX13" fmla="*/ 64322 w 83886"/>
                  <a:gd name="connsiteY13" fmla="*/ 24384 h 55197"/>
                  <a:gd name="connsiteX14" fmla="*/ 62179 w 83886"/>
                  <a:gd name="connsiteY14" fmla="*/ 25184 h 55197"/>
                  <a:gd name="connsiteX15" fmla="*/ 60360 w 83886"/>
                  <a:gd name="connsiteY15" fmla="*/ 25670 h 55197"/>
                  <a:gd name="connsiteX16" fmla="*/ 59636 w 83886"/>
                  <a:gd name="connsiteY16" fmla="*/ 26775 h 55197"/>
                  <a:gd name="connsiteX17" fmla="*/ 59198 w 83886"/>
                  <a:gd name="connsiteY17" fmla="*/ 28004 h 55197"/>
                  <a:gd name="connsiteX18" fmla="*/ 59312 w 83886"/>
                  <a:gd name="connsiteY18" fmla="*/ 29185 h 55197"/>
                  <a:gd name="connsiteX19" fmla="*/ 61170 w 83886"/>
                  <a:gd name="connsiteY19" fmla="*/ 31518 h 55197"/>
                  <a:gd name="connsiteX20" fmla="*/ 61417 w 83886"/>
                  <a:gd name="connsiteY20" fmla="*/ 34004 h 55197"/>
                  <a:gd name="connsiteX21" fmla="*/ 61217 w 83886"/>
                  <a:gd name="connsiteY21" fmla="*/ 37043 h 55197"/>
                  <a:gd name="connsiteX22" fmla="*/ 60789 w 83886"/>
                  <a:gd name="connsiteY22" fmla="*/ 38662 h 55197"/>
                  <a:gd name="connsiteX23" fmla="*/ 60055 w 83886"/>
                  <a:gd name="connsiteY23" fmla="*/ 39738 h 55197"/>
                  <a:gd name="connsiteX24" fmla="*/ 55493 w 83886"/>
                  <a:gd name="connsiteY24" fmla="*/ 41129 h 55197"/>
                  <a:gd name="connsiteX25" fmla="*/ 50759 w 83886"/>
                  <a:gd name="connsiteY25" fmla="*/ 43615 h 55197"/>
                  <a:gd name="connsiteX26" fmla="*/ 50654 w 83886"/>
                  <a:gd name="connsiteY26" fmla="*/ 44187 h 55197"/>
                  <a:gd name="connsiteX27" fmla="*/ 52816 w 83886"/>
                  <a:gd name="connsiteY27" fmla="*/ 46387 h 55197"/>
                  <a:gd name="connsiteX28" fmla="*/ 52902 w 83886"/>
                  <a:gd name="connsiteY28" fmla="*/ 46939 h 55197"/>
                  <a:gd name="connsiteX29" fmla="*/ 51111 w 83886"/>
                  <a:gd name="connsiteY29" fmla="*/ 48187 h 55197"/>
                  <a:gd name="connsiteX30" fmla="*/ 50940 w 83886"/>
                  <a:gd name="connsiteY30" fmla="*/ 49444 h 55197"/>
                  <a:gd name="connsiteX31" fmla="*/ 51140 w 83886"/>
                  <a:gd name="connsiteY31" fmla="*/ 50892 h 55197"/>
                  <a:gd name="connsiteX32" fmla="*/ 52092 w 83886"/>
                  <a:gd name="connsiteY32" fmla="*/ 52388 h 55197"/>
                  <a:gd name="connsiteX33" fmla="*/ 52435 w 83886"/>
                  <a:gd name="connsiteY33" fmla="*/ 53730 h 55197"/>
                  <a:gd name="connsiteX34" fmla="*/ 49835 w 83886"/>
                  <a:gd name="connsiteY34" fmla="*/ 54702 h 55197"/>
                  <a:gd name="connsiteX35" fmla="*/ 46311 w 83886"/>
                  <a:gd name="connsiteY35" fmla="*/ 54340 h 55197"/>
                  <a:gd name="connsiteX36" fmla="*/ 42139 w 83886"/>
                  <a:gd name="connsiteY36" fmla="*/ 52483 h 55197"/>
                  <a:gd name="connsiteX37" fmla="*/ 40681 w 83886"/>
                  <a:gd name="connsiteY37" fmla="*/ 52749 h 55197"/>
                  <a:gd name="connsiteX38" fmla="*/ 39271 w 83886"/>
                  <a:gd name="connsiteY38" fmla="*/ 53721 h 55197"/>
                  <a:gd name="connsiteX39" fmla="*/ 37824 w 83886"/>
                  <a:gd name="connsiteY39" fmla="*/ 53302 h 55197"/>
                  <a:gd name="connsiteX40" fmla="*/ 36233 w 83886"/>
                  <a:gd name="connsiteY40" fmla="*/ 52149 h 55197"/>
                  <a:gd name="connsiteX41" fmla="*/ 33985 w 83886"/>
                  <a:gd name="connsiteY41" fmla="*/ 49759 h 55197"/>
                  <a:gd name="connsiteX42" fmla="*/ 32890 w 83886"/>
                  <a:gd name="connsiteY42" fmla="*/ 48282 h 55197"/>
                  <a:gd name="connsiteX43" fmla="*/ 32442 w 83886"/>
                  <a:gd name="connsiteY43" fmla="*/ 46720 h 55197"/>
                  <a:gd name="connsiteX44" fmla="*/ 31832 w 83886"/>
                  <a:gd name="connsiteY44" fmla="*/ 46491 h 55197"/>
                  <a:gd name="connsiteX45" fmla="*/ 30899 w 83886"/>
                  <a:gd name="connsiteY45" fmla="*/ 46949 h 55197"/>
                  <a:gd name="connsiteX46" fmla="*/ 30128 w 83886"/>
                  <a:gd name="connsiteY46" fmla="*/ 48854 h 55197"/>
                  <a:gd name="connsiteX47" fmla="*/ 28051 w 83886"/>
                  <a:gd name="connsiteY47" fmla="*/ 52254 h 55197"/>
                  <a:gd name="connsiteX48" fmla="*/ 26508 w 83886"/>
                  <a:gd name="connsiteY48" fmla="*/ 53178 h 55197"/>
                  <a:gd name="connsiteX49" fmla="*/ 24193 w 83886"/>
                  <a:gd name="connsiteY49" fmla="*/ 52978 h 55197"/>
                  <a:gd name="connsiteX50" fmla="*/ 20936 w 83886"/>
                  <a:gd name="connsiteY50" fmla="*/ 53035 h 55197"/>
                  <a:gd name="connsiteX51" fmla="*/ 18907 w 83886"/>
                  <a:gd name="connsiteY51" fmla="*/ 53321 h 55197"/>
                  <a:gd name="connsiteX52" fmla="*/ 16430 w 83886"/>
                  <a:gd name="connsiteY52" fmla="*/ 52121 h 55197"/>
                  <a:gd name="connsiteX53" fmla="*/ 15830 w 83886"/>
                  <a:gd name="connsiteY53" fmla="*/ 52349 h 55197"/>
                  <a:gd name="connsiteX54" fmla="*/ 15830 w 83886"/>
                  <a:gd name="connsiteY54" fmla="*/ 53140 h 55197"/>
                  <a:gd name="connsiteX55" fmla="*/ 14907 w 83886"/>
                  <a:gd name="connsiteY55" fmla="*/ 54378 h 55197"/>
                  <a:gd name="connsiteX56" fmla="*/ 13383 w 83886"/>
                  <a:gd name="connsiteY56" fmla="*/ 55197 h 55197"/>
                  <a:gd name="connsiteX57" fmla="*/ 6344 w 83886"/>
                  <a:gd name="connsiteY57" fmla="*/ 53359 h 55197"/>
                  <a:gd name="connsiteX58" fmla="*/ 5344 w 83886"/>
                  <a:gd name="connsiteY58" fmla="*/ 51835 h 55197"/>
                  <a:gd name="connsiteX59" fmla="*/ 6934 w 83886"/>
                  <a:gd name="connsiteY59" fmla="*/ 51111 h 55197"/>
                  <a:gd name="connsiteX60" fmla="*/ 9134 w 83886"/>
                  <a:gd name="connsiteY60" fmla="*/ 49139 h 55197"/>
                  <a:gd name="connsiteX61" fmla="*/ 10630 w 83886"/>
                  <a:gd name="connsiteY61" fmla="*/ 49359 h 55197"/>
                  <a:gd name="connsiteX62" fmla="*/ 12478 w 83886"/>
                  <a:gd name="connsiteY62" fmla="*/ 48939 h 55197"/>
                  <a:gd name="connsiteX63" fmla="*/ 13278 w 83886"/>
                  <a:gd name="connsiteY63" fmla="*/ 48101 h 55197"/>
                  <a:gd name="connsiteX64" fmla="*/ 12116 w 83886"/>
                  <a:gd name="connsiteY64" fmla="*/ 45606 h 55197"/>
                  <a:gd name="connsiteX65" fmla="*/ 9182 w 83886"/>
                  <a:gd name="connsiteY65" fmla="*/ 42519 h 55197"/>
                  <a:gd name="connsiteX66" fmla="*/ 7630 w 83886"/>
                  <a:gd name="connsiteY66" fmla="*/ 41348 h 55197"/>
                  <a:gd name="connsiteX67" fmla="*/ 5486 w 83886"/>
                  <a:gd name="connsiteY67" fmla="*/ 40567 h 55197"/>
                  <a:gd name="connsiteX68" fmla="*/ 5125 w 83886"/>
                  <a:gd name="connsiteY68" fmla="*/ 39738 h 55197"/>
                  <a:gd name="connsiteX69" fmla="*/ 6305 w 83886"/>
                  <a:gd name="connsiteY69" fmla="*/ 34852 h 55197"/>
                  <a:gd name="connsiteX70" fmla="*/ 5944 w 83886"/>
                  <a:gd name="connsiteY70" fmla="*/ 34157 h 55197"/>
                  <a:gd name="connsiteX71" fmla="*/ 3505 w 83886"/>
                  <a:gd name="connsiteY71" fmla="*/ 34385 h 55197"/>
                  <a:gd name="connsiteX72" fmla="*/ 2934 w 83886"/>
                  <a:gd name="connsiteY72" fmla="*/ 33880 h 55197"/>
                  <a:gd name="connsiteX73" fmla="*/ 2734 w 83886"/>
                  <a:gd name="connsiteY73" fmla="*/ 33033 h 55197"/>
                  <a:gd name="connsiteX74" fmla="*/ 2896 w 83886"/>
                  <a:gd name="connsiteY74" fmla="*/ 31871 h 55197"/>
                  <a:gd name="connsiteX75" fmla="*/ 4543 w 83886"/>
                  <a:gd name="connsiteY75" fmla="*/ 29956 h 55197"/>
                  <a:gd name="connsiteX76" fmla="*/ 6372 w 83886"/>
                  <a:gd name="connsiteY76" fmla="*/ 28270 h 55197"/>
                  <a:gd name="connsiteX77" fmla="*/ 6868 w 83886"/>
                  <a:gd name="connsiteY77" fmla="*/ 27327 h 55197"/>
                  <a:gd name="connsiteX78" fmla="*/ 6801 w 83886"/>
                  <a:gd name="connsiteY78" fmla="*/ 26575 h 55197"/>
                  <a:gd name="connsiteX79" fmla="*/ 4448 w 83886"/>
                  <a:gd name="connsiteY79" fmla="*/ 25832 h 55197"/>
                  <a:gd name="connsiteX80" fmla="*/ 3039 w 83886"/>
                  <a:gd name="connsiteY80" fmla="*/ 25060 h 55197"/>
                  <a:gd name="connsiteX81" fmla="*/ 1914 w 83886"/>
                  <a:gd name="connsiteY81" fmla="*/ 24794 h 55197"/>
                  <a:gd name="connsiteX82" fmla="*/ 1143 w 83886"/>
                  <a:gd name="connsiteY82" fmla="*/ 25222 h 55197"/>
                  <a:gd name="connsiteX83" fmla="*/ 581 w 83886"/>
                  <a:gd name="connsiteY83" fmla="*/ 24736 h 55197"/>
                  <a:gd name="connsiteX84" fmla="*/ 0 w 83886"/>
                  <a:gd name="connsiteY84" fmla="*/ 23327 h 55197"/>
                  <a:gd name="connsiteX85" fmla="*/ 571 w 83886"/>
                  <a:gd name="connsiteY85" fmla="*/ 21164 h 55197"/>
                  <a:gd name="connsiteX86" fmla="*/ 2686 w 83886"/>
                  <a:gd name="connsiteY86" fmla="*/ 19174 h 55197"/>
                  <a:gd name="connsiteX87" fmla="*/ 4953 w 83886"/>
                  <a:gd name="connsiteY87" fmla="*/ 17402 h 55197"/>
                  <a:gd name="connsiteX88" fmla="*/ 6925 w 83886"/>
                  <a:gd name="connsiteY88" fmla="*/ 16107 h 55197"/>
                  <a:gd name="connsiteX89" fmla="*/ 8058 w 83886"/>
                  <a:gd name="connsiteY89" fmla="*/ 15554 h 55197"/>
                  <a:gd name="connsiteX90" fmla="*/ 8601 w 83886"/>
                  <a:gd name="connsiteY90" fmla="*/ 13325 h 55197"/>
                  <a:gd name="connsiteX91" fmla="*/ 9782 w 83886"/>
                  <a:gd name="connsiteY91" fmla="*/ 13563 h 55197"/>
                  <a:gd name="connsiteX92" fmla="*/ 12116 w 83886"/>
                  <a:gd name="connsiteY92" fmla="*/ 13678 h 55197"/>
                  <a:gd name="connsiteX93" fmla="*/ 14726 w 83886"/>
                  <a:gd name="connsiteY93" fmla="*/ 14183 h 55197"/>
                  <a:gd name="connsiteX94" fmla="*/ 17145 w 83886"/>
                  <a:gd name="connsiteY94" fmla="*/ 14811 h 55197"/>
                  <a:gd name="connsiteX95" fmla="*/ 19288 w 83886"/>
                  <a:gd name="connsiteY95" fmla="*/ 15592 h 55197"/>
                  <a:gd name="connsiteX96" fmla="*/ 23765 w 83886"/>
                  <a:gd name="connsiteY96" fmla="*/ 16411 h 55197"/>
                  <a:gd name="connsiteX97" fmla="*/ 27851 w 83886"/>
                  <a:gd name="connsiteY97" fmla="*/ 16907 h 55197"/>
                  <a:gd name="connsiteX98" fmla="*/ 29080 w 83886"/>
                  <a:gd name="connsiteY98" fmla="*/ 17364 h 55197"/>
                  <a:gd name="connsiteX99" fmla="*/ 30080 w 83886"/>
                  <a:gd name="connsiteY99" fmla="*/ 17326 h 55197"/>
                  <a:gd name="connsiteX100" fmla="*/ 31328 w 83886"/>
                  <a:gd name="connsiteY100" fmla="*/ 17993 h 55197"/>
                  <a:gd name="connsiteX101" fmla="*/ 32052 w 83886"/>
                  <a:gd name="connsiteY101" fmla="*/ 17478 h 55197"/>
                  <a:gd name="connsiteX102" fmla="*/ 32585 w 83886"/>
                  <a:gd name="connsiteY102" fmla="*/ 16593 h 55197"/>
                  <a:gd name="connsiteX103" fmla="*/ 34804 w 83886"/>
                  <a:gd name="connsiteY103" fmla="*/ 15526 h 55197"/>
                  <a:gd name="connsiteX104" fmla="*/ 36852 w 83886"/>
                  <a:gd name="connsiteY104" fmla="*/ 14144 h 55197"/>
                  <a:gd name="connsiteX105" fmla="*/ 38291 w 83886"/>
                  <a:gd name="connsiteY105" fmla="*/ 12392 h 55197"/>
                  <a:gd name="connsiteX106" fmla="*/ 39100 w 83886"/>
                  <a:gd name="connsiteY106" fmla="*/ 11001 h 55197"/>
                  <a:gd name="connsiteX107" fmla="*/ 40510 w 83886"/>
                  <a:gd name="connsiteY107" fmla="*/ 10011 h 55197"/>
                  <a:gd name="connsiteX108" fmla="*/ 42006 w 83886"/>
                  <a:gd name="connsiteY108" fmla="*/ 9725 h 55197"/>
                  <a:gd name="connsiteX109" fmla="*/ 43377 w 83886"/>
                  <a:gd name="connsiteY109" fmla="*/ 9230 h 55197"/>
                  <a:gd name="connsiteX110" fmla="*/ 49159 w 83886"/>
                  <a:gd name="connsiteY110" fmla="*/ 8572 h 55197"/>
                  <a:gd name="connsiteX111" fmla="*/ 55102 w 83886"/>
                  <a:gd name="connsiteY111" fmla="*/ 9096 h 55197"/>
                  <a:gd name="connsiteX112" fmla="*/ 57931 w 83886"/>
                  <a:gd name="connsiteY112" fmla="*/ 8115 h 55197"/>
                  <a:gd name="connsiteX113" fmla="*/ 60265 w 83886"/>
                  <a:gd name="connsiteY113" fmla="*/ 6420 h 55197"/>
                  <a:gd name="connsiteX114" fmla="*/ 63684 w 83886"/>
                  <a:gd name="connsiteY114" fmla="*/ 5944 h 55197"/>
                  <a:gd name="connsiteX115" fmla="*/ 63855 w 83886"/>
                  <a:gd name="connsiteY115" fmla="*/ 5915 h 55197"/>
                  <a:gd name="connsiteX116" fmla="*/ 68952 w 83886"/>
                  <a:gd name="connsiteY116" fmla="*/ 7230 h 55197"/>
                  <a:gd name="connsiteX117" fmla="*/ 69342 w 83886"/>
                  <a:gd name="connsiteY117" fmla="*/ 6467 h 55197"/>
                  <a:gd name="connsiteX118" fmla="*/ 69561 w 83886"/>
                  <a:gd name="connsiteY118" fmla="*/ 6125 h 55197"/>
                  <a:gd name="connsiteX119" fmla="*/ 69466 w 83886"/>
                  <a:gd name="connsiteY119" fmla="*/ 2419 h 55197"/>
                  <a:gd name="connsiteX120" fmla="*/ 71085 w 83886"/>
                  <a:gd name="connsiteY120" fmla="*/ 724 h 55197"/>
                  <a:gd name="connsiteX121" fmla="*/ 72571 w 83886"/>
                  <a:gd name="connsiteY121" fmla="*/ 0 h 55197"/>
                  <a:gd name="connsiteX122" fmla="*/ 77667 w 83886"/>
                  <a:gd name="connsiteY122" fmla="*/ 238 h 55197"/>
                  <a:gd name="connsiteX123" fmla="*/ 78334 w 83886"/>
                  <a:gd name="connsiteY123" fmla="*/ 1381 h 55197"/>
                  <a:gd name="connsiteX124" fmla="*/ 78600 w 83886"/>
                  <a:gd name="connsiteY124" fmla="*/ 3153 h 55197"/>
                  <a:gd name="connsiteX125" fmla="*/ 79057 w 83886"/>
                  <a:gd name="connsiteY125" fmla="*/ 5524 h 55197"/>
                  <a:gd name="connsiteX126" fmla="*/ 79905 w 83886"/>
                  <a:gd name="connsiteY126" fmla="*/ 6172 h 55197"/>
                  <a:gd name="connsiteX127" fmla="*/ 80372 w 83886"/>
                  <a:gd name="connsiteY127" fmla="*/ 7106 h 55197"/>
                  <a:gd name="connsiteX128" fmla="*/ 80276 w 83886"/>
                  <a:gd name="connsiteY128" fmla="*/ 8744 h 55197"/>
                  <a:gd name="connsiteX129" fmla="*/ 81277 w 83886"/>
                  <a:gd name="connsiteY129" fmla="*/ 9963 h 55197"/>
                  <a:gd name="connsiteX130" fmla="*/ 83601 w 83886"/>
                  <a:gd name="connsiteY130" fmla="*/ 13259 h 5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83886" h="55197">
                    <a:moveTo>
                      <a:pt x="83887" y="14116"/>
                    </a:moveTo>
                    <a:lnTo>
                      <a:pt x="81525" y="13173"/>
                    </a:lnTo>
                    <a:lnTo>
                      <a:pt x="78677" y="12773"/>
                    </a:lnTo>
                    <a:lnTo>
                      <a:pt x="78143" y="13287"/>
                    </a:lnTo>
                    <a:lnTo>
                      <a:pt x="77000" y="13811"/>
                    </a:lnTo>
                    <a:lnTo>
                      <a:pt x="76419" y="14745"/>
                    </a:lnTo>
                    <a:lnTo>
                      <a:pt x="76858" y="18402"/>
                    </a:lnTo>
                    <a:lnTo>
                      <a:pt x="76172" y="19031"/>
                    </a:lnTo>
                    <a:lnTo>
                      <a:pt x="72933" y="18669"/>
                    </a:lnTo>
                    <a:lnTo>
                      <a:pt x="71866" y="19088"/>
                    </a:lnTo>
                    <a:lnTo>
                      <a:pt x="70104" y="21631"/>
                    </a:lnTo>
                    <a:lnTo>
                      <a:pt x="68304" y="22708"/>
                    </a:lnTo>
                    <a:lnTo>
                      <a:pt x="66018" y="23469"/>
                    </a:lnTo>
                    <a:lnTo>
                      <a:pt x="64322" y="24384"/>
                    </a:lnTo>
                    <a:lnTo>
                      <a:pt x="62179" y="25184"/>
                    </a:lnTo>
                    <a:lnTo>
                      <a:pt x="60360" y="25670"/>
                    </a:lnTo>
                    <a:lnTo>
                      <a:pt x="59636" y="26775"/>
                    </a:lnTo>
                    <a:lnTo>
                      <a:pt x="59198" y="28004"/>
                    </a:lnTo>
                    <a:lnTo>
                      <a:pt x="59312" y="29185"/>
                    </a:lnTo>
                    <a:lnTo>
                      <a:pt x="61170" y="31518"/>
                    </a:lnTo>
                    <a:lnTo>
                      <a:pt x="61417" y="34004"/>
                    </a:lnTo>
                    <a:lnTo>
                      <a:pt x="61217" y="37043"/>
                    </a:lnTo>
                    <a:lnTo>
                      <a:pt x="60789" y="38662"/>
                    </a:lnTo>
                    <a:lnTo>
                      <a:pt x="60055" y="39738"/>
                    </a:lnTo>
                    <a:lnTo>
                      <a:pt x="55493" y="41129"/>
                    </a:lnTo>
                    <a:lnTo>
                      <a:pt x="50759" y="43615"/>
                    </a:lnTo>
                    <a:lnTo>
                      <a:pt x="50654" y="44187"/>
                    </a:lnTo>
                    <a:lnTo>
                      <a:pt x="52816" y="46387"/>
                    </a:lnTo>
                    <a:lnTo>
                      <a:pt x="52902" y="46939"/>
                    </a:lnTo>
                    <a:lnTo>
                      <a:pt x="51111" y="48187"/>
                    </a:lnTo>
                    <a:lnTo>
                      <a:pt x="50940" y="49444"/>
                    </a:lnTo>
                    <a:lnTo>
                      <a:pt x="51140" y="50892"/>
                    </a:lnTo>
                    <a:lnTo>
                      <a:pt x="52092" y="52388"/>
                    </a:lnTo>
                    <a:lnTo>
                      <a:pt x="52435" y="53730"/>
                    </a:lnTo>
                    <a:lnTo>
                      <a:pt x="49835" y="54702"/>
                    </a:lnTo>
                    <a:lnTo>
                      <a:pt x="46311" y="54340"/>
                    </a:lnTo>
                    <a:lnTo>
                      <a:pt x="42139" y="52483"/>
                    </a:lnTo>
                    <a:lnTo>
                      <a:pt x="40681" y="52749"/>
                    </a:lnTo>
                    <a:lnTo>
                      <a:pt x="39271" y="53721"/>
                    </a:lnTo>
                    <a:lnTo>
                      <a:pt x="37824" y="53302"/>
                    </a:lnTo>
                    <a:lnTo>
                      <a:pt x="36233" y="52149"/>
                    </a:lnTo>
                    <a:lnTo>
                      <a:pt x="33985" y="49759"/>
                    </a:lnTo>
                    <a:lnTo>
                      <a:pt x="32890" y="48282"/>
                    </a:lnTo>
                    <a:lnTo>
                      <a:pt x="32442" y="46720"/>
                    </a:lnTo>
                    <a:lnTo>
                      <a:pt x="31832" y="46491"/>
                    </a:lnTo>
                    <a:lnTo>
                      <a:pt x="30899" y="46949"/>
                    </a:lnTo>
                    <a:lnTo>
                      <a:pt x="30128" y="48854"/>
                    </a:lnTo>
                    <a:lnTo>
                      <a:pt x="28051" y="52254"/>
                    </a:lnTo>
                    <a:lnTo>
                      <a:pt x="26508" y="53178"/>
                    </a:lnTo>
                    <a:lnTo>
                      <a:pt x="24193" y="52978"/>
                    </a:lnTo>
                    <a:lnTo>
                      <a:pt x="20936" y="53035"/>
                    </a:lnTo>
                    <a:lnTo>
                      <a:pt x="18907" y="53321"/>
                    </a:lnTo>
                    <a:lnTo>
                      <a:pt x="16430" y="52121"/>
                    </a:lnTo>
                    <a:lnTo>
                      <a:pt x="15830" y="52349"/>
                    </a:lnTo>
                    <a:lnTo>
                      <a:pt x="15830" y="53140"/>
                    </a:lnTo>
                    <a:lnTo>
                      <a:pt x="14907" y="54378"/>
                    </a:lnTo>
                    <a:lnTo>
                      <a:pt x="13383" y="55197"/>
                    </a:lnTo>
                    <a:lnTo>
                      <a:pt x="6344" y="53359"/>
                    </a:lnTo>
                    <a:lnTo>
                      <a:pt x="5344" y="51835"/>
                    </a:lnTo>
                    <a:lnTo>
                      <a:pt x="6934" y="51111"/>
                    </a:lnTo>
                    <a:lnTo>
                      <a:pt x="9134" y="49139"/>
                    </a:lnTo>
                    <a:lnTo>
                      <a:pt x="10630" y="49359"/>
                    </a:lnTo>
                    <a:lnTo>
                      <a:pt x="12478" y="48939"/>
                    </a:lnTo>
                    <a:lnTo>
                      <a:pt x="13278" y="48101"/>
                    </a:lnTo>
                    <a:lnTo>
                      <a:pt x="12116" y="45606"/>
                    </a:lnTo>
                    <a:lnTo>
                      <a:pt x="9182" y="42519"/>
                    </a:lnTo>
                    <a:lnTo>
                      <a:pt x="7630" y="41348"/>
                    </a:lnTo>
                    <a:lnTo>
                      <a:pt x="5486" y="40567"/>
                    </a:lnTo>
                    <a:lnTo>
                      <a:pt x="5125" y="39738"/>
                    </a:lnTo>
                    <a:lnTo>
                      <a:pt x="6305" y="34852"/>
                    </a:lnTo>
                    <a:lnTo>
                      <a:pt x="5944" y="34157"/>
                    </a:lnTo>
                    <a:lnTo>
                      <a:pt x="3505" y="34385"/>
                    </a:lnTo>
                    <a:lnTo>
                      <a:pt x="2934" y="33880"/>
                    </a:lnTo>
                    <a:lnTo>
                      <a:pt x="2734" y="33033"/>
                    </a:lnTo>
                    <a:lnTo>
                      <a:pt x="2896" y="31871"/>
                    </a:lnTo>
                    <a:lnTo>
                      <a:pt x="4543" y="29956"/>
                    </a:lnTo>
                    <a:lnTo>
                      <a:pt x="6372" y="28270"/>
                    </a:lnTo>
                    <a:lnTo>
                      <a:pt x="6868" y="27327"/>
                    </a:lnTo>
                    <a:lnTo>
                      <a:pt x="6801" y="26575"/>
                    </a:lnTo>
                    <a:lnTo>
                      <a:pt x="4448" y="25832"/>
                    </a:lnTo>
                    <a:lnTo>
                      <a:pt x="3039" y="25060"/>
                    </a:lnTo>
                    <a:lnTo>
                      <a:pt x="1914" y="24794"/>
                    </a:lnTo>
                    <a:lnTo>
                      <a:pt x="1143" y="25222"/>
                    </a:lnTo>
                    <a:lnTo>
                      <a:pt x="581" y="24736"/>
                    </a:lnTo>
                    <a:lnTo>
                      <a:pt x="0" y="23327"/>
                    </a:lnTo>
                    <a:lnTo>
                      <a:pt x="571" y="21164"/>
                    </a:lnTo>
                    <a:lnTo>
                      <a:pt x="2686" y="19174"/>
                    </a:lnTo>
                    <a:lnTo>
                      <a:pt x="4953" y="17402"/>
                    </a:lnTo>
                    <a:lnTo>
                      <a:pt x="6925" y="16107"/>
                    </a:lnTo>
                    <a:lnTo>
                      <a:pt x="8058" y="15554"/>
                    </a:lnTo>
                    <a:lnTo>
                      <a:pt x="8601" y="13325"/>
                    </a:lnTo>
                    <a:lnTo>
                      <a:pt x="9782" y="13563"/>
                    </a:lnTo>
                    <a:lnTo>
                      <a:pt x="12116" y="13678"/>
                    </a:lnTo>
                    <a:lnTo>
                      <a:pt x="14726" y="14183"/>
                    </a:lnTo>
                    <a:lnTo>
                      <a:pt x="17145" y="14811"/>
                    </a:lnTo>
                    <a:lnTo>
                      <a:pt x="19288" y="15592"/>
                    </a:lnTo>
                    <a:lnTo>
                      <a:pt x="23765" y="16411"/>
                    </a:lnTo>
                    <a:lnTo>
                      <a:pt x="27851" y="16907"/>
                    </a:lnTo>
                    <a:lnTo>
                      <a:pt x="29080" y="17364"/>
                    </a:lnTo>
                    <a:lnTo>
                      <a:pt x="30080" y="17326"/>
                    </a:lnTo>
                    <a:lnTo>
                      <a:pt x="31328" y="17993"/>
                    </a:lnTo>
                    <a:lnTo>
                      <a:pt x="32052" y="17478"/>
                    </a:lnTo>
                    <a:lnTo>
                      <a:pt x="32585" y="16593"/>
                    </a:lnTo>
                    <a:lnTo>
                      <a:pt x="34804" y="15526"/>
                    </a:lnTo>
                    <a:lnTo>
                      <a:pt x="36852" y="14144"/>
                    </a:lnTo>
                    <a:lnTo>
                      <a:pt x="38291" y="12392"/>
                    </a:lnTo>
                    <a:lnTo>
                      <a:pt x="39100" y="11001"/>
                    </a:lnTo>
                    <a:lnTo>
                      <a:pt x="40510" y="10011"/>
                    </a:lnTo>
                    <a:lnTo>
                      <a:pt x="42006" y="9725"/>
                    </a:lnTo>
                    <a:lnTo>
                      <a:pt x="43377" y="9230"/>
                    </a:lnTo>
                    <a:lnTo>
                      <a:pt x="49159" y="8572"/>
                    </a:lnTo>
                    <a:lnTo>
                      <a:pt x="55102" y="9096"/>
                    </a:lnTo>
                    <a:lnTo>
                      <a:pt x="57931" y="8115"/>
                    </a:lnTo>
                    <a:lnTo>
                      <a:pt x="60265" y="6420"/>
                    </a:lnTo>
                    <a:lnTo>
                      <a:pt x="63684" y="5944"/>
                    </a:lnTo>
                    <a:lnTo>
                      <a:pt x="63855" y="5915"/>
                    </a:lnTo>
                    <a:lnTo>
                      <a:pt x="68952" y="7230"/>
                    </a:lnTo>
                    <a:lnTo>
                      <a:pt x="69342" y="6467"/>
                    </a:lnTo>
                    <a:lnTo>
                      <a:pt x="69561" y="6125"/>
                    </a:lnTo>
                    <a:lnTo>
                      <a:pt x="69466" y="2419"/>
                    </a:lnTo>
                    <a:lnTo>
                      <a:pt x="71085" y="724"/>
                    </a:lnTo>
                    <a:lnTo>
                      <a:pt x="72571" y="0"/>
                    </a:lnTo>
                    <a:lnTo>
                      <a:pt x="77667" y="238"/>
                    </a:lnTo>
                    <a:lnTo>
                      <a:pt x="78334" y="1381"/>
                    </a:lnTo>
                    <a:lnTo>
                      <a:pt x="78600" y="3153"/>
                    </a:lnTo>
                    <a:lnTo>
                      <a:pt x="79057" y="5524"/>
                    </a:lnTo>
                    <a:lnTo>
                      <a:pt x="79905" y="6172"/>
                    </a:lnTo>
                    <a:lnTo>
                      <a:pt x="80372" y="7106"/>
                    </a:lnTo>
                    <a:lnTo>
                      <a:pt x="80276" y="8744"/>
                    </a:lnTo>
                    <a:lnTo>
                      <a:pt x="81277" y="9963"/>
                    </a:lnTo>
                    <a:lnTo>
                      <a:pt x="83601" y="13259"/>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5" name="Freeform: Shape 199">
                <a:extLst>
                  <a:ext uri="{FF2B5EF4-FFF2-40B4-BE49-F238E27FC236}">
                    <a16:creationId xmlns:a16="http://schemas.microsoft.com/office/drawing/2014/main" id="{86811BAB-7CD4-F2E8-0285-1A1CACC53652}"/>
                  </a:ext>
                </a:extLst>
              </p:cNvPr>
              <p:cNvSpPr/>
              <p:nvPr/>
            </p:nvSpPr>
            <p:spPr>
              <a:xfrm>
                <a:off x="15834227" y="7282988"/>
                <a:ext cx="641194" cy="312947"/>
              </a:xfrm>
              <a:custGeom>
                <a:avLst/>
                <a:gdLst>
                  <a:gd name="connsiteX0" fmla="*/ 151733 w 151733"/>
                  <a:gd name="connsiteY0" fmla="*/ 21479 h 74056"/>
                  <a:gd name="connsiteX1" fmla="*/ 151343 w 151733"/>
                  <a:gd name="connsiteY1" fmla="*/ 23155 h 74056"/>
                  <a:gd name="connsiteX2" fmla="*/ 150247 w 151733"/>
                  <a:gd name="connsiteY2" fmla="*/ 25108 h 74056"/>
                  <a:gd name="connsiteX3" fmla="*/ 148886 w 151733"/>
                  <a:gd name="connsiteY3" fmla="*/ 27127 h 74056"/>
                  <a:gd name="connsiteX4" fmla="*/ 147742 w 151733"/>
                  <a:gd name="connsiteY4" fmla="*/ 29566 h 74056"/>
                  <a:gd name="connsiteX5" fmla="*/ 146218 w 151733"/>
                  <a:gd name="connsiteY5" fmla="*/ 34757 h 74056"/>
                  <a:gd name="connsiteX6" fmla="*/ 145228 w 151733"/>
                  <a:gd name="connsiteY6" fmla="*/ 37157 h 74056"/>
                  <a:gd name="connsiteX7" fmla="*/ 141151 w 151733"/>
                  <a:gd name="connsiteY7" fmla="*/ 41881 h 74056"/>
                  <a:gd name="connsiteX8" fmla="*/ 140865 w 151733"/>
                  <a:gd name="connsiteY8" fmla="*/ 48444 h 74056"/>
                  <a:gd name="connsiteX9" fmla="*/ 140313 w 151733"/>
                  <a:gd name="connsiteY9" fmla="*/ 48921 h 74056"/>
                  <a:gd name="connsiteX10" fmla="*/ 131102 w 151733"/>
                  <a:gd name="connsiteY10" fmla="*/ 51140 h 74056"/>
                  <a:gd name="connsiteX11" fmla="*/ 129893 w 151733"/>
                  <a:gd name="connsiteY11" fmla="*/ 50806 h 74056"/>
                  <a:gd name="connsiteX12" fmla="*/ 128635 w 151733"/>
                  <a:gd name="connsiteY12" fmla="*/ 49530 h 74056"/>
                  <a:gd name="connsiteX13" fmla="*/ 127940 w 151733"/>
                  <a:gd name="connsiteY13" fmla="*/ 48597 h 74056"/>
                  <a:gd name="connsiteX14" fmla="*/ 127511 w 151733"/>
                  <a:gd name="connsiteY14" fmla="*/ 47920 h 74056"/>
                  <a:gd name="connsiteX15" fmla="*/ 126711 w 151733"/>
                  <a:gd name="connsiteY15" fmla="*/ 46101 h 74056"/>
                  <a:gd name="connsiteX16" fmla="*/ 125654 w 151733"/>
                  <a:gd name="connsiteY16" fmla="*/ 44815 h 74056"/>
                  <a:gd name="connsiteX17" fmla="*/ 124092 w 151733"/>
                  <a:gd name="connsiteY17" fmla="*/ 43758 h 74056"/>
                  <a:gd name="connsiteX18" fmla="*/ 122663 w 151733"/>
                  <a:gd name="connsiteY18" fmla="*/ 42539 h 74056"/>
                  <a:gd name="connsiteX19" fmla="*/ 120825 w 151733"/>
                  <a:gd name="connsiteY19" fmla="*/ 42491 h 74056"/>
                  <a:gd name="connsiteX20" fmla="*/ 115853 w 151733"/>
                  <a:gd name="connsiteY20" fmla="*/ 44215 h 74056"/>
                  <a:gd name="connsiteX21" fmla="*/ 112405 w 151733"/>
                  <a:gd name="connsiteY21" fmla="*/ 44406 h 74056"/>
                  <a:gd name="connsiteX22" fmla="*/ 110100 w 151733"/>
                  <a:gd name="connsiteY22" fmla="*/ 43853 h 74056"/>
                  <a:gd name="connsiteX23" fmla="*/ 107032 w 151733"/>
                  <a:gd name="connsiteY23" fmla="*/ 42806 h 74056"/>
                  <a:gd name="connsiteX24" fmla="*/ 101060 w 151733"/>
                  <a:gd name="connsiteY24" fmla="*/ 42644 h 74056"/>
                  <a:gd name="connsiteX25" fmla="*/ 96974 w 151733"/>
                  <a:gd name="connsiteY25" fmla="*/ 43558 h 74056"/>
                  <a:gd name="connsiteX26" fmla="*/ 96564 w 151733"/>
                  <a:gd name="connsiteY26" fmla="*/ 44844 h 74056"/>
                  <a:gd name="connsiteX27" fmla="*/ 92793 w 151733"/>
                  <a:gd name="connsiteY27" fmla="*/ 52845 h 74056"/>
                  <a:gd name="connsiteX28" fmla="*/ 87306 w 151733"/>
                  <a:gd name="connsiteY28" fmla="*/ 55797 h 74056"/>
                  <a:gd name="connsiteX29" fmla="*/ 82544 w 151733"/>
                  <a:gd name="connsiteY29" fmla="*/ 58807 h 74056"/>
                  <a:gd name="connsiteX30" fmla="*/ 81162 w 151733"/>
                  <a:gd name="connsiteY30" fmla="*/ 59417 h 74056"/>
                  <a:gd name="connsiteX31" fmla="*/ 78791 w 151733"/>
                  <a:gd name="connsiteY31" fmla="*/ 58464 h 74056"/>
                  <a:gd name="connsiteX32" fmla="*/ 76095 w 151733"/>
                  <a:gd name="connsiteY32" fmla="*/ 56683 h 74056"/>
                  <a:gd name="connsiteX33" fmla="*/ 73857 w 151733"/>
                  <a:gd name="connsiteY33" fmla="*/ 55750 h 74056"/>
                  <a:gd name="connsiteX34" fmla="*/ 72219 w 151733"/>
                  <a:gd name="connsiteY34" fmla="*/ 56159 h 74056"/>
                  <a:gd name="connsiteX35" fmla="*/ 70438 w 151733"/>
                  <a:gd name="connsiteY35" fmla="*/ 58188 h 74056"/>
                  <a:gd name="connsiteX36" fmla="*/ 69618 w 151733"/>
                  <a:gd name="connsiteY36" fmla="*/ 60236 h 74056"/>
                  <a:gd name="connsiteX37" fmla="*/ 64227 w 151733"/>
                  <a:gd name="connsiteY37" fmla="*/ 61741 h 74056"/>
                  <a:gd name="connsiteX38" fmla="*/ 54845 w 151733"/>
                  <a:gd name="connsiteY38" fmla="*/ 62627 h 74056"/>
                  <a:gd name="connsiteX39" fmla="*/ 51568 w 151733"/>
                  <a:gd name="connsiteY39" fmla="*/ 64646 h 74056"/>
                  <a:gd name="connsiteX40" fmla="*/ 50454 w 151733"/>
                  <a:gd name="connsiteY40" fmla="*/ 67066 h 74056"/>
                  <a:gd name="connsiteX41" fmla="*/ 50406 w 151733"/>
                  <a:gd name="connsiteY41" fmla="*/ 68923 h 74056"/>
                  <a:gd name="connsiteX42" fmla="*/ 51207 w 151733"/>
                  <a:gd name="connsiteY42" fmla="*/ 70504 h 74056"/>
                  <a:gd name="connsiteX43" fmla="*/ 50206 w 151733"/>
                  <a:gd name="connsiteY43" fmla="*/ 72342 h 74056"/>
                  <a:gd name="connsiteX44" fmla="*/ 49768 w 151733"/>
                  <a:gd name="connsiteY44" fmla="*/ 73114 h 74056"/>
                  <a:gd name="connsiteX45" fmla="*/ 43139 w 151733"/>
                  <a:gd name="connsiteY45" fmla="*/ 73514 h 74056"/>
                  <a:gd name="connsiteX46" fmla="*/ 34300 w 151733"/>
                  <a:gd name="connsiteY46" fmla="*/ 74057 h 74056"/>
                  <a:gd name="connsiteX47" fmla="*/ 29013 w 151733"/>
                  <a:gd name="connsiteY47" fmla="*/ 73914 h 74056"/>
                  <a:gd name="connsiteX48" fmla="*/ 24041 w 151733"/>
                  <a:gd name="connsiteY48" fmla="*/ 73790 h 74056"/>
                  <a:gd name="connsiteX49" fmla="*/ 20660 w 151733"/>
                  <a:gd name="connsiteY49" fmla="*/ 72209 h 74056"/>
                  <a:gd name="connsiteX50" fmla="*/ 16526 w 151733"/>
                  <a:gd name="connsiteY50" fmla="*/ 69123 h 74056"/>
                  <a:gd name="connsiteX51" fmla="*/ 12154 w 151733"/>
                  <a:gd name="connsiteY51" fmla="*/ 65018 h 74056"/>
                  <a:gd name="connsiteX52" fmla="*/ 11735 w 151733"/>
                  <a:gd name="connsiteY52" fmla="*/ 64922 h 74056"/>
                  <a:gd name="connsiteX53" fmla="*/ 11087 w 151733"/>
                  <a:gd name="connsiteY53" fmla="*/ 64484 h 74056"/>
                  <a:gd name="connsiteX54" fmla="*/ 8344 w 151733"/>
                  <a:gd name="connsiteY54" fmla="*/ 64170 h 74056"/>
                  <a:gd name="connsiteX55" fmla="*/ 7611 w 151733"/>
                  <a:gd name="connsiteY55" fmla="*/ 64418 h 74056"/>
                  <a:gd name="connsiteX56" fmla="*/ 5972 w 151733"/>
                  <a:gd name="connsiteY56" fmla="*/ 63075 h 74056"/>
                  <a:gd name="connsiteX57" fmla="*/ 5496 w 151733"/>
                  <a:gd name="connsiteY57" fmla="*/ 61331 h 74056"/>
                  <a:gd name="connsiteX58" fmla="*/ 2943 w 151733"/>
                  <a:gd name="connsiteY58" fmla="*/ 56750 h 74056"/>
                  <a:gd name="connsiteX59" fmla="*/ 76 w 151733"/>
                  <a:gd name="connsiteY59" fmla="*/ 49187 h 74056"/>
                  <a:gd name="connsiteX60" fmla="*/ 0 w 151733"/>
                  <a:gd name="connsiteY60" fmla="*/ 46997 h 74056"/>
                  <a:gd name="connsiteX61" fmla="*/ 1124 w 151733"/>
                  <a:gd name="connsiteY61" fmla="*/ 44501 h 74056"/>
                  <a:gd name="connsiteX62" fmla="*/ 2162 w 151733"/>
                  <a:gd name="connsiteY62" fmla="*/ 42586 h 74056"/>
                  <a:gd name="connsiteX63" fmla="*/ 2315 w 151733"/>
                  <a:gd name="connsiteY63" fmla="*/ 41072 h 74056"/>
                  <a:gd name="connsiteX64" fmla="*/ 2420 w 151733"/>
                  <a:gd name="connsiteY64" fmla="*/ 40662 h 74056"/>
                  <a:gd name="connsiteX65" fmla="*/ 3286 w 151733"/>
                  <a:gd name="connsiteY65" fmla="*/ 37510 h 74056"/>
                  <a:gd name="connsiteX66" fmla="*/ 5362 w 151733"/>
                  <a:gd name="connsiteY66" fmla="*/ 33319 h 74056"/>
                  <a:gd name="connsiteX67" fmla="*/ 7306 w 151733"/>
                  <a:gd name="connsiteY67" fmla="*/ 30880 h 74056"/>
                  <a:gd name="connsiteX68" fmla="*/ 8706 w 151733"/>
                  <a:gd name="connsiteY68" fmla="*/ 30071 h 74056"/>
                  <a:gd name="connsiteX69" fmla="*/ 11611 w 151733"/>
                  <a:gd name="connsiteY69" fmla="*/ 30804 h 74056"/>
                  <a:gd name="connsiteX70" fmla="*/ 16573 w 151733"/>
                  <a:gd name="connsiteY70" fmla="*/ 31413 h 74056"/>
                  <a:gd name="connsiteX71" fmla="*/ 20393 w 151733"/>
                  <a:gd name="connsiteY71" fmla="*/ 30842 h 74056"/>
                  <a:gd name="connsiteX72" fmla="*/ 23956 w 151733"/>
                  <a:gd name="connsiteY72" fmla="*/ 28966 h 74056"/>
                  <a:gd name="connsiteX73" fmla="*/ 25889 w 151733"/>
                  <a:gd name="connsiteY73" fmla="*/ 27327 h 74056"/>
                  <a:gd name="connsiteX74" fmla="*/ 27537 w 151733"/>
                  <a:gd name="connsiteY74" fmla="*/ 25603 h 74056"/>
                  <a:gd name="connsiteX75" fmla="*/ 28090 w 151733"/>
                  <a:gd name="connsiteY75" fmla="*/ 24479 h 74056"/>
                  <a:gd name="connsiteX76" fmla="*/ 28823 w 151733"/>
                  <a:gd name="connsiteY76" fmla="*/ 23946 h 74056"/>
                  <a:gd name="connsiteX77" fmla="*/ 31766 w 151733"/>
                  <a:gd name="connsiteY77" fmla="*/ 22946 h 74056"/>
                  <a:gd name="connsiteX78" fmla="*/ 32709 w 151733"/>
                  <a:gd name="connsiteY78" fmla="*/ 21784 h 74056"/>
                  <a:gd name="connsiteX79" fmla="*/ 33090 w 151733"/>
                  <a:gd name="connsiteY79" fmla="*/ 19574 h 74056"/>
                  <a:gd name="connsiteX80" fmla="*/ 33347 w 151733"/>
                  <a:gd name="connsiteY80" fmla="*/ 17116 h 74056"/>
                  <a:gd name="connsiteX81" fmla="*/ 33947 w 151733"/>
                  <a:gd name="connsiteY81" fmla="*/ 15288 h 74056"/>
                  <a:gd name="connsiteX82" fmla="*/ 34710 w 151733"/>
                  <a:gd name="connsiteY82" fmla="*/ 13945 h 74056"/>
                  <a:gd name="connsiteX83" fmla="*/ 40157 w 151733"/>
                  <a:gd name="connsiteY83" fmla="*/ 10725 h 74056"/>
                  <a:gd name="connsiteX84" fmla="*/ 40653 w 151733"/>
                  <a:gd name="connsiteY84" fmla="*/ 9582 h 74056"/>
                  <a:gd name="connsiteX85" fmla="*/ 41520 w 151733"/>
                  <a:gd name="connsiteY85" fmla="*/ 8487 h 74056"/>
                  <a:gd name="connsiteX86" fmla="*/ 43139 w 151733"/>
                  <a:gd name="connsiteY86" fmla="*/ 7249 h 74056"/>
                  <a:gd name="connsiteX87" fmla="*/ 44701 w 151733"/>
                  <a:gd name="connsiteY87" fmla="*/ 5458 h 74056"/>
                  <a:gd name="connsiteX88" fmla="*/ 46358 w 151733"/>
                  <a:gd name="connsiteY88" fmla="*/ 4363 h 74056"/>
                  <a:gd name="connsiteX89" fmla="*/ 48483 w 151733"/>
                  <a:gd name="connsiteY89" fmla="*/ 4486 h 74056"/>
                  <a:gd name="connsiteX90" fmla="*/ 50445 w 151733"/>
                  <a:gd name="connsiteY90" fmla="*/ 4258 h 74056"/>
                  <a:gd name="connsiteX91" fmla="*/ 51978 w 151733"/>
                  <a:gd name="connsiteY91" fmla="*/ 3629 h 74056"/>
                  <a:gd name="connsiteX92" fmla="*/ 52654 w 151733"/>
                  <a:gd name="connsiteY92" fmla="*/ 3572 h 74056"/>
                  <a:gd name="connsiteX93" fmla="*/ 55483 w 151733"/>
                  <a:gd name="connsiteY93" fmla="*/ 4077 h 74056"/>
                  <a:gd name="connsiteX94" fmla="*/ 55998 w 151733"/>
                  <a:gd name="connsiteY94" fmla="*/ 6134 h 74056"/>
                  <a:gd name="connsiteX95" fmla="*/ 56293 w 151733"/>
                  <a:gd name="connsiteY95" fmla="*/ 8268 h 74056"/>
                  <a:gd name="connsiteX96" fmla="*/ 61132 w 151733"/>
                  <a:gd name="connsiteY96" fmla="*/ 8115 h 74056"/>
                  <a:gd name="connsiteX97" fmla="*/ 63827 w 151733"/>
                  <a:gd name="connsiteY97" fmla="*/ 3543 h 74056"/>
                  <a:gd name="connsiteX98" fmla="*/ 65227 w 151733"/>
                  <a:gd name="connsiteY98" fmla="*/ 2991 h 74056"/>
                  <a:gd name="connsiteX99" fmla="*/ 67466 w 151733"/>
                  <a:gd name="connsiteY99" fmla="*/ 1400 h 74056"/>
                  <a:gd name="connsiteX100" fmla="*/ 68942 w 151733"/>
                  <a:gd name="connsiteY100" fmla="*/ 0 h 74056"/>
                  <a:gd name="connsiteX101" fmla="*/ 69961 w 151733"/>
                  <a:gd name="connsiteY101" fmla="*/ 867 h 74056"/>
                  <a:gd name="connsiteX102" fmla="*/ 71428 w 151733"/>
                  <a:gd name="connsiteY102" fmla="*/ 3820 h 74056"/>
                  <a:gd name="connsiteX103" fmla="*/ 72990 w 151733"/>
                  <a:gd name="connsiteY103" fmla="*/ 6182 h 74056"/>
                  <a:gd name="connsiteX104" fmla="*/ 73895 w 151733"/>
                  <a:gd name="connsiteY104" fmla="*/ 7115 h 74056"/>
                  <a:gd name="connsiteX105" fmla="*/ 73990 w 151733"/>
                  <a:gd name="connsiteY105" fmla="*/ 7839 h 74056"/>
                  <a:gd name="connsiteX106" fmla="*/ 74895 w 151733"/>
                  <a:gd name="connsiteY106" fmla="*/ 8277 h 74056"/>
                  <a:gd name="connsiteX107" fmla="*/ 76658 w 151733"/>
                  <a:gd name="connsiteY107" fmla="*/ 8534 h 74056"/>
                  <a:gd name="connsiteX108" fmla="*/ 77829 w 151733"/>
                  <a:gd name="connsiteY108" fmla="*/ 9249 h 74056"/>
                  <a:gd name="connsiteX109" fmla="*/ 78172 w 151733"/>
                  <a:gd name="connsiteY109" fmla="*/ 11449 h 74056"/>
                  <a:gd name="connsiteX110" fmla="*/ 78200 w 151733"/>
                  <a:gd name="connsiteY110" fmla="*/ 13430 h 74056"/>
                  <a:gd name="connsiteX111" fmla="*/ 77648 w 151733"/>
                  <a:gd name="connsiteY111" fmla="*/ 14850 h 74056"/>
                  <a:gd name="connsiteX112" fmla="*/ 77362 w 151733"/>
                  <a:gd name="connsiteY112" fmla="*/ 16107 h 74056"/>
                  <a:gd name="connsiteX113" fmla="*/ 78581 w 151733"/>
                  <a:gd name="connsiteY113" fmla="*/ 16602 h 74056"/>
                  <a:gd name="connsiteX114" fmla="*/ 80372 w 151733"/>
                  <a:gd name="connsiteY114" fmla="*/ 16126 h 74056"/>
                  <a:gd name="connsiteX115" fmla="*/ 81629 w 151733"/>
                  <a:gd name="connsiteY115" fmla="*/ 15412 h 74056"/>
                  <a:gd name="connsiteX116" fmla="*/ 85411 w 151733"/>
                  <a:gd name="connsiteY116" fmla="*/ 17050 h 74056"/>
                  <a:gd name="connsiteX117" fmla="*/ 86744 w 151733"/>
                  <a:gd name="connsiteY117" fmla="*/ 13402 h 74056"/>
                  <a:gd name="connsiteX118" fmla="*/ 88249 w 151733"/>
                  <a:gd name="connsiteY118" fmla="*/ 11535 h 74056"/>
                  <a:gd name="connsiteX119" fmla="*/ 90192 w 151733"/>
                  <a:gd name="connsiteY119" fmla="*/ 10659 h 74056"/>
                  <a:gd name="connsiteX120" fmla="*/ 91964 w 151733"/>
                  <a:gd name="connsiteY120" fmla="*/ 9525 h 74056"/>
                  <a:gd name="connsiteX121" fmla="*/ 93574 w 151733"/>
                  <a:gd name="connsiteY121" fmla="*/ 8715 h 74056"/>
                  <a:gd name="connsiteX122" fmla="*/ 94688 w 151733"/>
                  <a:gd name="connsiteY122" fmla="*/ 8763 h 74056"/>
                  <a:gd name="connsiteX123" fmla="*/ 95174 w 151733"/>
                  <a:gd name="connsiteY123" fmla="*/ 8420 h 74056"/>
                  <a:gd name="connsiteX124" fmla="*/ 96555 w 151733"/>
                  <a:gd name="connsiteY124" fmla="*/ 8515 h 74056"/>
                  <a:gd name="connsiteX125" fmla="*/ 98165 w 151733"/>
                  <a:gd name="connsiteY125" fmla="*/ 8877 h 74056"/>
                  <a:gd name="connsiteX126" fmla="*/ 100346 w 151733"/>
                  <a:gd name="connsiteY126" fmla="*/ 8449 h 74056"/>
                  <a:gd name="connsiteX127" fmla="*/ 103356 w 151733"/>
                  <a:gd name="connsiteY127" fmla="*/ 9344 h 74056"/>
                  <a:gd name="connsiteX128" fmla="*/ 105242 w 151733"/>
                  <a:gd name="connsiteY128" fmla="*/ 11030 h 74056"/>
                  <a:gd name="connsiteX129" fmla="*/ 107090 w 151733"/>
                  <a:gd name="connsiteY129" fmla="*/ 11602 h 74056"/>
                  <a:gd name="connsiteX130" fmla="*/ 109195 w 151733"/>
                  <a:gd name="connsiteY130" fmla="*/ 11506 h 74056"/>
                  <a:gd name="connsiteX131" fmla="*/ 110633 w 151733"/>
                  <a:gd name="connsiteY131" fmla="*/ 10573 h 74056"/>
                  <a:gd name="connsiteX132" fmla="*/ 112719 w 151733"/>
                  <a:gd name="connsiteY132" fmla="*/ 7363 h 74056"/>
                  <a:gd name="connsiteX133" fmla="*/ 114243 w 151733"/>
                  <a:gd name="connsiteY133" fmla="*/ 7411 h 74056"/>
                  <a:gd name="connsiteX134" fmla="*/ 116615 w 151733"/>
                  <a:gd name="connsiteY134" fmla="*/ 6906 h 74056"/>
                  <a:gd name="connsiteX135" fmla="*/ 119968 w 151733"/>
                  <a:gd name="connsiteY135" fmla="*/ 6934 h 74056"/>
                  <a:gd name="connsiteX136" fmla="*/ 127702 w 151733"/>
                  <a:gd name="connsiteY136" fmla="*/ 7620 h 74056"/>
                  <a:gd name="connsiteX137" fmla="*/ 129635 w 151733"/>
                  <a:gd name="connsiteY137" fmla="*/ 8849 h 74056"/>
                  <a:gd name="connsiteX138" fmla="*/ 134398 w 151733"/>
                  <a:gd name="connsiteY138" fmla="*/ 10420 h 74056"/>
                  <a:gd name="connsiteX139" fmla="*/ 136474 w 151733"/>
                  <a:gd name="connsiteY139" fmla="*/ 12240 h 74056"/>
                  <a:gd name="connsiteX140" fmla="*/ 137389 w 151733"/>
                  <a:gd name="connsiteY140" fmla="*/ 14402 h 74056"/>
                  <a:gd name="connsiteX141" fmla="*/ 137875 w 151733"/>
                  <a:gd name="connsiteY141" fmla="*/ 15897 h 74056"/>
                  <a:gd name="connsiteX142" fmla="*/ 142751 w 151733"/>
                  <a:gd name="connsiteY142" fmla="*/ 18193 h 74056"/>
                  <a:gd name="connsiteX143" fmla="*/ 149981 w 151733"/>
                  <a:gd name="connsiteY143" fmla="*/ 21117 h 7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51733" h="74056">
                    <a:moveTo>
                      <a:pt x="151733" y="21479"/>
                    </a:moveTo>
                    <a:lnTo>
                      <a:pt x="151343" y="23155"/>
                    </a:lnTo>
                    <a:lnTo>
                      <a:pt x="150247" y="25108"/>
                    </a:lnTo>
                    <a:lnTo>
                      <a:pt x="148886" y="27127"/>
                    </a:lnTo>
                    <a:lnTo>
                      <a:pt x="147742" y="29566"/>
                    </a:lnTo>
                    <a:lnTo>
                      <a:pt x="146218" y="34757"/>
                    </a:lnTo>
                    <a:lnTo>
                      <a:pt x="145228" y="37157"/>
                    </a:lnTo>
                    <a:lnTo>
                      <a:pt x="141151" y="41881"/>
                    </a:lnTo>
                    <a:lnTo>
                      <a:pt x="140865" y="48444"/>
                    </a:lnTo>
                    <a:lnTo>
                      <a:pt x="140313" y="48921"/>
                    </a:lnTo>
                    <a:lnTo>
                      <a:pt x="131102" y="51140"/>
                    </a:lnTo>
                    <a:lnTo>
                      <a:pt x="129893" y="50806"/>
                    </a:lnTo>
                    <a:lnTo>
                      <a:pt x="128635" y="49530"/>
                    </a:lnTo>
                    <a:lnTo>
                      <a:pt x="127940" y="48597"/>
                    </a:lnTo>
                    <a:lnTo>
                      <a:pt x="127511" y="47920"/>
                    </a:lnTo>
                    <a:lnTo>
                      <a:pt x="126711" y="46101"/>
                    </a:lnTo>
                    <a:lnTo>
                      <a:pt x="125654" y="44815"/>
                    </a:lnTo>
                    <a:lnTo>
                      <a:pt x="124092" y="43758"/>
                    </a:lnTo>
                    <a:lnTo>
                      <a:pt x="122663" y="42539"/>
                    </a:lnTo>
                    <a:lnTo>
                      <a:pt x="120825" y="42491"/>
                    </a:lnTo>
                    <a:lnTo>
                      <a:pt x="115853" y="44215"/>
                    </a:lnTo>
                    <a:lnTo>
                      <a:pt x="112405" y="44406"/>
                    </a:lnTo>
                    <a:lnTo>
                      <a:pt x="110100" y="43853"/>
                    </a:lnTo>
                    <a:lnTo>
                      <a:pt x="107032" y="42806"/>
                    </a:lnTo>
                    <a:lnTo>
                      <a:pt x="101060" y="42644"/>
                    </a:lnTo>
                    <a:lnTo>
                      <a:pt x="96974" y="43558"/>
                    </a:lnTo>
                    <a:lnTo>
                      <a:pt x="96564" y="44844"/>
                    </a:lnTo>
                    <a:lnTo>
                      <a:pt x="92793" y="52845"/>
                    </a:lnTo>
                    <a:lnTo>
                      <a:pt x="87306" y="55797"/>
                    </a:lnTo>
                    <a:lnTo>
                      <a:pt x="82544" y="58807"/>
                    </a:lnTo>
                    <a:lnTo>
                      <a:pt x="81162" y="59417"/>
                    </a:lnTo>
                    <a:lnTo>
                      <a:pt x="78791" y="58464"/>
                    </a:lnTo>
                    <a:lnTo>
                      <a:pt x="76095" y="56683"/>
                    </a:lnTo>
                    <a:lnTo>
                      <a:pt x="73857" y="55750"/>
                    </a:lnTo>
                    <a:lnTo>
                      <a:pt x="72219" y="56159"/>
                    </a:lnTo>
                    <a:lnTo>
                      <a:pt x="70438" y="58188"/>
                    </a:lnTo>
                    <a:lnTo>
                      <a:pt x="69618" y="60236"/>
                    </a:lnTo>
                    <a:lnTo>
                      <a:pt x="64227" y="61741"/>
                    </a:lnTo>
                    <a:lnTo>
                      <a:pt x="54845" y="62627"/>
                    </a:lnTo>
                    <a:lnTo>
                      <a:pt x="51568" y="64646"/>
                    </a:lnTo>
                    <a:lnTo>
                      <a:pt x="50454" y="67066"/>
                    </a:lnTo>
                    <a:lnTo>
                      <a:pt x="50406" y="68923"/>
                    </a:lnTo>
                    <a:lnTo>
                      <a:pt x="51207" y="70504"/>
                    </a:lnTo>
                    <a:lnTo>
                      <a:pt x="50206" y="72342"/>
                    </a:lnTo>
                    <a:lnTo>
                      <a:pt x="49768" y="73114"/>
                    </a:lnTo>
                    <a:lnTo>
                      <a:pt x="43139" y="73514"/>
                    </a:lnTo>
                    <a:lnTo>
                      <a:pt x="34300" y="74057"/>
                    </a:lnTo>
                    <a:lnTo>
                      <a:pt x="29013" y="73914"/>
                    </a:lnTo>
                    <a:lnTo>
                      <a:pt x="24041" y="73790"/>
                    </a:lnTo>
                    <a:lnTo>
                      <a:pt x="20660" y="72209"/>
                    </a:lnTo>
                    <a:lnTo>
                      <a:pt x="16526" y="69123"/>
                    </a:lnTo>
                    <a:lnTo>
                      <a:pt x="12154" y="65018"/>
                    </a:lnTo>
                    <a:lnTo>
                      <a:pt x="11735" y="64922"/>
                    </a:lnTo>
                    <a:lnTo>
                      <a:pt x="11087" y="64484"/>
                    </a:lnTo>
                    <a:lnTo>
                      <a:pt x="8344" y="64170"/>
                    </a:lnTo>
                    <a:lnTo>
                      <a:pt x="7611" y="64418"/>
                    </a:lnTo>
                    <a:lnTo>
                      <a:pt x="5972" y="63075"/>
                    </a:lnTo>
                    <a:lnTo>
                      <a:pt x="5496" y="61331"/>
                    </a:lnTo>
                    <a:lnTo>
                      <a:pt x="2943" y="56750"/>
                    </a:lnTo>
                    <a:lnTo>
                      <a:pt x="76" y="49187"/>
                    </a:lnTo>
                    <a:lnTo>
                      <a:pt x="0" y="46997"/>
                    </a:lnTo>
                    <a:lnTo>
                      <a:pt x="1124" y="44501"/>
                    </a:lnTo>
                    <a:lnTo>
                      <a:pt x="2162" y="42586"/>
                    </a:lnTo>
                    <a:lnTo>
                      <a:pt x="2315" y="41072"/>
                    </a:lnTo>
                    <a:lnTo>
                      <a:pt x="2420" y="40662"/>
                    </a:lnTo>
                    <a:lnTo>
                      <a:pt x="3286" y="37510"/>
                    </a:lnTo>
                    <a:lnTo>
                      <a:pt x="5362" y="33319"/>
                    </a:lnTo>
                    <a:lnTo>
                      <a:pt x="7306" y="30880"/>
                    </a:lnTo>
                    <a:lnTo>
                      <a:pt x="8706" y="30071"/>
                    </a:lnTo>
                    <a:lnTo>
                      <a:pt x="11611" y="30804"/>
                    </a:lnTo>
                    <a:lnTo>
                      <a:pt x="16573" y="31413"/>
                    </a:lnTo>
                    <a:lnTo>
                      <a:pt x="20393" y="30842"/>
                    </a:lnTo>
                    <a:lnTo>
                      <a:pt x="23956" y="28966"/>
                    </a:lnTo>
                    <a:lnTo>
                      <a:pt x="25889" y="27327"/>
                    </a:lnTo>
                    <a:lnTo>
                      <a:pt x="27537" y="25603"/>
                    </a:lnTo>
                    <a:lnTo>
                      <a:pt x="28090" y="24479"/>
                    </a:lnTo>
                    <a:lnTo>
                      <a:pt x="28823" y="23946"/>
                    </a:lnTo>
                    <a:lnTo>
                      <a:pt x="31766" y="22946"/>
                    </a:lnTo>
                    <a:lnTo>
                      <a:pt x="32709" y="21784"/>
                    </a:lnTo>
                    <a:lnTo>
                      <a:pt x="33090" y="19574"/>
                    </a:lnTo>
                    <a:lnTo>
                      <a:pt x="33347" y="17116"/>
                    </a:lnTo>
                    <a:lnTo>
                      <a:pt x="33947" y="15288"/>
                    </a:lnTo>
                    <a:lnTo>
                      <a:pt x="34710" y="13945"/>
                    </a:lnTo>
                    <a:lnTo>
                      <a:pt x="40157" y="10725"/>
                    </a:lnTo>
                    <a:lnTo>
                      <a:pt x="40653" y="9582"/>
                    </a:lnTo>
                    <a:lnTo>
                      <a:pt x="41520" y="8487"/>
                    </a:lnTo>
                    <a:lnTo>
                      <a:pt x="43139" y="7249"/>
                    </a:lnTo>
                    <a:lnTo>
                      <a:pt x="44701" y="5458"/>
                    </a:lnTo>
                    <a:lnTo>
                      <a:pt x="46358" y="4363"/>
                    </a:lnTo>
                    <a:lnTo>
                      <a:pt x="48483" y="4486"/>
                    </a:lnTo>
                    <a:lnTo>
                      <a:pt x="50445" y="4258"/>
                    </a:lnTo>
                    <a:lnTo>
                      <a:pt x="51978" y="3629"/>
                    </a:lnTo>
                    <a:lnTo>
                      <a:pt x="52654" y="3572"/>
                    </a:lnTo>
                    <a:lnTo>
                      <a:pt x="55483" y="4077"/>
                    </a:lnTo>
                    <a:lnTo>
                      <a:pt x="55998" y="6134"/>
                    </a:lnTo>
                    <a:lnTo>
                      <a:pt x="56293" y="8268"/>
                    </a:lnTo>
                    <a:lnTo>
                      <a:pt x="61132" y="8115"/>
                    </a:lnTo>
                    <a:lnTo>
                      <a:pt x="63827" y="3543"/>
                    </a:lnTo>
                    <a:lnTo>
                      <a:pt x="65227" y="2991"/>
                    </a:lnTo>
                    <a:lnTo>
                      <a:pt x="67466" y="1400"/>
                    </a:lnTo>
                    <a:lnTo>
                      <a:pt x="68942" y="0"/>
                    </a:lnTo>
                    <a:lnTo>
                      <a:pt x="69961" y="867"/>
                    </a:lnTo>
                    <a:lnTo>
                      <a:pt x="71428" y="3820"/>
                    </a:lnTo>
                    <a:lnTo>
                      <a:pt x="72990" y="6182"/>
                    </a:lnTo>
                    <a:lnTo>
                      <a:pt x="73895" y="7115"/>
                    </a:lnTo>
                    <a:lnTo>
                      <a:pt x="73990" y="7839"/>
                    </a:lnTo>
                    <a:lnTo>
                      <a:pt x="74895" y="8277"/>
                    </a:lnTo>
                    <a:lnTo>
                      <a:pt x="76658" y="8534"/>
                    </a:lnTo>
                    <a:lnTo>
                      <a:pt x="77829" y="9249"/>
                    </a:lnTo>
                    <a:lnTo>
                      <a:pt x="78172" y="11449"/>
                    </a:lnTo>
                    <a:lnTo>
                      <a:pt x="78200" y="13430"/>
                    </a:lnTo>
                    <a:lnTo>
                      <a:pt x="77648" y="14850"/>
                    </a:lnTo>
                    <a:lnTo>
                      <a:pt x="77362" y="16107"/>
                    </a:lnTo>
                    <a:lnTo>
                      <a:pt x="78581" y="16602"/>
                    </a:lnTo>
                    <a:lnTo>
                      <a:pt x="80372" y="16126"/>
                    </a:lnTo>
                    <a:lnTo>
                      <a:pt x="81629" y="15412"/>
                    </a:lnTo>
                    <a:lnTo>
                      <a:pt x="85411" y="17050"/>
                    </a:lnTo>
                    <a:lnTo>
                      <a:pt x="86744" y="13402"/>
                    </a:lnTo>
                    <a:lnTo>
                      <a:pt x="88249" y="11535"/>
                    </a:lnTo>
                    <a:lnTo>
                      <a:pt x="90192" y="10659"/>
                    </a:lnTo>
                    <a:lnTo>
                      <a:pt x="91964" y="9525"/>
                    </a:lnTo>
                    <a:lnTo>
                      <a:pt x="93574" y="8715"/>
                    </a:lnTo>
                    <a:lnTo>
                      <a:pt x="94688" y="8763"/>
                    </a:lnTo>
                    <a:lnTo>
                      <a:pt x="95174" y="8420"/>
                    </a:lnTo>
                    <a:lnTo>
                      <a:pt x="96555" y="8515"/>
                    </a:lnTo>
                    <a:lnTo>
                      <a:pt x="98165" y="8877"/>
                    </a:lnTo>
                    <a:lnTo>
                      <a:pt x="100346" y="8449"/>
                    </a:lnTo>
                    <a:lnTo>
                      <a:pt x="103356" y="9344"/>
                    </a:lnTo>
                    <a:lnTo>
                      <a:pt x="105242" y="11030"/>
                    </a:lnTo>
                    <a:lnTo>
                      <a:pt x="107090" y="11602"/>
                    </a:lnTo>
                    <a:lnTo>
                      <a:pt x="109195" y="11506"/>
                    </a:lnTo>
                    <a:lnTo>
                      <a:pt x="110633" y="10573"/>
                    </a:lnTo>
                    <a:lnTo>
                      <a:pt x="112719" y="7363"/>
                    </a:lnTo>
                    <a:lnTo>
                      <a:pt x="114243" y="7411"/>
                    </a:lnTo>
                    <a:lnTo>
                      <a:pt x="116615" y="6906"/>
                    </a:lnTo>
                    <a:lnTo>
                      <a:pt x="119968" y="6934"/>
                    </a:lnTo>
                    <a:lnTo>
                      <a:pt x="127702" y="7620"/>
                    </a:lnTo>
                    <a:lnTo>
                      <a:pt x="129635" y="8849"/>
                    </a:lnTo>
                    <a:lnTo>
                      <a:pt x="134398" y="10420"/>
                    </a:lnTo>
                    <a:lnTo>
                      <a:pt x="136474" y="12240"/>
                    </a:lnTo>
                    <a:lnTo>
                      <a:pt x="137389" y="14402"/>
                    </a:lnTo>
                    <a:lnTo>
                      <a:pt x="137875" y="15897"/>
                    </a:lnTo>
                    <a:lnTo>
                      <a:pt x="142751" y="18193"/>
                    </a:lnTo>
                    <a:lnTo>
                      <a:pt x="149981" y="21117"/>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6" name="Freeform: Shape 200">
                <a:extLst>
                  <a:ext uri="{FF2B5EF4-FFF2-40B4-BE49-F238E27FC236}">
                    <a16:creationId xmlns:a16="http://schemas.microsoft.com/office/drawing/2014/main" id="{4943092D-69FB-AEED-8E36-368DFE82B165}"/>
                  </a:ext>
                </a:extLst>
              </p:cNvPr>
              <p:cNvSpPr/>
              <p:nvPr/>
            </p:nvSpPr>
            <p:spPr>
              <a:xfrm>
                <a:off x="15329763" y="8206583"/>
                <a:ext cx="13320" cy="14972"/>
              </a:xfrm>
              <a:custGeom>
                <a:avLst/>
                <a:gdLst>
                  <a:gd name="connsiteX0" fmla="*/ 2362 w 3152"/>
                  <a:gd name="connsiteY0" fmla="*/ 3267 h 3543"/>
                  <a:gd name="connsiteX1" fmla="*/ 791 w 3152"/>
                  <a:gd name="connsiteY1" fmla="*/ 3543 h 3543"/>
                  <a:gd name="connsiteX2" fmla="*/ 0 w 3152"/>
                  <a:gd name="connsiteY2" fmla="*/ 2038 h 3543"/>
                  <a:gd name="connsiteX3" fmla="*/ 1181 w 3152"/>
                  <a:gd name="connsiteY3" fmla="*/ 276 h 3543"/>
                  <a:gd name="connsiteX4" fmla="*/ 2857 w 3152"/>
                  <a:gd name="connsiteY4" fmla="*/ 0 h 3543"/>
                  <a:gd name="connsiteX5" fmla="*/ 3153 w 3152"/>
                  <a:gd name="connsiteY5" fmla="*/ 1362 h 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 h="3543">
                    <a:moveTo>
                      <a:pt x="2362" y="3267"/>
                    </a:moveTo>
                    <a:lnTo>
                      <a:pt x="791" y="3543"/>
                    </a:lnTo>
                    <a:lnTo>
                      <a:pt x="0" y="2038"/>
                    </a:lnTo>
                    <a:lnTo>
                      <a:pt x="1181" y="276"/>
                    </a:lnTo>
                    <a:lnTo>
                      <a:pt x="2857" y="0"/>
                    </a:lnTo>
                    <a:lnTo>
                      <a:pt x="3153" y="1362"/>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7" name="Freeform: Shape 201">
                <a:extLst>
                  <a:ext uri="{FF2B5EF4-FFF2-40B4-BE49-F238E27FC236}">
                    <a16:creationId xmlns:a16="http://schemas.microsoft.com/office/drawing/2014/main" id="{B9F47DA6-6FEE-C127-5589-8EB316B7C8D2}"/>
                  </a:ext>
                </a:extLst>
              </p:cNvPr>
              <p:cNvSpPr/>
              <p:nvPr/>
            </p:nvSpPr>
            <p:spPr>
              <a:xfrm>
                <a:off x="16829026" y="8498603"/>
                <a:ext cx="2163155" cy="907249"/>
              </a:xfrm>
              <a:custGeom>
                <a:avLst/>
                <a:gdLst>
                  <a:gd name="connsiteX0" fmla="*/ 62703 w 511892"/>
                  <a:gd name="connsiteY0" fmla="*/ 4477 h 214693"/>
                  <a:gd name="connsiteX1" fmla="*/ 61979 w 511892"/>
                  <a:gd name="connsiteY1" fmla="*/ 8563 h 214693"/>
                  <a:gd name="connsiteX2" fmla="*/ 63665 w 511892"/>
                  <a:gd name="connsiteY2" fmla="*/ 13059 h 214693"/>
                  <a:gd name="connsiteX3" fmla="*/ 67608 w 511892"/>
                  <a:gd name="connsiteY3" fmla="*/ 19278 h 214693"/>
                  <a:gd name="connsiteX4" fmla="*/ 71581 w 511892"/>
                  <a:gd name="connsiteY4" fmla="*/ 22412 h 214693"/>
                  <a:gd name="connsiteX5" fmla="*/ 87630 w 511892"/>
                  <a:gd name="connsiteY5" fmla="*/ 30146 h 214693"/>
                  <a:gd name="connsiteX6" fmla="*/ 90583 w 511892"/>
                  <a:gd name="connsiteY6" fmla="*/ 30804 h 214693"/>
                  <a:gd name="connsiteX7" fmla="*/ 89916 w 511892"/>
                  <a:gd name="connsiteY7" fmla="*/ 33966 h 214693"/>
                  <a:gd name="connsiteX8" fmla="*/ 88945 w 511892"/>
                  <a:gd name="connsiteY8" fmla="*/ 36766 h 214693"/>
                  <a:gd name="connsiteX9" fmla="*/ 87887 w 511892"/>
                  <a:gd name="connsiteY9" fmla="*/ 38633 h 214693"/>
                  <a:gd name="connsiteX10" fmla="*/ 83182 w 511892"/>
                  <a:gd name="connsiteY10" fmla="*/ 39833 h 214693"/>
                  <a:gd name="connsiteX11" fmla="*/ 70209 w 511892"/>
                  <a:gd name="connsiteY11" fmla="*/ 36395 h 214693"/>
                  <a:gd name="connsiteX12" fmla="*/ 66923 w 511892"/>
                  <a:gd name="connsiteY12" fmla="*/ 36071 h 214693"/>
                  <a:gd name="connsiteX13" fmla="*/ 64608 w 511892"/>
                  <a:gd name="connsiteY13" fmla="*/ 36757 h 214693"/>
                  <a:gd name="connsiteX14" fmla="*/ 60322 w 511892"/>
                  <a:gd name="connsiteY14" fmla="*/ 39253 h 214693"/>
                  <a:gd name="connsiteX15" fmla="*/ 55569 w 511892"/>
                  <a:gd name="connsiteY15" fmla="*/ 38452 h 214693"/>
                  <a:gd name="connsiteX16" fmla="*/ 48939 w 511892"/>
                  <a:gd name="connsiteY16" fmla="*/ 39862 h 214693"/>
                  <a:gd name="connsiteX17" fmla="*/ 47091 w 511892"/>
                  <a:gd name="connsiteY17" fmla="*/ 44558 h 214693"/>
                  <a:gd name="connsiteX18" fmla="*/ 42491 w 511892"/>
                  <a:gd name="connsiteY18" fmla="*/ 49921 h 214693"/>
                  <a:gd name="connsiteX19" fmla="*/ 34919 w 511892"/>
                  <a:gd name="connsiteY19" fmla="*/ 54245 h 214693"/>
                  <a:gd name="connsiteX20" fmla="*/ 29508 w 511892"/>
                  <a:gd name="connsiteY20" fmla="*/ 56559 h 214693"/>
                  <a:gd name="connsiteX21" fmla="*/ 21374 w 511892"/>
                  <a:gd name="connsiteY21" fmla="*/ 64827 h 214693"/>
                  <a:gd name="connsiteX22" fmla="*/ 17688 w 511892"/>
                  <a:gd name="connsiteY22" fmla="*/ 69637 h 214693"/>
                  <a:gd name="connsiteX23" fmla="*/ 16135 w 511892"/>
                  <a:gd name="connsiteY23" fmla="*/ 70571 h 214693"/>
                  <a:gd name="connsiteX24" fmla="*/ 14288 w 511892"/>
                  <a:gd name="connsiteY24" fmla="*/ 71314 h 214693"/>
                  <a:gd name="connsiteX25" fmla="*/ 14907 w 511892"/>
                  <a:gd name="connsiteY25" fmla="*/ 68999 h 214693"/>
                  <a:gd name="connsiteX26" fmla="*/ 15821 w 511892"/>
                  <a:gd name="connsiteY26" fmla="*/ 66885 h 214693"/>
                  <a:gd name="connsiteX27" fmla="*/ 15611 w 511892"/>
                  <a:gd name="connsiteY27" fmla="*/ 65284 h 214693"/>
                  <a:gd name="connsiteX28" fmla="*/ 15650 w 511892"/>
                  <a:gd name="connsiteY28" fmla="*/ 62960 h 214693"/>
                  <a:gd name="connsiteX29" fmla="*/ 18355 w 511892"/>
                  <a:gd name="connsiteY29" fmla="*/ 60322 h 214693"/>
                  <a:gd name="connsiteX30" fmla="*/ 20821 w 511892"/>
                  <a:gd name="connsiteY30" fmla="*/ 58407 h 214693"/>
                  <a:gd name="connsiteX31" fmla="*/ 28108 w 511892"/>
                  <a:gd name="connsiteY31" fmla="*/ 54931 h 214693"/>
                  <a:gd name="connsiteX32" fmla="*/ 30032 w 511892"/>
                  <a:gd name="connsiteY32" fmla="*/ 52035 h 214693"/>
                  <a:gd name="connsiteX33" fmla="*/ 24317 w 511892"/>
                  <a:gd name="connsiteY33" fmla="*/ 52102 h 214693"/>
                  <a:gd name="connsiteX34" fmla="*/ 18507 w 511892"/>
                  <a:gd name="connsiteY34" fmla="*/ 52740 h 214693"/>
                  <a:gd name="connsiteX35" fmla="*/ 14859 w 511892"/>
                  <a:gd name="connsiteY35" fmla="*/ 52330 h 214693"/>
                  <a:gd name="connsiteX36" fmla="*/ 11678 w 511892"/>
                  <a:gd name="connsiteY36" fmla="*/ 52568 h 214693"/>
                  <a:gd name="connsiteX37" fmla="*/ 10677 w 511892"/>
                  <a:gd name="connsiteY37" fmla="*/ 50035 h 214693"/>
                  <a:gd name="connsiteX38" fmla="*/ 9906 w 511892"/>
                  <a:gd name="connsiteY38" fmla="*/ 48511 h 214693"/>
                  <a:gd name="connsiteX39" fmla="*/ 10735 w 511892"/>
                  <a:gd name="connsiteY39" fmla="*/ 48035 h 214693"/>
                  <a:gd name="connsiteX40" fmla="*/ 11782 w 511892"/>
                  <a:gd name="connsiteY40" fmla="*/ 47701 h 214693"/>
                  <a:gd name="connsiteX41" fmla="*/ 13649 w 511892"/>
                  <a:gd name="connsiteY41" fmla="*/ 44996 h 214693"/>
                  <a:gd name="connsiteX42" fmla="*/ 15316 w 511892"/>
                  <a:gd name="connsiteY42" fmla="*/ 43005 h 214693"/>
                  <a:gd name="connsiteX43" fmla="*/ 17716 w 511892"/>
                  <a:gd name="connsiteY43" fmla="*/ 40491 h 214693"/>
                  <a:gd name="connsiteX44" fmla="*/ 18326 w 511892"/>
                  <a:gd name="connsiteY44" fmla="*/ 38986 h 214693"/>
                  <a:gd name="connsiteX45" fmla="*/ 18326 w 511892"/>
                  <a:gd name="connsiteY45" fmla="*/ 37585 h 214693"/>
                  <a:gd name="connsiteX46" fmla="*/ 17745 w 511892"/>
                  <a:gd name="connsiteY46" fmla="*/ 36614 h 214693"/>
                  <a:gd name="connsiteX47" fmla="*/ 17631 w 511892"/>
                  <a:gd name="connsiteY47" fmla="*/ 35452 h 214693"/>
                  <a:gd name="connsiteX48" fmla="*/ 17554 w 511892"/>
                  <a:gd name="connsiteY48" fmla="*/ 33823 h 214693"/>
                  <a:gd name="connsiteX49" fmla="*/ 17688 w 511892"/>
                  <a:gd name="connsiteY49" fmla="*/ 30442 h 214693"/>
                  <a:gd name="connsiteX50" fmla="*/ 23193 w 511892"/>
                  <a:gd name="connsiteY50" fmla="*/ 26746 h 214693"/>
                  <a:gd name="connsiteX51" fmla="*/ 24955 w 511892"/>
                  <a:gd name="connsiteY51" fmla="*/ 26356 h 214693"/>
                  <a:gd name="connsiteX52" fmla="*/ 25555 w 511892"/>
                  <a:gd name="connsiteY52" fmla="*/ 24660 h 214693"/>
                  <a:gd name="connsiteX53" fmla="*/ 25155 w 511892"/>
                  <a:gd name="connsiteY53" fmla="*/ 20736 h 214693"/>
                  <a:gd name="connsiteX54" fmla="*/ 24393 w 511892"/>
                  <a:gd name="connsiteY54" fmla="*/ 17564 h 214693"/>
                  <a:gd name="connsiteX55" fmla="*/ 23403 w 511892"/>
                  <a:gd name="connsiteY55" fmla="*/ 17354 h 214693"/>
                  <a:gd name="connsiteX56" fmla="*/ 22079 w 511892"/>
                  <a:gd name="connsiteY56" fmla="*/ 16430 h 214693"/>
                  <a:gd name="connsiteX57" fmla="*/ 21212 w 511892"/>
                  <a:gd name="connsiteY57" fmla="*/ 15354 h 214693"/>
                  <a:gd name="connsiteX58" fmla="*/ 19821 w 511892"/>
                  <a:gd name="connsiteY58" fmla="*/ 14183 h 214693"/>
                  <a:gd name="connsiteX59" fmla="*/ 17430 w 511892"/>
                  <a:gd name="connsiteY59" fmla="*/ 13459 h 214693"/>
                  <a:gd name="connsiteX60" fmla="*/ 17354 w 511892"/>
                  <a:gd name="connsiteY60" fmla="*/ 12459 h 214693"/>
                  <a:gd name="connsiteX61" fmla="*/ 17602 w 511892"/>
                  <a:gd name="connsiteY61" fmla="*/ 11459 h 214693"/>
                  <a:gd name="connsiteX62" fmla="*/ 18488 w 511892"/>
                  <a:gd name="connsiteY62" fmla="*/ 10430 h 214693"/>
                  <a:gd name="connsiteX63" fmla="*/ 22527 w 511892"/>
                  <a:gd name="connsiteY63" fmla="*/ 9544 h 214693"/>
                  <a:gd name="connsiteX64" fmla="*/ 23003 w 511892"/>
                  <a:gd name="connsiteY64" fmla="*/ 8820 h 214693"/>
                  <a:gd name="connsiteX65" fmla="*/ 23546 w 511892"/>
                  <a:gd name="connsiteY65" fmla="*/ 7029 h 214693"/>
                  <a:gd name="connsiteX66" fmla="*/ 24346 w 511892"/>
                  <a:gd name="connsiteY66" fmla="*/ 5201 h 214693"/>
                  <a:gd name="connsiteX67" fmla="*/ 25298 w 511892"/>
                  <a:gd name="connsiteY67" fmla="*/ 4601 h 214693"/>
                  <a:gd name="connsiteX68" fmla="*/ 27003 w 511892"/>
                  <a:gd name="connsiteY68" fmla="*/ 4658 h 214693"/>
                  <a:gd name="connsiteX69" fmla="*/ 30242 w 511892"/>
                  <a:gd name="connsiteY69" fmla="*/ 4238 h 214693"/>
                  <a:gd name="connsiteX70" fmla="*/ 32499 w 511892"/>
                  <a:gd name="connsiteY70" fmla="*/ 3638 h 214693"/>
                  <a:gd name="connsiteX71" fmla="*/ 34737 w 511892"/>
                  <a:gd name="connsiteY71" fmla="*/ 2381 h 214693"/>
                  <a:gd name="connsiteX72" fmla="*/ 35890 w 511892"/>
                  <a:gd name="connsiteY72" fmla="*/ 1238 h 214693"/>
                  <a:gd name="connsiteX73" fmla="*/ 40748 w 511892"/>
                  <a:gd name="connsiteY73" fmla="*/ 581 h 214693"/>
                  <a:gd name="connsiteX74" fmla="*/ 42110 w 511892"/>
                  <a:gd name="connsiteY74" fmla="*/ 0 h 214693"/>
                  <a:gd name="connsiteX75" fmla="*/ 43462 w 511892"/>
                  <a:gd name="connsiteY75" fmla="*/ 495 h 214693"/>
                  <a:gd name="connsiteX76" fmla="*/ 45282 w 511892"/>
                  <a:gd name="connsiteY76" fmla="*/ 2448 h 214693"/>
                  <a:gd name="connsiteX77" fmla="*/ 48273 w 511892"/>
                  <a:gd name="connsiteY77" fmla="*/ 5248 h 214693"/>
                  <a:gd name="connsiteX78" fmla="*/ 49873 w 511892"/>
                  <a:gd name="connsiteY78" fmla="*/ 6182 h 214693"/>
                  <a:gd name="connsiteX79" fmla="*/ 51073 w 511892"/>
                  <a:gd name="connsiteY79" fmla="*/ 5753 h 214693"/>
                  <a:gd name="connsiteX80" fmla="*/ 53244 w 511892"/>
                  <a:gd name="connsiteY80" fmla="*/ 4734 h 214693"/>
                  <a:gd name="connsiteX81" fmla="*/ 55321 w 511892"/>
                  <a:gd name="connsiteY81" fmla="*/ 4734 h 214693"/>
                  <a:gd name="connsiteX82" fmla="*/ 56998 w 511892"/>
                  <a:gd name="connsiteY82" fmla="*/ 4915 h 214693"/>
                  <a:gd name="connsiteX83" fmla="*/ 57807 w 511892"/>
                  <a:gd name="connsiteY83" fmla="*/ 4029 h 214693"/>
                  <a:gd name="connsiteX84" fmla="*/ 59074 w 511892"/>
                  <a:gd name="connsiteY84" fmla="*/ 3838 h 214693"/>
                  <a:gd name="connsiteX85" fmla="*/ 62703 w 511892"/>
                  <a:gd name="connsiteY85" fmla="*/ 4477 h 214693"/>
                  <a:gd name="connsiteX86" fmla="*/ 423463 w 511892"/>
                  <a:gd name="connsiteY86" fmla="*/ 20593 h 214693"/>
                  <a:gd name="connsiteX87" fmla="*/ 425234 w 511892"/>
                  <a:gd name="connsiteY87" fmla="*/ 21307 h 214693"/>
                  <a:gd name="connsiteX88" fmla="*/ 428587 w 511892"/>
                  <a:gd name="connsiteY88" fmla="*/ 22222 h 214693"/>
                  <a:gd name="connsiteX89" fmla="*/ 430663 w 511892"/>
                  <a:gd name="connsiteY89" fmla="*/ 23326 h 214693"/>
                  <a:gd name="connsiteX90" fmla="*/ 431845 w 511892"/>
                  <a:gd name="connsiteY90" fmla="*/ 23622 h 214693"/>
                  <a:gd name="connsiteX91" fmla="*/ 434578 w 511892"/>
                  <a:gd name="connsiteY91" fmla="*/ 21374 h 214693"/>
                  <a:gd name="connsiteX92" fmla="*/ 438635 w 511892"/>
                  <a:gd name="connsiteY92" fmla="*/ 21431 h 214693"/>
                  <a:gd name="connsiteX93" fmla="*/ 442207 w 511892"/>
                  <a:gd name="connsiteY93" fmla="*/ 21688 h 214693"/>
                  <a:gd name="connsiteX94" fmla="*/ 444046 w 511892"/>
                  <a:gd name="connsiteY94" fmla="*/ 22107 h 214693"/>
                  <a:gd name="connsiteX95" fmla="*/ 446303 w 511892"/>
                  <a:gd name="connsiteY95" fmla="*/ 22850 h 214693"/>
                  <a:gd name="connsiteX96" fmla="*/ 449027 w 511892"/>
                  <a:gd name="connsiteY96" fmla="*/ 23355 h 214693"/>
                  <a:gd name="connsiteX97" fmla="*/ 450142 w 511892"/>
                  <a:gd name="connsiteY97" fmla="*/ 22279 h 214693"/>
                  <a:gd name="connsiteX98" fmla="*/ 451732 w 511892"/>
                  <a:gd name="connsiteY98" fmla="*/ 19107 h 214693"/>
                  <a:gd name="connsiteX99" fmla="*/ 452351 w 511892"/>
                  <a:gd name="connsiteY99" fmla="*/ 18707 h 214693"/>
                  <a:gd name="connsiteX100" fmla="*/ 452790 w 511892"/>
                  <a:gd name="connsiteY100" fmla="*/ 18421 h 214693"/>
                  <a:gd name="connsiteX101" fmla="*/ 454809 w 511892"/>
                  <a:gd name="connsiteY101" fmla="*/ 18174 h 214693"/>
                  <a:gd name="connsiteX102" fmla="*/ 456724 w 511892"/>
                  <a:gd name="connsiteY102" fmla="*/ 18412 h 214693"/>
                  <a:gd name="connsiteX103" fmla="*/ 457628 w 511892"/>
                  <a:gd name="connsiteY103" fmla="*/ 18955 h 214693"/>
                  <a:gd name="connsiteX104" fmla="*/ 458534 w 511892"/>
                  <a:gd name="connsiteY104" fmla="*/ 21498 h 214693"/>
                  <a:gd name="connsiteX105" fmla="*/ 460810 w 511892"/>
                  <a:gd name="connsiteY105" fmla="*/ 22403 h 214693"/>
                  <a:gd name="connsiteX106" fmla="*/ 464829 w 511892"/>
                  <a:gd name="connsiteY106" fmla="*/ 26451 h 214693"/>
                  <a:gd name="connsiteX107" fmla="*/ 467287 w 511892"/>
                  <a:gd name="connsiteY107" fmla="*/ 28070 h 214693"/>
                  <a:gd name="connsiteX108" fmla="*/ 467887 w 511892"/>
                  <a:gd name="connsiteY108" fmla="*/ 28746 h 214693"/>
                  <a:gd name="connsiteX109" fmla="*/ 467077 w 511892"/>
                  <a:gd name="connsiteY109" fmla="*/ 29566 h 214693"/>
                  <a:gd name="connsiteX110" fmla="*/ 467401 w 511892"/>
                  <a:gd name="connsiteY110" fmla="*/ 30575 h 214693"/>
                  <a:gd name="connsiteX111" fmla="*/ 468801 w 511892"/>
                  <a:gd name="connsiteY111" fmla="*/ 31890 h 214693"/>
                  <a:gd name="connsiteX112" fmla="*/ 470773 w 511892"/>
                  <a:gd name="connsiteY112" fmla="*/ 32385 h 214693"/>
                  <a:gd name="connsiteX113" fmla="*/ 472907 w 511892"/>
                  <a:gd name="connsiteY113" fmla="*/ 32204 h 214693"/>
                  <a:gd name="connsiteX114" fmla="*/ 474069 w 511892"/>
                  <a:gd name="connsiteY114" fmla="*/ 32680 h 214693"/>
                  <a:gd name="connsiteX115" fmla="*/ 474897 w 511892"/>
                  <a:gd name="connsiteY115" fmla="*/ 33423 h 214693"/>
                  <a:gd name="connsiteX116" fmla="*/ 475116 w 511892"/>
                  <a:gd name="connsiteY116" fmla="*/ 34471 h 214693"/>
                  <a:gd name="connsiteX117" fmla="*/ 475059 w 511892"/>
                  <a:gd name="connsiteY117" fmla="*/ 35138 h 214693"/>
                  <a:gd name="connsiteX118" fmla="*/ 475479 w 511892"/>
                  <a:gd name="connsiteY118" fmla="*/ 36633 h 214693"/>
                  <a:gd name="connsiteX119" fmla="*/ 477145 w 511892"/>
                  <a:gd name="connsiteY119" fmla="*/ 38748 h 214693"/>
                  <a:gd name="connsiteX120" fmla="*/ 479127 w 511892"/>
                  <a:gd name="connsiteY120" fmla="*/ 40043 h 214693"/>
                  <a:gd name="connsiteX121" fmla="*/ 480193 w 511892"/>
                  <a:gd name="connsiteY121" fmla="*/ 41424 h 214693"/>
                  <a:gd name="connsiteX122" fmla="*/ 481927 w 511892"/>
                  <a:gd name="connsiteY122" fmla="*/ 46177 h 214693"/>
                  <a:gd name="connsiteX123" fmla="*/ 482632 w 511892"/>
                  <a:gd name="connsiteY123" fmla="*/ 48796 h 214693"/>
                  <a:gd name="connsiteX124" fmla="*/ 482365 w 511892"/>
                  <a:gd name="connsiteY124" fmla="*/ 51321 h 214693"/>
                  <a:gd name="connsiteX125" fmla="*/ 481165 w 511892"/>
                  <a:gd name="connsiteY125" fmla="*/ 53902 h 214693"/>
                  <a:gd name="connsiteX126" fmla="*/ 478536 w 511892"/>
                  <a:gd name="connsiteY126" fmla="*/ 57112 h 214693"/>
                  <a:gd name="connsiteX127" fmla="*/ 479184 w 511892"/>
                  <a:gd name="connsiteY127" fmla="*/ 58455 h 214693"/>
                  <a:gd name="connsiteX128" fmla="*/ 479774 w 511892"/>
                  <a:gd name="connsiteY128" fmla="*/ 60227 h 214693"/>
                  <a:gd name="connsiteX129" fmla="*/ 479574 w 511892"/>
                  <a:gd name="connsiteY129" fmla="*/ 61512 h 214693"/>
                  <a:gd name="connsiteX130" fmla="*/ 481441 w 511892"/>
                  <a:gd name="connsiteY130" fmla="*/ 65608 h 214693"/>
                  <a:gd name="connsiteX131" fmla="*/ 482289 w 511892"/>
                  <a:gd name="connsiteY131" fmla="*/ 68151 h 214693"/>
                  <a:gd name="connsiteX132" fmla="*/ 481584 w 511892"/>
                  <a:gd name="connsiteY132" fmla="*/ 68742 h 214693"/>
                  <a:gd name="connsiteX133" fmla="*/ 481126 w 511892"/>
                  <a:gd name="connsiteY133" fmla="*/ 69552 h 214693"/>
                  <a:gd name="connsiteX134" fmla="*/ 484480 w 511892"/>
                  <a:gd name="connsiteY134" fmla="*/ 71504 h 214693"/>
                  <a:gd name="connsiteX135" fmla="*/ 488499 w 511892"/>
                  <a:gd name="connsiteY135" fmla="*/ 73142 h 214693"/>
                  <a:gd name="connsiteX136" fmla="*/ 490195 w 511892"/>
                  <a:gd name="connsiteY136" fmla="*/ 73457 h 214693"/>
                  <a:gd name="connsiteX137" fmla="*/ 494805 w 511892"/>
                  <a:gd name="connsiteY137" fmla="*/ 72704 h 214693"/>
                  <a:gd name="connsiteX138" fmla="*/ 497777 w 511892"/>
                  <a:gd name="connsiteY138" fmla="*/ 72542 h 214693"/>
                  <a:gd name="connsiteX139" fmla="*/ 500729 w 511892"/>
                  <a:gd name="connsiteY139" fmla="*/ 74095 h 214693"/>
                  <a:gd name="connsiteX140" fmla="*/ 505025 w 511892"/>
                  <a:gd name="connsiteY140" fmla="*/ 77857 h 214693"/>
                  <a:gd name="connsiteX141" fmla="*/ 509664 w 511892"/>
                  <a:gd name="connsiteY141" fmla="*/ 82753 h 214693"/>
                  <a:gd name="connsiteX142" fmla="*/ 510587 w 511892"/>
                  <a:gd name="connsiteY142" fmla="*/ 84239 h 214693"/>
                  <a:gd name="connsiteX143" fmla="*/ 510987 w 511892"/>
                  <a:gd name="connsiteY143" fmla="*/ 84896 h 214693"/>
                  <a:gd name="connsiteX144" fmla="*/ 511893 w 511892"/>
                  <a:gd name="connsiteY144" fmla="*/ 86077 h 214693"/>
                  <a:gd name="connsiteX145" fmla="*/ 510950 w 511892"/>
                  <a:gd name="connsiteY145" fmla="*/ 86058 h 214693"/>
                  <a:gd name="connsiteX146" fmla="*/ 509425 w 511892"/>
                  <a:gd name="connsiteY146" fmla="*/ 85001 h 214693"/>
                  <a:gd name="connsiteX147" fmla="*/ 505739 w 511892"/>
                  <a:gd name="connsiteY147" fmla="*/ 81991 h 214693"/>
                  <a:gd name="connsiteX148" fmla="*/ 503854 w 511892"/>
                  <a:gd name="connsiteY148" fmla="*/ 83286 h 214693"/>
                  <a:gd name="connsiteX149" fmla="*/ 502225 w 511892"/>
                  <a:gd name="connsiteY149" fmla="*/ 85515 h 214693"/>
                  <a:gd name="connsiteX150" fmla="*/ 500443 w 511892"/>
                  <a:gd name="connsiteY150" fmla="*/ 93964 h 214693"/>
                  <a:gd name="connsiteX151" fmla="*/ 499005 w 511892"/>
                  <a:gd name="connsiteY151" fmla="*/ 94859 h 214693"/>
                  <a:gd name="connsiteX152" fmla="*/ 496462 w 511892"/>
                  <a:gd name="connsiteY152" fmla="*/ 94840 h 214693"/>
                  <a:gd name="connsiteX153" fmla="*/ 493347 w 511892"/>
                  <a:gd name="connsiteY153" fmla="*/ 94545 h 214693"/>
                  <a:gd name="connsiteX154" fmla="*/ 491204 w 511892"/>
                  <a:gd name="connsiteY154" fmla="*/ 94964 h 214693"/>
                  <a:gd name="connsiteX155" fmla="*/ 490651 w 511892"/>
                  <a:gd name="connsiteY155" fmla="*/ 95498 h 214693"/>
                  <a:gd name="connsiteX156" fmla="*/ 490937 w 511892"/>
                  <a:gd name="connsiteY156" fmla="*/ 96403 h 214693"/>
                  <a:gd name="connsiteX157" fmla="*/ 491576 w 511892"/>
                  <a:gd name="connsiteY157" fmla="*/ 97793 h 214693"/>
                  <a:gd name="connsiteX158" fmla="*/ 492023 w 511892"/>
                  <a:gd name="connsiteY158" fmla="*/ 99546 h 214693"/>
                  <a:gd name="connsiteX159" fmla="*/ 492157 w 511892"/>
                  <a:gd name="connsiteY159" fmla="*/ 100974 h 214693"/>
                  <a:gd name="connsiteX160" fmla="*/ 493280 w 511892"/>
                  <a:gd name="connsiteY160" fmla="*/ 102270 h 214693"/>
                  <a:gd name="connsiteX161" fmla="*/ 494795 w 511892"/>
                  <a:gd name="connsiteY161" fmla="*/ 103499 h 214693"/>
                  <a:gd name="connsiteX162" fmla="*/ 494862 w 511892"/>
                  <a:gd name="connsiteY162" fmla="*/ 104756 h 214693"/>
                  <a:gd name="connsiteX163" fmla="*/ 494633 w 511892"/>
                  <a:gd name="connsiteY163" fmla="*/ 106537 h 214693"/>
                  <a:gd name="connsiteX164" fmla="*/ 494281 w 511892"/>
                  <a:gd name="connsiteY164" fmla="*/ 107890 h 214693"/>
                  <a:gd name="connsiteX165" fmla="*/ 493900 w 511892"/>
                  <a:gd name="connsiteY165" fmla="*/ 108661 h 214693"/>
                  <a:gd name="connsiteX166" fmla="*/ 494605 w 511892"/>
                  <a:gd name="connsiteY166" fmla="*/ 110719 h 214693"/>
                  <a:gd name="connsiteX167" fmla="*/ 496252 w 511892"/>
                  <a:gd name="connsiteY167" fmla="*/ 113147 h 214693"/>
                  <a:gd name="connsiteX168" fmla="*/ 497300 w 511892"/>
                  <a:gd name="connsiteY168" fmla="*/ 114081 h 214693"/>
                  <a:gd name="connsiteX169" fmla="*/ 496910 w 511892"/>
                  <a:gd name="connsiteY169" fmla="*/ 118700 h 214693"/>
                  <a:gd name="connsiteX170" fmla="*/ 497529 w 511892"/>
                  <a:gd name="connsiteY170" fmla="*/ 120748 h 214693"/>
                  <a:gd name="connsiteX171" fmla="*/ 498005 w 511892"/>
                  <a:gd name="connsiteY171" fmla="*/ 123568 h 214693"/>
                  <a:gd name="connsiteX172" fmla="*/ 497814 w 511892"/>
                  <a:gd name="connsiteY172" fmla="*/ 128254 h 214693"/>
                  <a:gd name="connsiteX173" fmla="*/ 498014 w 511892"/>
                  <a:gd name="connsiteY173" fmla="*/ 129407 h 214693"/>
                  <a:gd name="connsiteX174" fmla="*/ 498577 w 511892"/>
                  <a:gd name="connsiteY174" fmla="*/ 129797 h 214693"/>
                  <a:gd name="connsiteX175" fmla="*/ 500082 w 511892"/>
                  <a:gd name="connsiteY175" fmla="*/ 129978 h 214693"/>
                  <a:gd name="connsiteX176" fmla="*/ 501548 w 511892"/>
                  <a:gd name="connsiteY176" fmla="*/ 130407 h 214693"/>
                  <a:gd name="connsiteX177" fmla="*/ 502062 w 511892"/>
                  <a:gd name="connsiteY177" fmla="*/ 131178 h 214693"/>
                  <a:gd name="connsiteX178" fmla="*/ 502053 w 511892"/>
                  <a:gd name="connsiteY178" fmla="*/ 131740 h 214693"/>
                  <a:gd name="connsiteX179" fmla="*/ 500215 w 511892"/>
                  <a:gd name="connsiteY179" fmla="*/ 133883 h 214693"/>
                  <a:gd name="connsiteX180" fmla="*/ 499996 w 511892"/>
                  <a:gd name="connsiteY180" fmla="*/ 135407 h 214693"/>
                  <a:gd name="connsiteX181" fmla="*/ 499357 w 511892"/>
                  <a:gd name="connsiteY181" fmla="*/ 137550 h 214693"/>
                  <a:gd name="connsiteX182" fmla="*/ 498834 w 511892"/>
                  <a:gd name="connsiteY182" fmla="*/ 138808 h 214693"/>
                  <a:gd name="connsiteX183" fmla="*/ 497195 w 511892"/>
                  <a:gd name="connsiteY183" fmla="*/ 141189 h 214693"/>
                  <a:gd name="connsiteX184" fmla="*/ 496157 w 511892"/>
                  <a:gd name="connsiteY184" fmla="*/ 143608 h 214693"/>
                  <a:gd name="connsiteX185" fmla="*/ 495681 w 511892"/>
                  <a:gd name="connsiteY185" fmla="*/ 145599 h 214693"/>
                  <a:gd name="connsiteX186" fmla="*/ 495995 w 511892"/>
                  <a:gd name="connsiteY186" fmla="*/ 146542 h 214693"/>
                  <a:gd name="connsiteX187" fmla="*/ 499024 w 511892"/>
                  <a:gd name="connsiteY187" fmla="*/ 146828 h 214693"/>
                  <a:gd name="connsiteX188" fmla="*/ 500662 w 511892"/>
                  <a:gd name="connsiteY188" fmla="*/ 148257 h 214693"/>
                  <a:gd name="connsiteX189" fmla="*/ 505034 w 511892"/>
                  <a:gd name="connsiteY189" fmla="*/ 151104 h 214693"/>
                  <a:gd name="connsiteX190" fmla="*/ 505806 w 511892"/>
                  <a:gd name="connsiteY190" fmla="*/ 152257 h 214693"/>
                  <a:gd name="connsiteX191" fmla="*/ 504615 w 511892"/>
                  <a:gd name="connsiteY191" fmla="*/ 154010 h 214693"/>
                  <a:gd name="connsiteX192" fmla="*/ 504634 w 511892"/>
                  <a:gd name="connsiteY192" fmla="*/ 154743 h 214693"/>
                  <a:gd name="connsiteX193" fmla="*/ 505206 w 511892"/>
                  <a:gd name="connsiteY193" fmla="*/ 155677 h 214693"/>
                  <a:gd name="connsiteX194" fmla="*/ 505473 w 511892"/>
                  <a:gd name="connsiteY194" fmla="*/ 157305 h 214693"/>
                  <a:gd name="connsiteX195" fmla="*/ 505368 w 511892"/>
                  <a:gd name="connsiteY195" fmla="*/ 159105 h 214693"/>
                  <a:gd name="connsiteX196" fmla="*/ 505387 w 511892"/>
                  <a:gd name="connsiteY196" fmla="*/ 161487 h 214693"/>
                  <a:gd name="connsiteX197" fmla="*/ 506187 w 511892"/>
                  <a:gd name="connsiteY197" fmla="*/ 161877 h 214693"/>
                  <a:gd name="connsiteX198" fmla="*/ 509158 w 511892"/>
                  <a:gd name="connsiteY198" fmla="*/ 164106 h 214693"/>
                  <a:gd name="connsiteX199" fmla="*/ 511273 w 511892"/>
                  <a:gd name="connsiteY199" fmla="*/ 166335 h 214693"/>
                  <a:gd name="connsiteX200" fmla="*/ 511340 w 511892"/>
                  <a:gd name="connsiteY200" fmla="*/ 167030 h 214693"/>
                  <a:gd name="connsiteX201" fmla="*/ 510321 w 511892"/>
                  <a:gd name="connsiteY201" fmla="*/ 168792 h 214693"/>
                  <a:gd name="connsiteX202" fmla="*/ 510540 w 511892"/>
                  <a:gd name="connsiteY202" fmla="*/ 170821 h 214693"/>
                  <a:gd name="connsiteX203" fmla="*/ 510502 w 511892"/>
                  <a:gd name="connsiteY203" fmla="*/ 171288 h 214693"/>
                  <a:gd name="connsiteX204" fmla="*/ 509588 w 511892"/>
                  <a:gd name="connsiteY204" fmla="*/ 170526 h 214693"/>
                  <a:gd name="connsiteX205" fmla="*/ 507939 w 511892"/>
                  <a:gd name="connsiteY205" fmla="*/ 170250 h 214693"/>
                  <a:gd name="connsiteX206" fmla="*/ 506244 w 511892"/>
                  <a:gd name="connsiteY206" fmla="*/ 170164 h 214693"/>
                  <a:gd name="connsiteX207" fmla="*/ 505177 w 511892"/>
                  <a:gd name="connsiteY207" fmla="*/ 170764 h 214693"/>
                  <a:gd name="connsiteX208" fmla="*/ 503311 w 511892"/>
                  <a:gd name="connsiteY208" fmla="*/ 172355 h 214693"/>
                  <a:gd name="connsiteX209" fmla="*/ 500796 w 511892"/>
                  <a:gd name="connsiteY209" fmla="*/ 174088 h 214693"/>
                  <a:gd name="connsiteX210" fmla="*/ 498757 w 511892"/>
                  <a:gd name="connsiteY210" fmla="*/ 175679 h 214693"/>
                  <a:gd name="connsiteX211" fmla="*/ 497586 w 511892"/>
                  <a:gd name="connsiteY211" fmla="*/ 176774 h 214693"/>
                  <a:gd name="connsiteX212" fmla="*/ 496614 w 511892"/>
                  <a:gd name="connsiteY212" fmla="*/ 176593 h 214693"/>
                  <a:gd name="connsiteX213" fmla="*/ 495862 w 511892"/>
                  <a:gd name="connsiteY213" fmla="*/ 175641 h 214693"/>
                  <a:gd name="connsiteX214" fmla="*/ 495443 w 511892"/>
                  <a:gd name="connsiteY214" fmla="*/ 174307 h 214693"/>
                  <a:gd name="connsiteX215" fmla="*/ 495624 w 511892"/>
                  <a:gd name="connsiteY215" fmla="*/ 169269 h 214693"/>
                  <a:gd name="connsiteX216" fmla="*/ 495176 w 511892"/>
                  <a:gd name="connsiteY216" fmla="*/ 167687 h 214693"/>
                  <a:gd name="connsiteX217" fmla="*/ 494223 w 511892"/>
                  <a:gd name="connsiteY217" fmla="*/ 166583 h 214693"/>
                  <a:gd name="connsiteX218" fmla="*/ 493100 w 511892"/>
                  <a:gd name="connsiteY218" fmla="*/ 165954 h 214693"/>
                  <a:gd name="connsiteX219" fmla="*/ 491766 w 511892"/>
                  <a:gd name="connsiteY219" fmla="*/ 165602 h 214693"/>
                  <a:gd name="connsiteX220" fmla="*/ 490385 w 511892"/>
                  <a:gd name="connsiteY220" fmla="*/ 165563 h 214693"/>
                  <a:gd name="connsiteX221" fmla="*/ 488432 w 511892"/>
                  <a:gd name="connsiteY221" fmla="*/ 167040 h 214693"/>
                  <a:gd name="connsiteX222" fmla="*/ 485660 w 511892"/>
                  <a:gd name="connsiteY222" fmla="*/ 168573 h 214693"/>
                  <a:gd name="connsiteX223" fmla="*/ 481365 w 511892"/>
                  <a:gd name="connsiteY223" fmla="*/ 168450 h 214693"/>
                  <a:gd name="connsiteX224" fmla="*/ 478479 w 511892"/>
                  <a:gd name="connsiteY224" fmla="*/ 168164 h 214693"/>
                  <a:gd name="connsiteX225" fmla="*/ 477088 w 511892"/>
                  <a:gd name="connsiteY225" fmla="*/ 167878 h 214693"/>
                  <a:gd name="connsiteX226" fmla="*/ 471497 w 511892"/>
                  <a:gd name="connsiteY226" fmla="*/ 165535 h 214693"/>
                  <a:gd name="connsiteX227" fmla="*/ 470335 w 511892"/>
                  <a:gd name="connsiteY227" fmla="*/ 165478 h 214693"/>
                  <a:gd name="connsiteX228" fmla="*/ 468249 w 511892"/>
                  <a:gd name="connsiteY228" fmla="*/ 164525 h 214693"/>
                  <a:gd name="connsiteX229" fmla="*/ 465772 w 511892"/>
                  <a:gd name="connsiteY229" fmla="*/ 163773 h 214693"/>
                  <a:gd name="connsiteX230" fmla="*/ 461600 w 511892"/>
                  <a:gd name="connsiteY230" fmla="*/ 165202 h 214693"/>
                  <a:gd name="connsiteX231" fmla="*/ 459800 w 511892"/>
                  <a:gd name="connsiteY231" fmla="*/ 164859 h 214693"/>
                  <a:gd name="connsiteX232" fmla="*/ 457276 w 511892"/>
                  <a:gd name="connsiteY232" fmla="*/ 163620 h 214693"/>
                  <a:gd name="connsiteX233" fmla="*/ 456381 w 511892"/>
                  <a:gd name="connsiteY233" fmla="*/ 163954 h 214693"/>
                  <a:gd name="connsiteX234" fmla="*/ 453561 w 511892"/>
                  <a:gd name="connsiteY234" fmla="*/ 167726 h 214693"/>
                  <a:gd name="connsiteX235" fmla="*/ 448761 w 511892"/>
                  <a:gd name="connsiteY235" fmla="*/ 171755 h 214693"/>
                  <a:gd name="connsiteX236" fmla="*/ 446170 w 511892"/>
                  <a:gd name="connsiteY236" fmla="*/ 172431 h 214693"/>
                  <a:gd name="connsiteX237" fmla="*/ 444941 w 511892"/>
                  <a:gd name="connsiteY237" fmla="*/ 168383 h 214693"/>
                  <a:gd name="connsiteX238" fmla="*/ 443751 w 511892"/>
                  <a:gd name="connsiteY238" fmla="*/ 166811 h 214693"/>
                  <a:gd name="connsiteX239" fmla="*/ 443189 w 511892"/>
                  <a:gd name="connsiteY239" fmla="*/ 166621 h 214693"/>
                  <a:gd name="connsiteX240" fmla="*/ 441989 w 511892"/>
                  <a:gd name="connsiteY240" fmla="*/ 166116 h 214693"/>
                  <a:gd name="connsiteX241" fmla="*/ 441055 w 511892"/>
                  <a:gd name="connsiteY241" fmla="*/ 166402 h 214693"/>
                  <a:gd name="connsiteX242" fmla="*/ 438169 w 511892"/>
                  <a:gd name="connsiteY242" fmla="*/ 169164 h 214693"/>
                  <a:gd name="connsiteX243" fmla="*/ 433540 w 511892"/>
                  <a:gd name="connsiteY243" fmla="*/ 170821 h 214693"/>
                  <a:gd name="connsiteX244" fmla="*/ 429711 w 511892"/>
                  <a:gd name="connsiteY244" fmla="*/ 171831 h 214693"/>
                  <a:gd name="connsiteX245" fmla="*/ 423615 w 511892"/>
                  <a:gd name="connsiteY245" fmla="*/ 173060 h 214693"/>
                  <a:gd name="connsiteX246" fmla="*/ 418909 w 511892"/>
                  <a:gd name="connsiteY246" fmla="*/ 173669 h 214693"/>
                  <a:gd name="connsiteX247" fmla="*/ 416909 w 511892"/>
                  <a:gd name="connsiteY247" fmla="*/ 173717 h 214693"/>
                  <a:gd name="connsiteX248" fmla="*/ 412566 w 511892"/>
                  <a:gd name="connsiteY248" fmla="*/ 173164 h 214693"/>
                  <a:gd name="connsiteX249" fmla="*/ 408737 w 511892"/>
                  <a:gd name="connsiteY249" fmla="*/ 172393 h 214693"/>
                  <a:gd name="connsiteX250" fmla="*/ 404908 w 511892"/>
                  <a:gd name="connsiteY250" fmla="*/ 172421 h 214693"/>
                  <a:gd name="connsiteX251" fmla="*/ 401964 w 511892"/>
                  <a:gd name="connsiteY251" fmla="*/ 172774 h 214693"/>
                  <a:gd name="connsiteX252" fmla="*/ 395145 w 511892"/>
                  <a:gd name="connsiteY252" fmla="*/ 175736 h 214693"/>
                  <a:gd name="connsiteX253" fmla="*/ 383543 w 511892"/>
                  <a:gd name="connsiteY253" fmla="*/ 181823 h 214693"/>
                  <a:gd name="connsiteX254" fmla="*/ 374723 w 511892"/>
                  <a:gd name="connsiteY254" fmla="*/ 184728 h 214693"/>
                  <a:gd name="connsiteX255" fmla="*/ 369779 w 511892"/>
                  <a:gd name="connsiteY255" fmla="*/ 185937 h 214693"/>
                  <a:gd name="connsiteX256" fmla="*/ 365903 w 511892"/>
                  <a:gd name="connsiteY256" fmla="*/ 186623 h 214693"/>
                  <a:gd name="connsiteX257" fmla="*/ 359273 w 511892"/>
                  <a:gd name="connsiteY257" fmla="*/ 186661 h 214693"/>
                  <a:gd name="connsiteX258" fmla="*/ 353873 w 511892"/>
                  <a:gd name="connsiteY258" fmla="*/ 186194 h 214693"/>
                  <a:gd name="connsiteX259" fmla="*/ 350129 w 511892"/>
                  <a:gd name="connsiteY259" fmla="*/ 186242 h 214693"/>
                  <a:gd name="connsiteX260" fmla="*/ 348053 w 511892"/>
                  <a:gd name="connsiteY260" fmla="*/ 185509 h 214693"/>
                  <a:gd name="connsiteX261" fmla="*/ 345091 w 511892"/>
                  <a:gd name="connsiteY261" fmla="*/ 183051 h 214693"/>
                  <a:gd name="connsiteX262" fmla="*/ 341509 w 511892"/>
                  <a:gd name="connsiteY262" fmla="*/ 180622 h 214693"/>
                  <a:gd name="connsiteX263" fmla="*/ 339909 w 511892"/>
                  <a:gd name="connsiteY263" fmla="*/ 180051 h 214693"/>
                  <a:gd name="connsiteX264" fmla="*/ 337823 w 511892"/>
                  <a:gd name="connsiteY264" fmla="*/ 179584 h 214693"/>
                  <a:gd name="connsiteX265" fmla="*/ 334775 w 511892"/>
                  <a:gd name="connsiteY265" fmla="*/ 179308 h 214693"/>
                  <a:gd name="connsiteX266" fmla="*/ 327155 w 511892"/>
                  <a:gd name="connsiteY266" fmla="*/ 182870 h 214693"/>
                  <a:gd name="connsiteX267" fmla="*/ 324783 w 511892"/>
                  <a:gd name="connsiteY267" fmla="*/ 183842 h 214693"/>
                  <a:gd name="connsiteX268" fmla="*/ 322173 w 511892"/>
                  <a:gd name="connsiteY268" fmla="*/ 184566 h 214693"/>
                  <a:gd name="connsiteX269" fmla="*/ 316906 w 511892"/>
                  <a:gd name="connsiteY269" fmla="*/ 186737 h 214693"/>
                  <a:gd name="connsiteX270" fmla="*/ 314573 w 511892"/>
                  <a:gd name="connsiteY270" fmla="*/ 187900 h 214693"/>
                  <a:gd name="connsiteX271" fmla="*/ 311648 w 511892"/>
                  <a:gd name="connsiteY271" fmla="*/ 187795 h 214693"/>
                  <a:gd name="connsiteX272" fmla="*/ 307914 w 511892"/>
                  <a:gd name="connsiteY272" fmla="*/ 187490 h 214693"/>
                  <a:gd name="connsiteX273" fmla="*/ 304676 w 511892"/>
                  <a:gd name="connsiteY273" fmla="*/ 187595 h 214693"/>
                  <a:gd name="connsiteX274" fmla="*/ 302514 w 511892"/>
                  <a:gd name="connsiteY274" fmla="*/ 185947 h 214693"/>
                  <a:gd name="connsiteX275" fmla="*/ 301342 w 511892"/>
                  <a:gd name="connsiteY275" fmla="*/ 184090 h 214693"/>
                  <a:gd name="connsiteX276" fmla="*/ 296932 w 511892"/>
                  <a:gd name="connsiteY276" fmla="*/ 182947 h 214693"/>
                  <a:gd name="connsiteX277" fmla="*/ 293779 w 511892"/>
                  <a:gd name="connsiteY277" fmla="*/ 182613 h 214693"/>
                  <a:gd name="connsiteX278" fmla="*/ 292970 w 511892"/>
                  <a:gd name="connsiteY278" fmla="*/ 183442 h 214693"/>
                  <a:gd name="connsiteX279" fmla="*/ 292132 w 511892"/>
                  <a:gd name="connsiteY279" fmla="*/ 185976 h 214693"/>
                  <a:gd name="connsiteX280" fmla="*/ 290789 w 511892"/>
                  <a:gd name="connsiteY280" fmla="*/ 192443 h 214693"/>
                  <a:gd name="connsiteX281" fmla="*/ 290541 w 511892"/>
                  <a:gd name="connsiteY281" fmla="*/ 194062 h 214693"/>
                  <a:gd name="connsiteX282" fmla="*/ 293322 w 511892"/>
                  <a:gd name="connsiteY282" fmla="*/ 200473 h 214693"/>
                  <a:gd name="connsiteX283" fmla="*/ 293198 w 511892"/>
                  <a:gd name="connsiteY283" fmla="*/ 201444 h 214693"/>
                  <a:gd name="connsiteX284" fmla="*/ 291217 w 511892"/>
                  <a:gd name="connsiteY284" fmla="*/ 201778 h 214693"/>
                  <a:gd name="connsiteX285" fmla="*/ 288941 w 511892"/>
                  <a:gd name="connsiteY285" fmla="*/ 201892 h 214693"/>
                  <a:gd name="connsiteX286" fmla="*/ 287455 w 511892"/>
                  <a:gd name="connsiteY286" fmla="*/ 202463 h 214693"/>
                  <a:gd name="connsiteX287" fmla="*/ 286226 w 511892"/>
                  <a:gd name="connsiteY287" fmla="*/ 203520 h 214693"/>
                  <a:gd name="connsiteX288" fmla="*/ 285483 w 511892"/>
                  <a:gd name="connsiteY288" fmla="*/ 209045 h 214693"/>
                  <a:gd name="connsiteX289" fmla="*/ 282845 w 511892"/>
                  <a:gd name="connsiteY289" fmla="*/ 210055 h 214693"/>
                  <a:gd name="connsiteX290" fmla="*/ 281587 w 511892"/>
                  <a:gd name="connsiteY290" fmla="*/ 211207 h 214693"/>
                  <a:gd name="connsiteX291" fmla="*/ 280292 w 511892"/>
                  <a:gd name="connsiteY291" fmla="*/ 214617 h 214693"/>
                  <a:gd name="connsiteX292" fmla="*/ 279587 w 511892"/>
                  <a:gd name="connsiteY292" fmla="*/ 214693 h 214693"/>
                  <a:gd name="connsiteX293" fmla="*/ 275320 w 511892"/>
                  <a:gd name="connsiteY293" fmla="*/ 212112 h 214693"/>
                  <a:gd name="connsiteX294" fmla="*/ 273320 w 511892"/>
                  <a:gd name="connsiteY294" fmla="*/ 211902 h 214693"/>
                  <a:gd name="connsiteX295" fmla="*/ 275044 w 511892"/>
                  <a:gd name="connsiteY295" fmla="*/ 209226 h 214693"/>
                  <a:gd name="connsiteX296" fmla="*/ 273177 w 511892"/>
                  <a:gd name="connsiteY296" fmla="*/ 203921 h 214693"/>
                  <a:gd name="connsiteX297" fmla="*/ 271139 w 511892"/>
                  <a:gd name="connsiteY297" fmla="*/ 198949 h 214693"/>
                  <a:gd name="connsiteX298" fmla="*/ 273062 w 511892"/>
                  <a:gd name="connsiteY298" fmla="*/ 195767 h 214693"/>
                  <a:gd name="connsiteX299" fmla="*/ 277044 w 511892"/>
                  <a:gd name="connsiteY299" fmla="*/ 191919 h 214693"/>
                  <a:gd name="connsiteX300" fmla="*/ 281225 w 511892"/>
                  <a:gd name="connsiteY300" fmla="*/ 187404 h 214693"/>
                  <a:gd name="connsiteX301" fmla="*/ 281225 w 511892"/>
                  <a:gd name="connsiteY301" fmla="*/ 184613 h 214693"/>
                  <a:gd name="connsiteX302" fmla="*/ 281007 w 511892"/>
                  <a:gd name="connsiteY302" fmla="*/ 182480 h 214693"/>
                  <a:gd name="connsiteX303" fmla="*/ 279806 w 511892"/>
                  <a:gd name="connsiteY303" fmla="*/ 181003 h 214693"/>
                  <a:gd name="connsiteX304" fmla="*/ 277501 w 511892"/>
                  <a:gd name="connsiteY304" fmla="*/ 179041 h 214693"/>
                  <a:gd name="connsiteX305" fmla="*/ 273644 w 511892"/>
                  <a:gd name="connsiteY305" fmla="*/ 181137 h 214693"/>
                  <a:gd name="connsiteX306" fmla="*/ 270891 w 511892"/>
                  <a:gd name="connsiteY306" fmla="*/ 183451 h 214693"/>
                  <a:gd name="connsiteX307" fmla="*/ 269091 w 511892"/>
                  <a:gd name="connsiteY307" fmla="*/ 183918 h 214693"/>
                  <a:gd name="connsiteX308" fmla="*/ 267138 w 511892"/>
                  <a:gd name="connsiteY308" fmla="*/ 185233 h 214693"/>
                  <a:gd name="connsiteX309" fmla="*/ 266186 w 511892"/>
                  <a:gd name="connsiteY309" fmla="*/ 187614 h 214693"/>
                  <a:gd name="connsiteX310" fmla="*/ 263823 w 511892"/>
                  <a:gd name="connsiteY310" fmla="*/ 189462 h 214693"/>
                  <a:gd name="connsiteX311" fmla="*/ 259966 w 511892"/>
                  <a:gd name="connsiteY311" fmla="*/ 190185 h 214693"/>
                  <a:gd name="connsiteX312" fmla="*/ 254165 w 511892"/>
                  <a:gd name="connsiteY312" fmla="*/ 188205 h 214693"/>
                  <a:gd name="connsiteX313" fmla="*/ 247935 w 511892"/>
                  <a:gd name="connsiteY313" fmla="*/ 185195 h 214693"/>
                  <a:gd name="connsiteX314" fmla="*/ 244411 w 511892"/>
                  <a:gd name="connsiteY314" fmla="*/ 182746 h 214693"/>
                  <a:gd name="connsiteX315" fmla="*/ 241535 w 511892"/>
                  <a:gd name="connsiteY315" fmla="*/ 182156 h 214693"/>
                  <a:gd name="connsiteX316" fmla="*/ 238801 w 511892"/>
                  <a:gd name="connsiteY316" fmla="*/ 183232 h 214693"/>
                  <a:gd name="connsiteX317" fmla="*/ 230734 w 511892"/>
                  <a:gd name="connsiteY317" fmla="*/ 189214 h 214693"/>
                  <a:gd name="connsiteX318" fmla="*/ 223351 w 511892"/>
                  <a:gd name="connsiteY318" fmla="*/ 197939 h 214693"/>
                  <a:gd name="connsiteX319" fmla="*/ 221523 w 511892"/>
                  <a:gd name="connsiteY319" fmla="*/ 199444 h 214693"/>
                  <a:gd name="connsiteX320" fmla="*/ 214569 w 511892"/>
                  <a:gd name="connsiteY320" fmla="*/ 203187 h 214693"/>
                  <a:gd name="connsiteX321" fmla="*/ 209978 w 511892"/>
                  <a:gd name="connsiteY321" fmla="*/ 204435 h 214693"/>
                  <a:gd name="connsiteX322" fmla="*/ 207816 w 511892"/>
                  <a:gd name="connsiteY322" fmla="*/ 204149 h 214693"/>
                  <a:gd name="connsiteX323" fmla="*/ 198663 w 511892"/>
                  <a:gd name="connsiteY323" fmla="*/ 205787 h 214693"/>
                  <a:gd name="connsiteX324" fmla="*/ 194120 w 511892"/>
                  <a:gd name="connsiteY324" fmla="*/ 206026 h 214693"/>
                  <a:gd name="connsiteX325" fmla="*/ 190519 w 511892"/>
                  <a:gd name="connsiteY325" fmla="*/ 207997 h 214693"/>
                  <a:gd name="connsiteX326" fmla="*/ 183537 w 511892"/>
                  <a:gd name="connsiteY326" fmla="*/ 205864 h 214693"/>
                  <a:gd name="connsiteX327" fmla="*/ 179365 w 511892"/>
                  <a:gd name="connsiteY327" fmla="*/ 203130 h 214693"/>
                  <a:gd name="connsiteX328" fmla="*/ 176851 w 511892"/>
                  <a:gd name="connsiteY328" fmla="*/ 200349 h 214693"/>
                  <a:gd name="connsiteX329" fmla="*/ 172755 w 511892"/>
                  <a:gd name="connsiteY329" fmla="*/ 194358 h 214693"/>
                  <a:gd name="connsiteX330" fmla="*/ 169850 w 511892"/>
                  <a:gd name="connsiteY330" fmla="*/ 191510 h 214693"/>
                  <a:gd name="connsiteX331" fmla="*/ 163325 w 511892"/>
                  <a:gd name="connsiteY331" fmla="*/ 188938 h 214693"/>
                  <a:gd name="connsiteX332" fmla="*/ 151952 w 511892"/>
                  <a:gd name="connsiteY332" fmla="*/ 182689 h 214693"/>
                  <a:gd name="connsiteX333" fmla="*/ 148961 w 511892"/>
                  <a:gd name="connsiteY333" fmla="*/ 182004 h 214693"/>
                  <a:gd name="connsiteX334" fmla="*/ 141198 w 511892"/>
                  <a:gd name="connsiteY334" fmla="*/ 181108 h 214693"/>
                  <a:gd name="connsiteX335" fmla="*/ 133016 w 511892"/>
                  <a:gd name="connsiteY335" fmla="*/ 180537 h 214693"/>
                  <a:gd name="connsiteX336" fmla="*/ 131359 w 511892"/>
                  <a:gd name="connsiteY336" fmla="*/ 182813 h 214693"/>
                  <a:gd name="connsiteX337" fmla="*/ 130730 w 511892"/>
                  <a:gd name="connsiteY337" fmla="*/ 191814 h 214693"/>
                  <a:gd name="connsiteX338" fmla="*/ 129330 w 511892"/>
                  <a:gd name="connsiteY338" fmla="*/ 194281 h 214693"/>
                  <a:gd name="connsiteX339" fmla="*/ 128731 w 511892"/>
                  <a:gd name="connsiteY339" fmla="*/ 198939 h 214693"/>
                  <a:gd name="connsiteX340" fmla="*/ 127730 w 511892"/>
                  <a:gd name="connsiteY340" fmla="*/ 200273 h 214693"/>
                  <a:gd name="connsiteX341" fmla="*/ 126159 w 511892"/>
                  <a:gd name="connsiteY341" fmla="*/ 201149 h 214693"/>
                  <a:gd name="connsiteX342" fmla="*/ 123701 w 511892"/>
                  <a:gd name="connsiteY342" fmla="*/ 199682 h 214693"/>
                  <a:gd name="connsiteX343" fmla="*/ 121996 w 511892"/>
                  <a:gd name="connsiteY343" fmla="*/ 199034 h 214693"/>
                  <a:gd name="connsiteX344" fmla="*/ 118024 w 511892"/>
                  <a:gd name="connsiteY344" fmla="*/ 200949 h 214693"/>
                  <a:gd name="connsiteX345" fmla="*/ 110166 w 511892"/>
                  <a:gd name="connsiteY345" fmla="*/ 203625 h 214693"/>
                  <a:gd name="connsiteX346" fmla="*/ 107489 w 511892"/>
                  <a:gd name="connsiteY346" fmla="*/ 204006 h 214693"/>
                  <a:gd name="connsiteX347" fmla="*/ 98384 w 511892"/>
                  <a:gd name="connsiteY347" fmla="*/ 200635 h 214693"/>
                  <a:gd name="connsiteX348" fmla="*/ 95050 w 511892"/>
                  <a:gd name="connsiteY348" fmla="*/ 198463 h 214693"/>
                  <a:gd name="connsiteX349" fmla="*/ 92897 w 511892"/>
                  <a:gd name="connsiteY349" fmla="*/ 196062 h 214693"/>
                  <a:gd name="connsiteX350" fmla="*/ 92173 w 511892"/>
                  <a:gd name="connsiteY350" fmla="*/ 191995 h 214693"/>
                  <a:gd name="connsiteX351" fmla="*/ 90821 w 511892"/>
                  <a:gd name="connsiteY351" fmla="*/ 189681 h 214693"/>
                  <a:gd name="connsiteX352" fmla="*/ 90621 w 511892"/>
                  <a:gd name="connsiteY352" fmla="*/ 188090 h 214693"/>
                  <a:gd name="connsiteX353" fmla="*/ 90088 w 511892"/>
                  <a:gd name="connsiteY353" fmla="*/ 186261 h 214693"/>
                  <a:gd name="connsiteX354" fmla="*/ 88249 w 511892"/>
                  <a:gd name="connsiteY354" fmla="*/ 185538 h 214693"/>
                  <a:gd name="connsiteX355" fmla="*/ 86277 w 511892"/>
                  <a:gd name="connsiteY355" fmla="*/ 186928 h 214693"/>
                  <a:gd name="connsiteX356" fmla="*/ 84163 w 511892"/>
                  <a:gd name="connsiteY356" fmla="*/ 186871 h 214693"/>
                  <a:gd name="connsiteX357" fmla="*/ 81515 w 511892"/>
                  <a:gd name="connsiteY357" fmla="*/ 186023 h 214693"/>
                  <a:gd name="connsiteX358" fmla="*/ 75257 w 511892"/>
                  <a:gd name="connsiteY358" fmla="*/ 182604 h 214693"/>
                  <a:gd name="connsiteX359" fmla="*/ 70456 w 511892"/>
                  <a:gd name="connsiteY359" fmla="*/ 182328 h 214693"/>
                  <a:gd name="connsiteX360" fmla="*/ 67560 w 511892"/>
                  <a:gd name="connsiteY360" fmla="*/ 186499 h 214693"/>
                  <a:gd name="connsiteX361" fmla="*/ 65313 w 511892"/>
                  <a:gd name="connsiteY361" fmla="*/ 187823 h 214693"/>
                  <a:gd name="connsiteX362" fmla="*/ 62855 w 511892"/>
                  <a:gd name="connsiteY362" fmla="*/ 188223 h 214693"/>
                  <a:gd name="connsiteX363" fmla="*/ 62712 w 511892"/>
                  <a:gd name="connsiteY363" fmla="*/ 187042 h 214693"/>
                  <a:gd name="connsiteX364" fmla="*/ 64579 w 511892"/>
                  <a:gd name="connsiteY364" fmla="*/ 184337 h 214693"/>
                  <a:gd name="connsiteX365" fmla="*/ 57083 w 511892"/>
                  <a:gd name="connsiteY365" fmla="*/ 184833 h 214693"/>
                  <a:gd name="connsiteX366" fmla="*/ 53130 w 511892"/>
                  <a:gd name="connsiteY366" fmla="*/ 186890 h 214693"/>
                  <a:gd name="connsiteX367" fmla="*/ 50044 w 511892"/>
                  <a:gd name="connsiteY367" fmla="*/ 186566 h 214693"/>
                  <a:gd name="connsiteX368" fmla="*/ 47730 w 511892"/>
                  <a:gd name="connsiteY368" fmla="*/ 185642 h 214693"/>
                  <a:gd name="connsiteX369" fmla="*/ 48073 w 511892"/>
                  <a:gd name="connsiteY369" fmla="*/ 184509 h 214693"/>
                  <a:gd name="connsiteX370" fmla="*/ 50416 w 511892"/>
                  <a:gd name="connsiteY370" fmla="*/ 184090 h 214693"/>
                  <a:gd name="connsiteX371" fmla="*/ 52454 w 511892"/>
                  <a:gd name="connsiteY371" fmla="*/ 183166 h 214693"/>
                  <a:gd name="connsiteX372" fmla="*/ 60570 w 511892"/>
                  <a:gd name="connsiteY372" fmla="*/ 182413 h 214693"/>
                  <a:gd name="connsiteX373" fmla="*/ 62465 w 511892"/>
                  <a:gd name="connsiteY373" fmla="*/ 181661 h 214693"/>
                  <a:gd name="connsiteX374" fmla="*/ 64541 w 511892"/>
                  <a:gd name="connsiteY374" fmla="*/ 178718 h 214693"/>
                  <a:gd name="connsiteX375" fmla="*/ 68313 w 511892"/>
                  <a:gd name="connsiteY375" fmla="*/ 176184 h 214693"/>
                  <a:gd name="connsiteX376" fmla="*/ 68799 w 511892"/>
                  <a:gd name="connsiteY376" fmla="*/ 175098 h 214693"/>
                  <a:gd name="connsiteX377" fmla="*/ 65894 w 511892"/>
                  <a:gd name="connsiteY377" fmla="*/ 175088 h 214693"/>
                  <a:gd name="connsiteX378" fmla="*/ 53454 w 511892"/>
                  <a:gd name="connsiteY378" fmla="*/ 175822 h 214693"/>
                  <a:gd name="connsiteX379" fmla="*/ 44920 w 511892"/>
                  <a:gd name="connsiteY379" fmla="*/ 175422 h 214693"/>
                  <a:gd name="connsiteX380" fmla="*/ 43910 w 511892"/>
                  <a:gd name="connsiteY380" fmla="*/ 176679 h 214693"/>
                  <a:gd name="connsiteX381" fmla="*/ 42624 w 511892"/>
                  <a:gd name="connsiteY381" fmla="*/ 176860 h 214693"/>
                  <a:gd name="connsiteX382" fmla="*/ 42272 w 511892"/>
                  <a:gd name="connsiteY382" fmla="*/ 173441 h 214693"/>
                  <a:gd name="connsiteX383" fmla="*/ 43624 w 511892"/>
                  <a:gd name="connsiteY383" fmla="*/ 171850 h 214693"/>
                  <a:gd name="connsiteX384" fmla="*/ 45434 w 511892"/>
                  <a:gd name="connsiteY384" fmla="*/ 172002 h 214693"/>
                  <a:gd name="connsiteX385" fmla="*/ 49902 w 511892"/>
                  <a:gd name="connsiteY385" fmla="*/ 170621 h 214693"/>
                  <a:gd name="connsiteX386" fmla="*/ 49501 w 511892"/>
                  <a:gd name="connsiteY386" fmla="*/ 167773 h 214693"/>
                  <a:gd name="connsiteX387" fmla="*/ 46311 w 511892"/>
                  <a:gd name="connsiteY387" fmla="*/ 165849 h 214693"/>
                  <a:gd name="connsiteX388" fmla="*/ 45663 w 511892"/>
                  <a:gd name="connsiteY388" fmla="*/ 164706 h 214693"/>
                  <a:gd name="connsiteX389" fmla="*/ 43339 w 511892"/>
                  <a:gd name="connsiteY389" fmla="*/ 164439 h 214693"/>
                  <a:gd name="connsiteX390" fmla="*/ 41462 w 511892"/>
                  <a:gd name="connsiteY390" fmla="*/ 163078 h 214693"/>
                  <a:gd name="connsiteX391" fmla="*/ 41053 w 511892"/>
                  <a:gd name="connsiteY391" fmla="*/ 159648 h 214693"/>
                  <a:gd name="connsiteX392" fmla="*/ 39557 w 511892"/>
                  <a:gd name="connsiteY392" fmla="*/ 155877 h 214693"/>
                  <a:gd name="connsiteX393" fmla="*/ 37424 w 511892"/>
                  <a:gd name="connsiteY393" fmla="*/ 154057 h 214693"/>
                  <a:gd name="connsiteX394" fmla="*/ 37690 w 511892"/>
                  <a:gd name="connsiteY394" fmla="*/ 153057 h 214693"/>
                  <a:gd name="connsiteX395" fmla="*/ 41605 w 511892"/>
                  <a:gd name="connsiteY395" fmla="*/ 151781 h 214693"/>
                  <a:gd name="connsiteX396" fmla="*/ 42415 w 511892"/>
                  <a:gd name="connsiteY396" fmla="*/ 146494 h 214693"/>
                  <a:gd name="connsiteX397" fmla="*/ 41815 w 511892"/>
                  <a:gd name="connsiteY397" fmla="*/ 143246 h 214693"/>
                  <a:gd name="connsiteX398" fmla="*/ 39843 w 511892"/>
                  <a:gd name="connsiteY398" fmla="*/ 142970 h 214693"/>
                  <a:gd name="connsiteX399" fmla="*/ 34099 w 511892"/>
                  <a:gd name="connsiteY399" fmla="*/ 140398 h 214693"/>
                  <a:gd name="connsiteX400" fmla="*/ 32356 w 511892"/>
                  <a:gd name="connsiteY400" fmla="*/ 140675 h 214693"/>
                  <a:gd name="connsiteX401" fmla="*/ 30451 w 511892"/>
                  <a:gd name="connsiteY401" fmla="*/ 137846 h 214693"/>
                  <a:gd name="connsiteX402" fmla="*/ 27118 w 511892"/>
                  <a:gd name="connsiteY402" fmla="*/ 135817 h 214693"/>
                  <a:gd name="connsiteX403" fmla="*/ 25470 w 511892"/>
                  <a:gd name="connsiteY403" fmla="*/ 136560 h 214693"/>
                  <a:gd name="connsiteX404" fmla="*/ 24432 w 511892"/>
                  <a:gd name="connsiteY404" fmla="*/ 137484 h 214693"/>
                  <a:gd name="connsiteX405" fmla="*/ 22889 w 511892"/>
                  <a:gd name="connsiteY405" fmla="*/ 137046 h 214693"/>
                  <a:gd name="connsiteX406" fmla="*/ 20307 w 511892"/>
                  <a:gd name="connsiteY406" fmla="*/ 135284 h 214693"/>
                  <a:gd name="connsiteX407" fmla="*/ 17764 w 511892"/>
                  <a:gd name="connsiteY407" fmla="*/ 134331 h 214693"/>
                  <a:gd name="connsiteX408" fmla="*/ 16640 w 511892"/>
                  <a:gd name="connsiteY408" fmla="*/ 133150 h 214693"/>
                  <a:gd name="connsiteX409" fmla="*/ 18049 w 511892"/>
                  <a:gd name="connsiteY409" fmla="*/ 129997 h 214693"/>
                  <a:gd name="connsiteX410" fmla="*/ 19993 w 511892"/>
                  <a:gd name="connsiteY410" fmla="*/ 130073 h 214693"/>
                  <a:gd name="connsiteX411" fmla="*/ 20345 w 511892"/>
                  <a:gd name="connsiteY411" fmla="*/ 127606 h 214693"/>
                  <a:gd name="connsiteX412" fmla="*/ 18812 w 511892"/>
                  <a:gd name="connsiteY412" fmla="*/ 123482 h 214693"/>
                  <a:gd name="connsiteX413" fmla="*/ 18964 w 511892"/>
                  <a:gd name="connsiteY413" fmla="*/ 121358 h 214693"/>
                  <a:gd name="connsiteX414" fmla="*/ 20660 w 511892"/>
                  <a:gd name="connsiteY414" fmla="*/ 120777 h 214693"/>
                  <a:gd name="connsiteX415" fmla="*/ 22593 w 511892"/>
                  <a:gd name="connsiteY415" fmla="*/ 121177 h 214693"/>
                  <a:gd name="connsiteX416" fmla="*/ 24546 w 511892"/>
                  <a:gd name="connsiteY416" fmla="*/ 123644 h 214693"/>
                  <a:gd name="connsiteX417" fmla="*/ 25184 w 511892"/>
                  <a:gd name="connsiteY417" fmla="*/ 126025 h 214693"/>
                  <a:gd name="connsiteX418" fmla="*/ 24775 w 511892"/>
                  <a:gd name="connsiteY418" fmla="*/ 128349 h 214693"/>
                  <a:gd name="connsiteX419" fmla="*/ 26012 w 511892"/>
                  <a:gd name="connsiteY419" fmla="*/ 130597 h 214693"/>
                  <a:gd name="connsiteX420" fmla="*/ 26898 w 511892"/>
                  <a:gd name="connsiteY420" fmla="*/ 131169 h 214693"/>
                  <a:gd name="connsiteX421" fmla="*/ 27489 w 511892"/>
                  <a:gd name="connsiteY421" fmla="*/ 128797 h 214693"/>
                  <a:gd name="connsiteX422" fmla="*/ 28317 w 511892"/>
                  <a:gd name="connsiteY422" fmla="*/ 128349 h 214693"/>
                  <a:gd name="connsiteX423" fmla="*/ 29460 w 511892"/>
                  <a:gd name="connsiteY423" fmla="*/ 129378 h 214693"/>
                  <a:gd name="connsiteX424" fmla="*/ 31909 w 511892"/>
                  <a:gd name="connsiteY424" fmla="*/ 129892 h 214693"/>
                  <a:gd name="connsiteX425" fmla="*/ 38252 w 511892"/>
                  <a:gd name="connsiteY425" fmla="*/ 128444 h 214693"/>
                  <a:gd name="connsiteX426" fmla="*/ 39471 w 511892"/>
                  <a:gd name="connsiteY426" fmla="*/ 127216 h 214693"/>
                  <a:gd name="connsiteX427" fmla="*/ 34823 w 511892"/>
                  <a:gd name="connsiteY427" fmla="*/ 127359 h 214693"/>
                  <a:gd name="connsiteX428" fmla="*/ 33128 w 511892"/>
                  <a:gd name="connsiteY428" fmla="*/ 126206 h 214693"/>
                  <a:gd name="connsiteX429" fmla="*/ 31280 w 511892"/>
                  <a:gd name="connsiteY429" fmla="*/ 123625 h 214693"/>
                  <a:gd name="connsiteX430" fmla="*/ 30146 w 511892"/>
                  <a:gd name="connsiteY430" fmla="*/ 121282 h 214693"/>
                  <a:gd name="connsiteX431" fmla="*/ 29946 w 511892"/>
                  <a:gd name="connsiteY431" fmla="*/ 120129 h 214693"/>
                  <a:gd name="connsiteX432" fmla="*/ 29308 w 511892"/>
                  <a:gd name="connsiteY432" fmla="*/ 118443 h 214693"/>
                  <a:gd name="connsiteX433" fmla="*/ 30013 w 511892"/>
                  <a:gd name="connsiteY433" fmla="*/ 117538 h 214693"/>
                  <a:gd name="connsiteX434" fmla="*/ 33194 w 511892"/>
                  <a:gd name="connsiteY434" fmla="*/ 116186 h 214693"/>
                  <a:gd name="connsiteX435" fmla="*/ 35986 w 511892"/>
                  <a:gd name="connsiteY435" fmla="*/ 112385 h 214693"/>
                  <a:gd name="connsiteX436" fmla="*/ 34814 w 511892"/>
                  <a:gd name="connsiteY436" fmla="*/ 111290 h 214693"/>
                  <a:gd name="connsiteX437" fmla="*/ 33481 w 511892"/>
                  <a:gd name="connsiteY437" fmla="*/ 110766 h 214693"/>
                  <a:gd name="connsiteX438" fmla="*/ 32032 w 511892"/>
                  <a:gd name="connsiteY438" fmla="*/ 111157 h 214693"/>
                  <a:gd name="connsiteX439" fmla="*/ 30661 w 511892"/>
                  <a:gd name="connsiteY439" fmla="*/ 109852 h 214693"/>
                  <a:gd name="connsiteX440" fmla="*/ 30480 w 511892"/>
                  <a:gd name="connsiteY440" fmla="*/ 108042 h 214693"/>
                  <a:gd name="connsiteX441" fmla="*/ 31575 w 511892"/>
                  <a:gd name="connsiteY441" fmla="*/ 106575 h 214693"/>
                  <a:gd name="connsiteX442" fmla="*/ 31689 w 511892"/>
                  <a:gd name="connsiteY442" fmla="*/ 104556 h 214693"/>
                  <a:gd name="connsiteX443" fmla="*/ 28099 w 511892"/>
                  <a:gd name="connsiteY443" fmla="*/ 99574 h 214693"/>
                  <a:gd name="connsiteX444" fmla="*/ 27098 w 511892"/>
                  <a:gd name="connsiteY444" fmla="*/ 98488 h 214693"/>
                  <a:gd name="connsiteX445" fmla="*/ 27880 w 511892"/>
                  <a:gd name="connsiteY445" fmla="*/ 96859 h 214693"/>
                  <a:gd name="connsiteX446" fmla="*/ 30623 w 511892"/>
                  <a:gd name="connsiteY446" fmla="*/ 94126 h 214693"/>
                  <a:gd name="connsiteX447" fmla="*/ 33233 w 511892"/>
                  <a:gd name="connsiteY447" fmla="*/ 90735 h 214693"/>
                  <a:gd name="connsiteX448" fmla="*/ 32918 w 511892"/>
                  <a:gd name="connsiteY448" fmla="*/ 89621 h 214693"/>
                  <a:gd name="connsiteX449" fmla="*/ 30985 w 511892"/>
                  <a:gd name="connsiteY449" fmla="*/ 89163 h 214693"/>
                  <a:gd name="connsiteX450" fmla="*/ 21822 w 511892"/>
                  <a:gd name="connsiteY450" fmla="*/ 90621 h 214693"/>
                  <a:gd name="connsiteX451" fmla="*/ 18259 w 511892"/>
                  <a:gd name="connsiteY451" fmla="*/ 91878 h 214693"/>
                  <a:gd name="connsiteX452" fmla="*/ 11906 w 511892"/>
                  <a:gd name="connsiteY452" fmla="*/ 92459 h 214693"/>
                  <a:gd name="connsiteX453" fmla="*/ 11449 w 511892"/>
                  <a:gd name="connsiteY453" fmla="*/ 90611 h 214693"/>
                  <a:gd name="connsiteX454" fmla="*/ 11592 w 511892"/>
                  <a:gd name="connsiteY454" fmla="*/ 88954 h 214693"/>
                  <a:gd name="connsiteX455" fmla="*/ 13021 w 511892"/>
                  <a:gd name="connsiteY455" fmla="*/ 85925 h 214693"/>
                  <a:gd name="connsiteX456" fmla="*/ 12887 w 511892"/>
                  <a:gd name="connsiteY456" fmla="*/ 78438 h 214693"/>
                  <a:gd name="connsiteX457" fmla="*/ 13735 w 511892"/>
                  <a:gd name="connsiteY457" fmla="*/ 74371 h 214693"/>
                  <a:gd name="connsiteX458" fmla="*/ 17269 w 511892"/>
                  <a:gd name="connsiteY458" fmla="*/ 73152 h 214693"/>
                  <a:gd name="connsiteX459" fmla="*/ 21603 w 511892"/>
                  <a:gd name="connsiteY459" fmla="*/ 67161 h 214693"/>
                  <a:gd name="connsiteX460" fmla="*/ 28623 w 511892"/>
                  <a:gd name="connsiteY460" fmla="*/ 60074 h 214693"/>
                  <a:gd name="connsiteX461" fmla="*/ 35957 w 511892"/>
                  <a:gd name="connsiteY461" fmla="*/ 60207 h 214693"/>
                  <a:gd name="connsiteX462" fmla="*/ 38891 w 511892"/>
                  <a:gd name="connsiteY462" fmla="*/ 58245 h 214693"/>
                  <a:gd name="connsiteX463" fmla="*/ 43243 w 511892"/>
                  <a:gd name="connsiteY463" fmla="*/ 58131 h 214693"/>
                  <a:gd name="connsiteX464" fmla="*/ 44034 w 511892"/>
                  <a:gd name="connsiteY464" fmla="*/ 59550 h 214693"/>
                  <a:gd name="connsiteX465" fmla="*/ 44529 w 511892"/>
                  <a:gd name="connsiteY465" fmla="*/ 60912 h 214693"/>
                  <a:gd name="connsiteX466" fmla="*/ 48349 w 511892"/>
                  <a:gd name="connsiteY466" fmla="*/ 62874 h 214693"/>
                  <a:gd name="connsiteX467" fmla="*/ 55093 w 511892"/>
                  <a:gd name="connsiteY467" fmla="*/ 62560 h 214693"/>
                  <a:gd name="connsiteX468" fmla="*/ 56731 w 511892"/>
                  <a:gd name="connsiteY468" fmla="*/ 61789 h 214693"/>
                  <a:gd name="connsiteX469" fmla="*/ 58321 w 511892"/>
                  <a:gd name="connsiteY469" fmla="*/ 60712 h 214693"/>
                  <a:gd name="connsiteX470" fmla="*/ 55197 w 511892"/>
                  <a:gd name="connsiteY470" fmla="*/ 57226 h 214693"/>
                  <a:gd name="connsiteX471" fmla="*/ 56188 w 511892"/>
                  <a:gd name="connsiteY471" fmla="*/ 56236 h 214693"/>
                  <a:gd name="connsiteX472" fmla="*/ 59017 w 511892"/>
                  <a:gd name="connsiteY472" fmla="*/ 56121 h 214693"/>
                  <a:gd name="connsiteX473" fmla="*/ 62084 w 511892"/>
                  <a:gd name="connsiteY473" fmla="*/ 56940 h 214693"/>
                  <a:gd name="connsiteX474" fmla="*/ 62226 w 511892"/>
                  <a:gd name="connsiteY474" fmla="*/ 57740 h 214693"/>
                  <a:gd name="connsiteX475" fmla="*/ 61417 w 511892"/>
                  <a:gd name="connsiteY475" fmla="*/ 58836 h 214693"/>
                  <a:gd name="connsiteX476" fmla="*/ 60464 w 511892"/>
                  <a:gd name="connsiteY476" fmla="*/ 60750 h 214693"/>
                  <a:gd name="connsiteX477" fmla="*/ 61370 w 511892"/>
                  <a:gd name="connsiteY477" fmla="*/ 61122 h 214693"/>
                  <a:gd name="connsiteX478" fmla="*/ 70095 w 511892"/>
                  <a:gd name="connsiteY478" fmla="*/ 59960 h 214693"/>
                  <a:gd name="connsiteX479" fmla="*/ 79220 w 511892"/>
                  <a:gd name="connsiteY479" fmla="*/ 60893 h 214693"/>
                  <a:gd name="connsiteX480" fmla="*/ 82125 w 511892"/>
                  <a:gd name="connsiteY480" fmla="*/ 60388 h 214693"/>
                  <a:gd name="connsiteX481" fmla="*/ 89297 w 511892"/>
                  <a:gd name="connsiteY481" fmla="*/ 60427 h 214693"/>
                  <a:gd name="connsiteX482" fmla="*/ 90583 w 511892"/>
                  <a:gd name="connsiteY482" fmla="*/ 59226 h 214693"/>
                  <a:gd name="connsiteX483" fmla="*/ 88411 w 511892"/>
                  <a:gd name="connsiteY483" fmla="*/ 57712 h 214693"/>
                  <a:gd name="connsiteX484" fmla="*/ 86287 w 511892"/>
                  <a:gd name="connsiteY484" fmla="*/ 57188 h 214693"/>
                  <a:gd name="connsiteX485" fmla="*/ 84858 w 511892"/>
                  <a:gd name="connsiteY485" fmla="*/ 56455 h 214693"/>
                  <a:gd name="connsiteX486" fmla="*/ 83429 w 511892"/>
                  <a:gd name="connsiteY486" fmla="*/ 55378 h 214693"/>
                  <a:gd name="connsiteX487" fmla="*/ 87982 w 511892"/>
                  <a:gd name="connsiteY487" fmla="*/ 51997 h 214693"/>
                  <a:gd name="connsiteX488" fmla="*/ 90554 w 511892"/>
                  <a:gd name="connsiteY488" fmla="*/ 51349 h 214693"/>
                  <a:gd name="connsiteX489" fmla="*/ 102679 w 511892"/>
                  <a:gd name="connsiteY489" fmla="*/ 49263 h 214693"/>
                  <a:gd name="connsiteX490" fmla="*/ 111700 w 511892"/>
                  <a:gd name="connsiteY490" fmla="*/ 48225 h 214693"/>
                  <a:gd name="connsiteX491" fmla="*/ 111814 w 511892"/>
                  <a:gd name="connsiteY491" fmla="*/ 47444 h 214693"/>
                  <a:gd name="connsiteX492" fmla="*/ 110509 w 511892"/>
                  <a:gd name="connsiteY492" fmla="*/ 47444 h 214693"/>
                  <a:gd name="connsiteX493" fmla="*/ 98860 w 511892"/>
                  <a:gd name="connsiteY493" fmla="*/ 45710 h 214693"/>
                  <a:gd name="connsiteX494" fmla="*/ 96050 w 511892"/>
                  <a:gd name="connsiteY494" fmla="*/ 44377 h 214693"/>
                  <a:gd name="connsiteX495" fmla="*/ 92154 w 511892"/>
                  <a:gd name="connsiteY495" fmla="*/ 41186 h 214693"/>
                  <a:gd name="connsiteX496" fmla="*/ 91307 w 511892"/>
                  <a:gd name="connsiteY496" fmla="*/ 40281 h 214693"/>
                  <a:gd name="connsiteX497" fmla="*/ 90325 w 511892"/>
                  <a:gd name="connsiteY497" fmla="*/ 38719 h 214693"/>
                  <a:gd name="connsiteX498" fmla="*/ 90916 w 511892"/>
                  <a:gd name="connsiteY498" fmla="*/ 35395 h 214693"/>
                  <a:gd name="connsiteX499" fmla="*/ 91640 w 511892"/>
                  <a:gd name="connsiteY499" fmla="*/ 32718 h 214693"/>
                  <a:gd name="connsiteX500" fmla="*/ 93078 w 511892"/>
                  <a:gd name="connsiteY500" fmla="*/ 31166 h 214693"/>
                  <a:gd name="connsiteX501" fmla="*/ 97736 w 511892"/>
                  <a:gd name="connsiteY501" fmla="*/ 30927 h 214693"/>
                  <a:gd name="connsiteX502" fmla="*/ 113700 w 511892"/>
                  <a:gd name="connsiteY502" fmla="*/ 33652 h 214693"/>
                  <a:gd name="connsiteX503" fmla="*/ 125073 w 511892"/>
                  <a:gd name="connsiteY503" fmla="*/ 32023 h 214693"/>
                  <a:gd name="connsiteX504" fmla="*/ 137503 w 511892"/>
                  <a:gd name="connsiteY504" fmla="*/ 35985 h 214693"/>
                  <a:gd name="connsiteX505" fmla="*/ 149400 w 511892"/>
                  <a:gd name="connsiteY505" fmla="*/ 35185 h 214693"/>
                  <a:gd name="connsiteX506" fmla="*/ 151848 w 511892"/>
                  <a:gd name="connsiteY506" fmla="*/ 33404 h 214693"/>
                  <a:gd name="connsiteX507" fmla="*/ 154829 w 511892"/>
                  <a:gd name="connsiteY507" fmla="*/ 27661 h 214693"/>
                  <a:gd name="connsiteX508" fmla="*/ 171631 w 511892"/>
                  <a:gd name="connsiteY508" fmla="*/ 18097 h 214693"/>
                  <a:gd name="connsiteX509" fmla="*/ 177508 w 511892"/>
                  <a:gd name="connsiteY509" fmla="*/ 13097 h 214693"/>
                  <a:gd name="connsiteX510" fmla="*/ 183813 w 511892"/>
                  <a:gd name="connsiteY510" fmla="*/ 10353 h 214693"/>
                  <a:gd name="connsiteX511" fmla="*/ 194624 w 511892"/>
                  <a:gd name="connsiteY511" fmla="*/ 7306 h 214693"/>
                  <a:gd name="connsiteX512" fmla="*/ 203663 w 511892"/>
                  <a:gd name="connsiteY512" fmla="*/ 3267 h 214693"/>
                  <a:gd name="connsiteX513" fmla="*/ 206245 w 511892"/>
                  <a:gd name="connsiteY513" fmla="*/ 2800 h 214693"/>
                  <a:gd name="connsiteX514" fmla="*/ 227942 w 511892"/>
                  <a:gd name="connsiteY514" fmla="*/ 4734 h 214693"/>
                  <a:gd name="connsiteX515" fmla="*/ 242849 w 511892"/>
                  <a:gd name="connsiteY515" fmla="*/ 4981 h 214693"/>
                  <a:gd name="connsiteX516" fmla="*/ 249688 w 511892"/>
                  <a:gd name="connsiteY516" fmla="*/ 1162 h 214693"/>
                  <a:gd name="connsiteX517" fmla="*/ 253660 w 511892"/>
                  <a:gd name="connsiteY517" fmla="*/ 2448 h 214693"/>
                  <a:gd name="connsiteX518" fmla="*/ 253289 w 511892"/>
                  <a:gd name="connsiteY518" fmla="*/ 3810 h 214693"/>
                  <a:gd name="connsiteX519" fmla="*/ 252565 w 511892"/>
                  <a:gd name="connsiteY519" fmla="*/ 4981 h 214693"/>
                  <a:gd name="connsiteX520" fmla="*/ 252784 w 511892"/>
                  <a:gd name="connsiteY520" fmla="*/ 7334 h 214693"/>
                  <a:gd name="connsiteX521" fmla="*/ 255108 w 511892"/>
                  <a:gd name="connsiteY521" fmla="*/ 10792 h 214693"/>
                  <a:gd name="connsiteX522" fmla="*/ 257480 w 511892"/>
                  <a:gd name="connsiteY522" fmla="*/ 13144 h 214693"/>
                  <a:gd name="connsiteX523" fmla="*/ 264433 w 511892"/>
                  <a:gd name="connsiteY523" fmla="*/ 16516 h 214693"/>
                  <a:gd name="connsiteX524" fmla="*/ 274101 w 511892"/>
                  <a:gd name="connsiteY524" fmla="*/ 13678 h 214693"/>
                  <a:gd name="connsiteX525" fmla="*/ 275663 w 511892"/>
                  <a:gd name="connsiteY525" fmla="*/ 13992 h 214693"/>
                  <a:gd name="connsiteX526" fmla="*/ 277635 w 511892"/>
                  <a:gd name="connsiteY526" fmla="*/ 14783 h 214693"/>
                  <a:gd name="connsiteX527" fmla="*/ 281044 w 511892"/>
                  <a:gd name="connsiteY527" fmla="*/ 23898 h 214693"/>
                  <a:gd name="connsiteX528" fmla="*/ 283693 w 511892"/>
                  <a:gd name="connsiteY528" fmla="*/ 27108 h 214693"/>
                  <a:gd name="connsiteX529" fmla="*/ 287084 w 511892"/>
                  <a:gd name="connsiteY529" fmla="*/ 29289 h 214693"/>
                  <a:gd name="connsiteX530" fmla="*/ 289874 w 511892"/>
                  <a:gd name="connsiteY530" fmla="*/ 29718 h 214693"/>
                  <a:gd name="connsiteX531" fmla="*/ 291941 w 511892"/>
                  <a:gd name="connsiteY531" fmla="*/ 27441 h 214693"/>
                  <a:gd name="connsiteX532" fmla="*/ 293541 w 511892"/>
                  <a:gd name="connsiteY532" fmla="*/ 26527 h 214693"/>
                  <a:gd name="connsiteX533" fmla="*/ 297037 w 511892"/>
                  <a:gd name="connsiteY533" fmla="*/ 26136 h 214693"/>
                  <a:gd name="connsiteX534" fmla="*/ 302762 w 511892"/>
                  <a:gd name="connsiteY534" fmla="*/ 29261 h 214693"/>
                  <a:gd name="connsiteX535" fmla="*/ 304742 w 511892"/>
                  <a:gd name="connsiteY535" fmla="*/ 32480 h 214693"/>
                  <a:gd name="connsiteX536" fmla="*/ 314487 w 511892"/>
                  <a:gd name="connsiteY536" fmla="*/ 34966 h 214693"/>
                  <a:gd name="connsiteX537" fmla="*/ 323431 w 511892"/>
                  <a:gd name="connsiteY537" fmla="*/ 36214 h 214693"/>
                  <a:gd name="connsiteX538" fmla="*/ 327288 w 511892"/>
                  <a:gd name="connsiteY538" fmla="*/ 38938 h 214693"/>
                  <a:gd name="connsiteX539" fmla="*/ 339880 w 511892"/>
                  <a:gd name="connsiteY539" fmla="*/ 41662 h 214693"/>
                  <a:gd name="connsiteX540" fmla="*/ 344586 w 511892"/>
                  <a:gd name="connsiteY540" fmla="*/ 41243 h 214693"/>
                  <a:gd name="connsiteX541" fmla="*/ 352473 w 511892"/>
                  <a:gd name="connsiteY541" fmla="*/ 38386 h 214693"/>
                  <a:gd name="connsiteX542" fmla="*/ 367827 w 511892"/>
                  <a:gd name="connsiteY542" fmla="*/ 35252 h 214693"/>
                  <a:gd name="connsiteX543" fmla="*/ 378028 w 511892"/>
                  <a:gd name="connsiteY543" fmla="*/ 39624 h 214693"/>
                  <a:gd name="connsiteX544" fmla="*/ 380790 w 511892"/>
                  <a:gd name="connsiteY544" fmla="*/ 40196 h 214693"/>
                  <a:gd name="connsiteX545" fmla="*/ 383171 w 511892"/>
                  <a:gd name="connsiteY545" fmla="*/ 39814 h 214693"/>
                  <a:gd name="connsiteX546" fmla="*/ 386601 w 511892"/>
                  <a:gd name="connsiteY546" fmla="*/ 41015 h 214693"/>
                  <a:gd name="connsiteX547" fmla="*/ 390258 w 511892"/>
                  <a:gd name="connsiteY547" fmla="*/ 40367 h 214693"/>
                  <a:gd name="connsiteX548" fmla="*/ 401545 w 511892"/>
                  <a:gd name="connsiteY548" fmla="*/ 35204 h 214693"/>
                  <a:gd name="connsiteX549" fmla="*/ 405079 w 511892"/>
                  <a:gd name="connsiteY549" fmla="*/ 32271 h 214693"/>
                  <a:gd name="connsiteX550" fmla="*/ 408822 w 511892"/>
                  <a:gd name="connsiteY550" fmla="*/ 31518 h 214693"/>
                  <a:gd name="connsiteX551" fmla="*/ 412137 w 511892"/>
                  <a:gd name="connsiteY551" fmla="*/ 29756 h 214693"/>
                  <a:gd name="connsiteX552" fmla="*/ 420976 w 511892"/>
                  <a:gd name="connsiteY552" fmla="*/ 23993 h 214693"/>
                  <a:gd name="connsiteX553" fmla="*/ 423463 w 511892"/>
                  <a:gd name="connsiteY553" fmla="*/ 20593 h 214693"/>
                  <a:gd name="connsiteX554" fmla="*/ 8048 w 511892"/>
                  <a:gd name="connsiteY554" fmla="*/ 69199 h 214693"/>
                  <a:gd name="connsiteX555" fmla="*/ 1905 w 511892"/>
                  <a:gd name="connsiteY555" fmla="*/ 70275 h 214693"/>
                  <a:gd name="connsiteX556" fmla="*/ 0 w 511892"/>
                  <a:gd name="connsiteY556" fmla="*/ 69218 h 214693"/>
                  <a:gd name="connsiteX557" fmla="*/ 1924 w 511892"/>
                  <a:gd name="connsiteY557" fmla="*/ 67113 h 214693"/>
                  <a:gd name="connsiteX558" fmla="*/ 5505 w 511892"/>
                  <a:gd name="connsiteY558" fmla="*/ 65808 h 214693"/>
                  <a:gd name="connsiteX559" fmla="*/ 6668 w 511892"/>
                  <a:gd name="connsiteY559" fmla="*/ 65656 h 214693"/>
                  <a:gd name="connsiteX560" fmla="*/ 8239 w 511892"/>
                  <a:gd name="connsiteY560" fmla="*/ 67751 h 214693"/>
                  <a:gd name="connsiteX561" fmla="*/ 8048 w 511892"/>
                  <a:gd name="connsiteY561" fmla="*/ 69199 h 21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Lst>
                <a:rect l="l" t="t" r="r" b="b"/>
                <a:pathLst>
                  <a:path w="511892" h="214693">
                    <a:moveTo>
                      <a:pt x="62703" y="4477"/>
                    </a:moveTo>
                    <a:lnTo>
                      <a:pt x="61979" y="8563"/>
                    </a:lnTo>
                    <a:lnTo>
                      <a:pt x="63665" y="13059"/>
                    </a:lnTo>
                    <a:lnTo>
                      <a:pt x="67608" y="19278"/>
                    </a:lnTo>
                    <a:lnTo>
                      <a:pt x="71581" y="22412"/>
                    </a:lnTo>
                    <a:lnTo>
                      <a:pt x="87630" y="30146"/>
                    </a:lnTo>
                    <a:lnTo>
                      <a:pt x="90583" y="30804"/>
                    </a:lnTo>
                    <a:lnTo>
                      <a:pt x="89916" y="33966"/>
                    </a:lnTo>
                    <a:lnTo>
                      <a:pt x="88945" y="36766"/>
                    </a:lnTo>
                    <a:lnTo>
                      <a:pt x="87887" y="38633"/>
                    </a:lnTo>
                    <a:lnTo>
                      <a:pt x="83182" y="39833"/>
                    </a:lnTo>
                    <a:lnTo>
                      <a:pt x="70209" y="36395"/>
                    </a:lnTo>
                    <a:lnTo>
                      <a:pt x="66923" y="36071"/>
                    </a:lnTo>
                    <a:lnTo>
                      <a:pt x="64608" y="36757"/>
                    </a:lnTo>
                    <a:lnTo>
                      <a:pt x="60322" y="39253"/>
                    </a:lnTo>
                    <a:lnTo>
                      <a:pt x="55569" y="38452"/>
                    </a:lnTo>
                    <a:lnTo>
                      <a:pt x="48939" y="39862"/>
                    </a:lnTo>
                    <a:lnTo>
                      <a:pt x="47091" y="44558"/>
                    </a:lnTo>
                    <a:lnTo>
                      <a:pt x="42491" y="49921"/>
                    </a:lnTo>
                    <a:lnTo>
                      <a:pt x="34919" y="54245"/>
                    </a:lnTo>
                    <a:lnTo>
                      <a:pt x="29508" y="56559"/>
                    </a:lnTo>
                    <a:lnTo>
                      <a:pt x="21374" y="64827"/>
                    </a:lnTo>
                    <a:lnTo>
                      <a:pt x="17688" y="69637"/>
                    </a:lnTo>
                    <a:lnTo>
                      <a:pt x="16135" y="70571"/>
                    </a:lnTo>
                    <a:lnTo>
                      <a:pt x="14288" y="71314"/>
                    </a:lnTo>
                    <a:lnTo>
                      <a:pt x="14907" y="68999"/>
                    </a:lnTo>
                    <a:lnTo>
                      <a:pt x="15821" y="66885"/>
                    </a:lnTo>
                    <a:lnTo>
                      <a:pt x="15611" y="65284"/>
                    </a:lnTo>
                    <a:lnTo>
                      <a:pt x="15650" y="62960"/>
                    </a:lnTo>
                    <a:lnTo>
                      <a:pt x="18355" y="60322"/>
                    </a:lnTo>
                    <a:lnTo>
                      <a:pt x="20821" y="58407"/>
                    </a:lnTo>
                    <a:lnTo>
                      <a:pt x="28108" y="54931"/>
                    </a:lnTo>
                    <a:lnTo>
                      <a:pt x="30032" y="52035"/>
                    </a:lnTo>
                    <a:lnTo>
                      <a:pt x="24317" y="52102"/>
                    </a:lnTo>
                    <a:lnTo>
                      <a:pt x="18507" y="52740"/>
                    </a:lnTo>
                    <a:lnTo>
                      <a:pt x="14859" y="52330"/>
                    </a:lnTo>
                    <a:lnTo>
                      <a:pt x="11678" y="52568"/>
                    </a:lnTo>
                    <a:lnTo>
                      <a:pt x="10677" y="50035"/>
                    </a:lnTo>
                    <a:lnTo>
                      <a:pt x="9906" y="48511"/>
                    </a:lnTo>
                    <a:lnTo>
                      <a:pt x="10735" y="48035"/>
                    </a:lnTo>
                    <a:lnTo>
                      <a:pt x="11782" y="47701"/>
                    </a:lnTo>
                    <a:lnTo>
                      <a:pt x="13649" y="44996"/>
                    </a:lnTo>
                    <a:lnTo>
                      <a:pt x="15316" y="43005"/>
                    </a:lnTo>
                    <a:lnTo>
                      <a:pt x="17716" y="40491"/>
                    </a:lnTo>
                    <a:lnTo>
                      <a:pt x="18326" y="38986"/>
                    </a:lnTo>
                    <a:lnTo>
                      <a:pt x="18326" y="37585"/>
                    </a:lnTo>
                    <a:lnTo>
                      <a:pt x="17745" y="36614"/>
                    </a:lnTo>
                    <a:lnTo>
                      <a:pt x="17631" y="35452"/>
                    </a:lnTo>
                    <a:lnTo>
                      <a:pt x="17554" y="33823"/>
                    </a:lnTo>
                    <a:lnTo>
                      <a:pt x="17688" y="30442"/>
                    </a:lnTo>
                    <a:lnTo>
                      <a:pt x="23193" y="26746"/>
                    </a:lnTo>
                    <a:lnTo>
                      <a:pt x="24955" y="26356"/>
                    </a:lnTo>
                    <a:lnTo>
                      <a:pt x="25555" y="24660"/>
                    </a:lnTo>
                    <a:lnTo>
                      <a:pt x="25155" y="20736"/>
                    </a:lnTo>
                    <a:lnTo>
                      <a:pt x="24393" y="17564"/>
                    </a:lnTo>
                    <a:lnTo>
                      <a:pt x="23403" y="17354"/>
                    </a:lnTo>
                    <a:lnTo>
                      <a:pt x="22079" y="16430"/>
                    </a:lnTo>
                    <a:lnTo>
                      <a:pt x="21212" y="15354"/>
                    </a:lnTo>
                    <a:lnTo>
                      <a:pt x="19821" y="14183"/>
                    </a:lnTo>
                    <a:lnTo>
                      <a:pt x="17430" y="13459"/>
                    </a:lnTo>
                    <a:lnTo>
                      <a:pt x="17354" y="12459"/>
                    </a:lnTo>
                    <a:lnTo>
                      <a:pt x="17602" y="11459"/>
                    </a:lnTo>
                    <a:lnTo>
                      <a:pt x="18488" y="10430"/>
                    </a:lnTo>
                    <a:lnTo>
                      <a:pt x="22527" y="9544"/>
                    </a:lnTo>
                    <a:lnTo>
                      <a:pt x="23003" y="8820"/>
                    </a:lnTo>
                    <a:lnTo>
                      <a:pt x="23546" y="7029"/>
                    </a:lnTo>
                    <a:lnTo>
                      <a:pt x="24346" y="5201"/>
                    </a:lnTo>
                    <a:lnTo>
                      <a:pt x="25298" y="4601"/>
                    </a:lnTo>
                    <a:lnTo>
                      <a:pt x="27003" y="4658"/>
                    </a:lnTo>
                    <a:lnTo>
                      <a:pt x="30242" y="4238"/>
                    </a:lnTo>
                    <a:lnTo>
                      <a:pt x="32499" y="3638"/>
                    </a:lnTo>
                    <a:lnTo>
                      <a:pt x="34737" y="2381"/>
                    </a:lnTo>
                    <a:lnTo>
                      <a:pt x="35890" y="1238"/>
                    </a:lnTo>
                    <a:lnTo>
                      <a:pt x="40748" y="581"/>
                    </a:lnTo>
                    <a:lnTo>
                      <a:pt x="42110" y="0"/>
                    </a:lnTo>
                    <a:lnTo>
                      <a:pt x="43462" y="495"/>
                    </a:lnTo>
                    <a:lnTo>
                      <a:pt x="45282" y="2448"/>
                    </a:lnTo>
                    <a:lnTo>
                      <a:pt x="48273" y="5248"/>
                    </a:lnTo>
                    <a:lnTo>
                      <a:pt x="49873" y="6182"/>
                    </a:lnTo>
                    <a:lnTo>
                      <a:pt x="51073" y="5753"/>
                    </a:lnTo>
                    <a:lnTo>
                      <a:pt x="53244" y="4734"/>
                    </a:lnTo>
                    <a:lnTo>
                      <a:pt x="55321" y="4734"/>
                    </a:lnTo>
                    <a:lnTo>
                      <a:pt x="56998" y="4915"/>
                    </a:lnTo>
                    <a:lnTo>
                      <a:pt x="57807" y="4029"/>
                    </a:lnTo>
                    <a:lnTo>
                      <a:pt x="59074" y="3838"/>
                    </a:lnTo>
                    <a:lnTo>
                      <a:pt x="62703" y="4477"/>
                    </a:lnTo>
                    <a:close/>
                    <a:moveTo>
                      <a:pt x="423463" y="20593"/>
                    </a:moveTo>
                    <a:lnTo>
                      <a:pt x="425234" y="21307"/>
                    </a:lnTo>
                    <a:lnTo>
                      <a:pt x="428587" y="22222"/>
                    </a:lnTo>
                    <a:lnTo>
                      <a:pt x="430663" y="23326"/>
                    </a:lnTo>
                    <a:lnTo>
                      <a:pt x="431845" y="23622"/>
                    </a:lnTo>
                    <a:lnTo>
                      <a:pt x="434578" y="21374"/>
                    </a:lnTo>
                    <a:lnTo>
                      <a:pt x="438635" y="21431"/>
                    </a:lnTo>
                    <a:lnTo>
                      <a:pt x="442207" y="21688"/>
                    </a:lnTo>
                    <a:lnTo>
                      <a:pt x="444046" y="22107"/>
                    </a:lnTo>
                    <a:lnTo>
                      <a:pt x="446303" y="22850"/>
                    </a:lnTo>
                    <a:lnTo>
                      <a:pt x="449027" y="23355"/>
                    </a:lnTo>
                    <a:lnTo>
                      <a:pt x="450142" y="22279"/>
                    </a:lnTo>
                    <a:lnTo>
                      <a:pt x="451732" y="19107"/>
                    </a:lnTo>
                    <a:lnTo>
                      <a:pt x="452351" y="18707"/>
                    </a:lnTo>
                    <a:lnTo>
                      <a:pt x="452790" y="18421"/>
                    </a:lnTo>
                    <a:lnTo>
                      <a:pt x="454809" y="18174"/>
                    </a:lnTo>
                    <a:lnTo>
                      <a:pt x="456724" y="18412"/>
                    </a:lnTo>
                    <a:lnTo>
                      <a:pt x="457628" y="18955"/>
                    </a:lnTo>
                    <a:lnTo>
                      <a:pt x="458534" y="21498"/>
                    </a:lnTo>
                    <a:lnTo>
                      <a:pt x="460810" y="22403"/>
                    </a:lnTo>
                    <a:lnTo>
                      <a:pt x="464829" y="26451"/>
                    </a:lnTo>
                    <a:lnTo>
                      <a:pt x="467287" y="28070"/>
                    </a:lnTo>
                    <a:lnTo>
                      <a:pt x="467887" y="28746"/>
                    </a:lnTo>
                    <a:lnTo>
                      <a:pt x="467077" y="29566"/>
                    </a:lnTo>
                    <a:lnTo>
                      <a:pt x="467401" y="30575"/>
                    </a:lnTo>
                    <a:lnTo>
                      <a:pt x="468801" y="31890"/>
                    </a:lnTo>
                    <a:lnTo>
                      <a:pt x="470773" y="32385"/>
                    </a:lnTo>
                    <a:lnTo>
                      <a:pt x="472907" y="32204"/>
                    </a:lnTo>
                    <a:lnTo>
                      <a:pt x="474069" y="32680"/>
                    </a:lnTo>
                    <a:lnTo>
                      <a:pt x="474897" y="33423"/>
                    </a:lnTo>
                    <a:lnTo>
                      <a:pt x="475116" y="34471"/>
                    </a:lnTo>
                    <a:lnTo>
                      <a:pt x="475059" y="35138"/>
                    </a:lnTo>
                    <a:lnTo>
                      <a:pt x="475479" y="36633"/>
                    </a:lnTo>
                    <a:lnTo>
                      <a:pt x="477145" y="38748"/>
                    </a:lnTo>
                    <a:lnTo>
                      <a:pt x="479127" y="40043"/>
                    </a:lnTo>
                    <a:lnTo>
                      <a:pt x="480193" y="41424"/>
                    </a:lnTo>
                    <a:lnTo>
                      <a:pt x="481927" y="46177"/>
                    </a:lnTo>
                    <a:lnTo>
                      <a:pt x="482632" y="48796"/>
                    </a:lnTo>
                    <a:lnTo>
                      <a:pt x="482365" y="51321"/>
                    </a:lnTo>
                    <a:lnTo>
                      <a:pt x="481165" y="53902"/>
                    </a:lnTo>
                    <a:lnTo>
                      <a:pt x="478536" y="57112"/>
                    </a:lnTo>
                    <a:lnTo>
                      <a:pt x="479184" y="58455"/>
                    </a:lnTo>
                    <a:lnTo>
                      <a:pt x="479774" y="60227"/>
                    </a:lnTo>
                    <a:lnTo>
                      <a:pt x="479574" y="61512"/>
                    </a:lnTo>
                    <a:lnTo>
                      <a:pt x="481441" y="65608"/>
                    </a:lnTo>
                    <a:lnTo>
                      <a:pt x="482289" y="68151"/>
                    </a:lnTo>
                    <a:lnTo>
                      <a:pt x="481584" y="68742"/>
                    </a:lnTo>
                    <a:lnTo>
                      <a:pt x="481126" y="69552"/>
                    </a:lnTo>
                    <a:lnTo>
                      <a:pt x="484480" y="71504"/>
                    </a:lnTo>
                    <a:lnTo>
                      <a:pt x="488499" y="73142"/>
                    </a:lnTo>
                    <a:lnTo>
                      <a:pt x="490195" y="73457"/>
                    </a:lnTo>
                    <a:lnTo>
                      <a:pt x="494805" y="72704"/>
                    </a:lnTo>
                    <a:lnTo>
                      <a:pt x="497777" y="72542"/>
                    </a:lnTo>
                    <a:lnTo>
                      <a:pt x="500729" y="74095"/>
                    </a:lnTo>
                    <a:lnTo>
                      <a:pt x="505025" y="77857"/>
                    </a:lnTo>
                    <a:lnTo>
                      <a:pt x="509664" y="82753"/>
                    </a:lnTo>
                    <a:lnTo>
                      <a:pt x="510587" y="84239"/>
                    </a:lnTo>
                    <a:lnTo>
                      <a:pt x="510987" y="84896"/>
                    </a:lnTo>
                    <a:lnTo>
                      <a:pt x="511893" y="86077"/>
                    </a:lnTo>
                    <a:lnTo>
                      <a:pt x="510950" y="86058"/>
                    </a:lnTo>
                    <a:lnTo>
                      <a:pt x="509425" y="85001"/>
                    </a:lnTo>
                    <a:lnTo>
                      <a:pt x="505739" y="81991"/>
                    </a:lnTo>
                    <a:lnTo>
                      <a:pt x="503854" y="83286"/>
                    </a:lnTo>
                    <a:lnTo>
                      <a:pt x="502225" y="85515"/>
                    </a:lnTo>
                    <a:lnTo>
                      <a:pt x="500443" y="93964"/>
                    </a:lnTo>
                    <a:lnTo>
                      <a:pt x="499005" y="94859"/>
                    </a:lnTo>
                    <a:lnTo>
                      <a:pt x="496462" y="94840"/>
                    </a:lnTo>
                    <a:lnTo>
                      <a:pt x="493347" y="94545"/>
                    </a:lnTo>
                    <a:lnTo>
                      <a:pt x="491204" y="94964"/>
                    </a:lnTo>
                    <a:lnTo>
                      <a:pt x="490651" y="95498"/>
                    </a:lnTo>
                    <a:lnTo>
                      <a:pt x="490937" y="96403"/>
                    </a:lnTo>
                    <a:lnTo>
                      <a:pt x="491576" y="97793"/>
                    </a:lnTo>
                    <a:lnTo>
                      <a:pt x="492023" y="99546"/>
                    </a:lnTo>
                    <a:lnTo>
                      <a:pt x="492157" y="100974"/>
                    </a:lnTo>
                    <a:lnTo>
                      <a:pt x="493280" y="102270"/>
                    </a:lnTo>
                    <a:lnTo>
                      <a:pt x="494795" y="103499"/>
                    </a:lnTo>
                    <a:lnTo>
                      <a:pt x="494862" y="104756"/>
                    </a:lnTo>
                    <a:lnTo>
                      <a:pt x="494633" y="106537"/>
                    </a:lnTo>
                    <a:lnTo>
                      <a:pt x="494281" y="107890"/>
                    </a:lnTo>
                    <a:lnTo>
                      <a:pt x="493900" y="108661"/>
                    </a:lnTo>
                    <a:lnTo>
                      <a:pt x="494605" y="110719"/>
                    </a:lnTo>
                    <a:lnTo>
                      <a:pt x="496252" y="113147"/>
                    </a:lnTo>
                    <a:lnTo>
                      <a:pt x="497300" y="114081"/>
                    </a:lnTo>
                    <a:lnTo>
                      <a:pt x="496910" y="118700"/>
                    </a:lnTo>
                    <a:lnTo>
                      <a:pt x="497529" y="120748"/>
                    </a:lnTo>
                    <a:lnTo>
                      <a:pt x="498005" y="123568"/>
                    </a:lnTo>
                    <a:lnTo>
                      <a:pt x="497814" y="128254"/>
                    </a:lnTo>
                    <a:lnTo>
                      <a:pt x="498014" y="129407"/>
                    </a:lnTo>
                    <a:lnTo>
                      <a:pt x="498577" y="129797"/>
                    </a:lnTo>
                    <a:lnTo>
                      <a:pt x="500082" y="129978"/>
                    </a:lnTo>
                    <a:lnTo>
                      <a:pt x="501548" y="130407"/>
                    </a:lnTo>
                    <a:lnTo>
                      <a:pt x="502062" y="131178"/>
                    </a:lnTo>
                    <a:lnTo>
                      <a:pt x="502053" y="131740"/>
                    </a:lnTo>
                    <a:lnTo>
                      <a:pt x="500215" y="133883"/>
                    </a:lnTo>
                    <a:lnTo>
                      <a:pt x="499996" y="135407"/>
                    </a:lnTo>
                    <a:lnTo>
                      <a:pt x="499357" y="137550"/>
                    </a:lnTo>
                    <a:lnTo>
                      <a:pt x="498834" y="138808"/>
                    </a:lnTo>
                    <a:lnTo>
                      <a:pt x="497195" y="141189"/>
                    </a:lnTo>
                    <a:lnTo>
                      <a:pt x="496157" y="143608"/>
                    </a:lnTo>
                    <a:lnTo>
                      <a:pt x="495681" y="145599"/>
                    </a:lnTo>
                    <a:lnTo>
                      <a:pt x="495995" y="146542"/>
                    </a:lnTo>
                    <a:lnTo>
                      <a:pt x="499024" y="146828"/>
                    </a:lnTo>
                    <a:lnTo>
                      <a:pt x="500662" y="148257"/>
                    </a:lnTo>
                    <a:lnTo>
                      <a:pt x="505034" y="151104"/>
                    </a:lnTo>
                    <a:lnTo>
                      <a:pt x="505806" y="152257"/>
                    </a:lnTo>
                    <a:lnTo>
                      <a:pt x="504615" y="154010"/>
                    </a:lnTo>
                    <a:lnTo>
                      <a:pt x="504634" y="154743"/>
                    </a:lnTo>
                    <a:lnTo>
                      <a:pt x="505206" y="155677"/>
                    </a:lnTo>
                    <a:lnTo>
                      <a:pt x="505473" y="157305"/>
                    </a:lnTo>
                    <a:lnTo>
                      <a:pt x="505368" y="159105"/>
                    </a:lnTo>
                    <a:lnTo>
                      <a:pt x="505387" y="161487"/>
                    </a:lnTo>
                    <a:lnTo>
                      <a:pt x="506187" y="161877"/>
                    </a:lnTo>
                    <a:lnTo>
                      <a:pt x="509158" y="164106"/>
                    </a:lnTo>
                    <a:lnTo>
                      <a:pt x="511273" y="166335"/>
                    </a:lnTo>
                    <a:lnTo>
                      <a:pt x="511340" y="167030"/>
                    </a:lnTo>
                    <a:lnTo>
                      <a:pt x="510321" y="168792"/>
                    </a:lnTo>
                    <a:lnTo>
                      <a:pt x="510540" y="170821"/>
                    </a:lnTo>
                    <a:lnTo>
                      <a:pt x="510502" y="171288"/>
                    </a:lnTo>
                    <a:lnTo>
                      <a:pt x="509588" y="170526"/>
                    </a:lnTo>
                    <a:lnTo>
                      <a:pt x="507939" y="170250"/>
                    </a:lnTo>
                    <a:lnTo>
                      <a:pt x="506244" y="170164"/>
                    </a:lnTo>
                    <a:lnTo>
                      <a:pt x="505177" y="170764"/>
                    </a:lnTo>
                    <a:lnTo>
                      <a:pt x="503311" y="172355"/>
                    </a:lnTo>
                    <a:lnTo>
                      <a:pt x="500796" y="174088"/>
                    </a:lnTo>
                    <a:lnTo>
                      <a:pt x="498757" y="175679"/>
                    </a:lnTo>
                    <a:lnTo>
                      <a:pt x="497586" y="176774"/>
                    </a:lnTo>
                    <a:lnTo>
                      <a:pt x="496614" y="176593"/>
                    </a:lnTo>
                    <a:lnTo>
                      <a:pt x="495862" y="175641"/>
                    </a:lnTo>
                    <a:lnTo>
                      <a:pt x="495443" y="174307"/>
                    </a:lnTo>
                    <a:lnTo>
                      <a:pt x="495624" y="169269"/>
                    </a:lnTo>
                    <a:lnTo>
                      <a:pt x="495176" y="167687"/>
                    </a:lnTo>
                    <a:lnTo>
                      <a:pt x="494223" y="166583"/>
                    </a:lnTo>
                    <a:lnTo>
                      <a:pt x="493100" y="165954"/>
                    </a:lnTo>
                    <a:lnTo>
                      <a:pt x="491766" y="165602"/>
                    </a:lnTo>
                    <a:lnTo>
                      <a:pt x="490385" y="165563"/>
                    </a:lnTo>
                    <a:lnTo>
                      <a:pt x="488432" y="167040"/>
                    </a:lnTo>
                    <a:lnTo>
                      <a:pt x="485660" y="168573"/>
                    </a:lnTo>
                    <a:lnTo>
                      <a:pt x="481365" y="168450"/>
                    </a:lnTo>
                    <a:lnTo>
                      <a:pt x="478479" y="168164"/>
                    </a:lnTo>
                    <a:lnTo>
                      <a:pt x="477088" y="167878"/>
                    </a:lnTo>
                    <a:lnTo>
                      <a:pt x="471497" y="165535"/>
                    </a:lnTo>
                    <a:lnTo>
                      <a:pt x="470335" y="165478"/>
                    </a:lnTo>
                    <a:lnTo>
                      <a:pt x="468249" y="164525"/>
                    </a:lnTo>
                    <a:lnTo>
                      <a:pt x="465772" y="163773"/>
                    </a:lnTo>
                    <a:lnTo>
                      <a:pt x="461600" y="165202"/>
                    </a:lnTo>
                    <a:lnTo>
                      <a:pt x="459800" y="164859"/>
                    </a:lnTo>
                    <a:lnTo>
                      <a:pt x="457276" y="163620"/>
                    </a:lnTo>
                    <a:lnTo>
                      <a:pt x="456381" y="163954"/>
                    </a:lnTo>
                    <a:lnTo>
                      <a:pt x="453561" y="167726"/>
                    </a:lnTo>
                    <a:lnTo>
                      <a:pt x="448761" y="171755"/>
                    </a:lnTo>
                    <a:lnTo>
                      <a:pt x="446170" y="172431"/>
                    </a:lnTo>
                    <a:lnTo>
                      <a:pt x="444941" y="168383"/>
                    </a:lnTo>
                    <a:lnTo>
                      <a:pt x="443751" y="166811"/>
                    </a:lnTo>
                    <a:lnTo>
                      <a:pt x="443189" y="166621"/>
                    </a:lnTo>
                    <a:lnTo>
                      <a:pt x="441989" y="166116"/>
                    </a:lnTo>
                    <a:lnTo>
                      <a:pt x="441055" y="166402"/>
                    </a:lnTo>
                    <a:lnTo>
                      <a:pt x="438169" y="169164"/>
                    </a:lnTo>
                    <a:lnTo>
                      <a:pt x="433540" y="170821"/>
                    </a:lnTo>
                    <a:lnTo>
                      <a:pt x="429711" y="171831"/>
                    </a:lnTo>
                    <a:lnTo>
                      <a:pt x="423615" y="173060"/>
                    </a:lnTo>
                    <a:lnTo>
                      <a:pt x="418909" y="173669"/>
                    </a:lnTo>
                    <a:lnTo>
                      <a:pt x="416909" y="173717"/>
                    </a:lnTo>
                    <a:lnTo>
                      <a:pt x="412566" y="173164"/>
                    </a:lnTo>
                    <a:lnTo>
                      <a:pt x="408737" y="172393"/>
                    </a:lnTo>
                    <a:lnTo>
                      <a:pt x="404908" y="172421"/>
                    </a:lnTo>
                    <a:lnTo>
                      <a:pt x="401964" y="172774"/>
                    </a:lnTo>
                    <a:lnTo>
                      <a:pt x="395145" y="175736"/>
                    </a:lnTo>
                    <a:lnTo>
                      <a:pt x="383543" y="181823"/>
                    </a:lnTo>
                    <a:lnTo>
                      <a:pt x="374723" y="184728"/>
                    </a:lnTo>
                    <a:lnTo>
                      <a:pt x="369779" y="185937"/>
                    </a:lnTo>
                    <a:lnTo>
                      <a:pt x="365903" y="186623"/>
                    </a:lnTo>
                    <a:lnTo>
                      <a:pt x="359273" y="186661"/>
                    </a:lnTo>
                    <a:lnTo>
                      <a:pt x="353873" y="186194"/>
                    </a:lnTo>
                    <a:lnTo>
                      <a:pt x="350129" y="186242"/>
                    </a:lnTo>
                    <a:lnTo>
                      <a:pt x="348053" y="185509"/>
                    </a:lnTo>
                    <a:lnTo>
                      <a:pt x="345091" y="183051"/>
                    </a:lnTo>
                    <a:lnTo>
                      <a:pt x="341509" y="180622"/>
                    </a:lnTo>
                    <a:lnTo>
                      <a:pt x="339909" y="180051"/>
                    </a:lnTo>
                    <a:lnTo>
                      <a:pt x="337823" y="179584"/>
                    </a:lnTo>
                    <a:lnTo>
                      <a:pt x="334775" y="179308"/>
                    </a:lnTo>
                    <a:lnTo>
                      <a:pt x="327155" y="182870"/>
                    </a:lnTo>
                    <a:lnTo>
                      <a:pt x="324783" y="183842"/>
                    </a:lnTo>
                    <a:lnTo>
                      <a:pt x="322173" y="184566"/>
                    </a:lnTo>
                    <a:lnTo>
                      <a:pt x="316906" y="186737"/>
                    </a:lnTo>
                    <a:lnTo>
                      <a:pt x="314573" y="187900"/>
                    </a:lnTo>
                    <a:lnTo>
                      <a:pt x="311648" y="187795"/>
                    </a:lnTo>
                    <a:lnTo>
                      <a:pt x="307914" y="187490"/>
                    </a:lnTo>
                    <a:lnTo>
                      <a:pt x="304676" y="187595"/>
                    </a:lnTo>
                    <a:lnTo>
                      <a:pt x="302514" y="185947"/>
                    </a:lnTo>
                    <a:lnTo>
                      <a:pt x="301342" y="184090"/>
                    </a:lnTo>
                    <a:lnTo>
                      <a:pt x="296932" y="182947"/>
                    </a:lnTo>
                    <a:lnTo>
                      <a:pt x="293779" y="182613"/>
                    </a:lnTo>
                    <a:lnTo>
                      <a:pt x="292970" y="183442"/>
                    </a:lnTo>
                    <a:lnTo>
                      <a:pt x="292132" y="185976"/>
                    </a:lnTo>
                    <a:lnTo>
                      <a:pt x="290789" y="192443"/>
                    </a:lnTo>
                    <a:lnTo>
                      <a:pt x="290541" y="194062"/>
                    </a:lnTo>
                    <a:lnTo>
                      <a:pt x="293322" y="200473"/>
                    </a:lnTo>
                    <a:lnTo>
                      <a:pt x="293198" y="201444"/>
                    </a:lnTo>
                    <a:lnTo>
                      <a:pt x="291217" y="201778"/>
                    </a:lnTo>
                    <a:lnTo>
                      <a:pt x="288941" y="201892"/>
                    </a:lnTo>
                    <a:lnTo>
                      <a:pt x="287455" y="202463"/>
                    </a:lnTo>
                    <a:lnTo>
                      <a:pt x="286226" y="203520"/>
                    </a:lnTo>
                    <a:lnTo>
                      <a:pt x="285483" y="209045"/>
                    </a:lnTo>
                    <a:lnTo>
                      <a:pt x="282845" y="210055"/>
                    </a:lnTo>
                    <a:lnTo>
                      <a:pt x="281587" y="211207"/>
                    </a:lnTo>
                    <a:lnTo>
                      <a:pt x="280292" y="214617"/>
                    </a:lnTo>
                    <a:lnTo>
                      <a:pt x="279587" y="214693"/>
                    </a:lnTo>
                    <a:lnTo>
                      <a:pt x="275320" y="212112"/>
                    </a:lnTo>
                    <a:lnTo>
                      <a:pt x="273320" y="211902"/>
                    </a:lnTo>
                    <a:lnTo>
                      <a:pt x="275044" y="209226"/>
                    </a:lnTo>
                    <a:lnTo>
                      <a:pt x="273177" y="203921"/>
                    </a:lnTo>
                    <a:lnTo>
                      <a:pt x="271139" y="198949"/>
                    </a:lnTo>
                    <a:lnTo>
                      <a:pt x="273062" y="195767"/>
                    </a:lnTo>
                    <a:lnTo>
                      <a:pt x="277044" y="191919"/>
                    </a:lnTo>
                    <a:lnTo>
                      <a:pt x="281225" y="187404"/>
                    </a:lnTo>
                    <a:lnTo>
                      <a:pt x="281225" y="184613"/>
                    </a:lnTo>
                    <a:lnTo>
                      <a:pt x="281007" y="182480"/>
                    </a:lnTo>
                    <a:lnTo>
                      <a:pt x="279806" y="181003"/>
                    </a:lnTo>
                    <a:lnTo>
                      <a:pt x="277501" y="179041"/>
                    </a:lnTo>
                    <a:lnTo>
                      <a:pt x="273644" y="181137"/>
                    </a:lnTo>
                    <a:lnTo>
                      <a:pt x="270891" y="183451"/>
                    </a:lnTo>
                    <a:lnTo>
                      <a:pt x="269091" y="183918"/>
                    </a:lnTo>
                    <a:lnTo>
                      <a:pt x="267138" y="185233"/>
                    </a:lnTo>
                    <a:lnTo>
                      <a:pt x="266186" y="187614"/>
                    </a:lnTo>
                    <a:lnTo>
                      <a:pt x="263823" y="189462"/>
                    </a:lnTo>
                    <a:lnTo>
                      <a:pt x="259966" y="190185"/>
                    </a:lnTo>
                    <a:lnTo>
                      <a:pt x="254165" y="188205"/>
                    </a:lnTo>
                    <a:lnTo>
                      <a:pt x="247935" y="185195"/>
                    </a:lnTo>
                    <a:lnTo>
                      <a:pt x="244411" y="182746"/>
                    </a:lnTo>
                    <a:lnTo>
                      <a:pt x="241535" y="182156"/>
                    </a:lnTo>
                    <a:lnTo>
                      <a:pt x="238801" y="183232"/>
                    </a:lnTo>
                    <a:lnTo>
                      <a:pt x="230734" y="189214"/>
                    </a:lnTo>
                    <a:lnTo>
                      <a:pt x="223351" y="197939"/>
                    </a:lnTo>
                    <a:lnTo>
                      <a:pt x="221523" y="199444"/>
                    </a:lnTo>
                    <a:lnTo>
                      <a:pt x="214569" y="203187"/>
                    </a:lnTo>
                    <a:lnTo>
                      <a:pt x="209978" y="204435"/>
                    </a:lnTo>
                    <a:lnTo>
                      <a:pt x="207816" y="204149"/>
                    </a:lnTo>
                    <a:lnTo>
                      <a:pt x="198663" y="205787"/>
                    </a:lnTo>
                    <a:lnTo>
                      <a:pt x="194120" y="206026"/>
                    </a:lnTo>
                    <a:lnTo>
                      <a:pt x="190519" y="207997"/>
                    </a:lnTo>
                    <a:lnTo>
                      <a:pt x="183537" y="205864"/>
                    </a:lnTo>
                    <a:lnTo>
                      <a:pt x="179365" y="203130"/>
                    </a:lnTo>
                    <a:lnTo>
                      <a:pt x="176851" y="200349"/>
                    </a:lnTo>
                    <a:lnTo>
                      <a:pt x="172755" y="194358"/>
                    </a:lnTo>
                    <a:lnTo>
                      <a:pt x="169850" y="191510"/>
                    </a:lnTo>
                    <a:lnTo>
                      <a:pt x="163325" y="188938"/>
                    </a:lnTo>
                    <a:lnTo>
                      <a:pt x="151952" y="182689"/>
                    </a:lnTo>
                    <a:lnTo>
                      <a:pt x="148961" y="182004"/>
                    </a:lnTo>
                    <a:lnTo>
                      <a:pt x="141198" y="181108"/>
                    </a:lnTo>
                    <a:lnTo>
                      <a:pt x="133016" y="180537"/>
                    </a:lnTo>
                    <a:lnTo>
                      <a:pt x="131359" y="182813"/>
                    </a:lnTo>
                    <a:lnTo>
                      <a:pt x="130730" y="191814"/>
                    </a:lnTo>
                    <a:lnTo>
                      <a:pt x="129330" y="194281"/>
                    </a:lnTo>
                    <a:lnTo>
                      <a:pt x="128731" y="198939"/>
                    </a:lnTo>
                    <a:lnTo>
                      <a:pt x="127730" y="200273"/>
                    </a:lnTo>
                    <a:lnTo>
                      <a:pt x="126159" y="201149"/>
                    </a:lnTo>
                    <a:lnTo>
                      <a:pt x="123701" y="199682"/>
                    </a:lnTo>
                    <a:lnTo>
                      <a:pt x="121996" y="199034"/>
                    </a:lnTo>
                    <a:lnTo>
                      <a:pt x="118024" y="200949"/>
                    </a:lnTo>
                    <a:lnTo>
                      <a:pt x="110166" y="203625"/>
                    </a:lnTo>
                    <a:lnTo>
                      <a:pt x="107489" y="204006"/>
                    </a:lnTo>
                    <a:lnTo>
                      <a:pt x="98384" y="200635"/>
                    </a:lnTo>
                    <a:lnTo>
                      <a:pt x="95050" y="198463"/>
                    </a:lnTo>
                    <a:lnTo>
                      <a:pt x="92897" y="196062"/>
                    </a:lnTo>
                    <a:lnTo>
                      <a:pt x="92173" y="191995"/>
                    </a:lnTo>
                    <a:lnTo>
                      <a:pt x="90821" y="189681"/>
                    </a:lnTo>
                    <a:lnTo>
                      <a:pt x="90621" y="188090"/>
                    </a:lnTo>
                    <a:lnTo>
                      <a:pt x="90088" y="186261"/>
                    </a:lnTo>
                    <a:lnTo>
                      <a:pt x="88249" y="185538"/>
                    </a:lnTo>
                    <a:lnTo>
                      <a:pt x="86277" y="186928"/>
                    </a:lnTo>
                    <a:lnTo>
                      <a:pt x="84163" y="186871"/>
                    </a:lnTo>
                    <a:lnTo>
                      <a:pt x="81515" y="186023"/>
                    </a:lnTo>
                    <a:lnTo>
                      <a:pt x="75257" y="182604"/>
                    </a:lnTo>
                    <a:lnTo>
                      <a:pt x="70456" y="182328"/>
                    </a:lnTo>
                    <a:lnTo>
                      <a:pt x="67560" y="186499"/>
                    </a:lnTo>
                    <a:lnTo>
                      <a:pt x="65313" y="187823"/>
                    </a:lnTo>
                    <a:lnTo>
                      <a:pt x="62855" y="188223"/>
                    </a:lnTo>
                    <a:lnTo>
                      <a:pt x="62712" y="187042"/>
                    </a:lnTo>
                    <a:lnTo>
                      <a:pt x="64579" y="184337"/>
                    </a:lnTo>
                    <a:lnTo>
                      <a:pt x="57083" y="184833"/>
                    </a:lnTo>
                    <a:lnTo>
                      <a:pt x="53130" y="186890"/>
                    </a:lnTo>
                    <a:lnTo>
                      <a:pt x="50044" y="186566"/>
                    </a:lnTo>
                    <a:lnTo>
                      <a:pt x="47730" y="185642"/>
                    </a:lnTo>
                    <a:lnTo>
                      <a:pt x="48073" y="184509"/>
                    </a:lnTo>
                    <a:lnTo>
                      <a:pt x="50416" y="184090"/>
                    </a:lnTo>
                    <a:lnTo>
                      <a:pt x="52454" y="183166"/>
                    </a:lnTo>
                    <a:lnTo>
                      <a:pt x="60570" y="182413"/>
                    </a:lnTo>
                    <a:lnTo>
                      <a:pt x="62465" y="181661"/>
                    </a:lnTo>
                    <a:lnTo>
                      <a:pt x="64541" y="178718"/>
                    </a:lnTo>
                    <a:lnTo>
                      <a:pt x="68313" y="176184"/>
                    </a:lnTo>
                    <a:lnTo>
                      <a:pt x="68799" y="175098"/>
                    </a:lnTo>
                    <a:lnTo>
                      <a:pt x="65894" y="175088"/>
                    </a:lnTo>
                    <a:lnTo>
                      <a:pt x="53454" y="175822"/>
                    </a:lnTo>
                    <a:lnTo>
                      <a:pt x="44920" y="175422"/>
                    </a:lnTo>
                    <a:lnTo>
                      <a:pt x="43910" y="176679"/>
                    </a:lnTo>
                    <a:lnTo>
                      <a:pt x="42624" y="176860"/>
                    </a:lnTo>
                    <a:lnTo>
                      <a:pt x="42272" y="173441"/>
                    </a:lnTo>
                    <a:lnTo>
                      <a:pt x="43624" y="171850"/>
                    </a:lnTo>
                    <a:lnTo>
                      <a:pt x="45434" y="172002"/>
                    </a:lnTo>
                    <a:lnTo>
                      <a:pt x="49902" y="170621"/>
                    </a:lnTo>
                    <a:lnTo>
                      <a:pt x="49501" y="167773"/>
                    </a:lnTo>
                    <a:lnTo>
                      <a:pt x="46311" y="165849"/>
                    </a:lnTo>
                    <a:lnTo>
                      <a:pt x="45663" y="164706"/>
                    </a:lnTo>
                    <a:lnTo>
                      <a:pt x="43339" y="164439"/>
                    </a:lnTo>
                    <a:lnTo>
                      <a:pt x="41462" y="163078"/>
                    </a:lnTo>
                    <a:lnTo>
                      <a:pt x="41053" y="159648"/>
                    </a:lnTo>
                    <a:lnTo>
                      <a:pt x="39557" y="155877"/>
                    </a:lnTo>
                    <a:lnTo>
                      <a:pt x="37424" y="154057"/>
                    </a:lnTo>
                    <a:lnTo>
                      <a:pt x="37690" y="153057"/>
                    </a:lnTo>
                    <a:lnTo>
                      <a:pt x="41605" y="151781"/>
                    </a:lnTo>
                    <a:lnTo>
                      <a:pt x="42415" y="146494"/>
                    </a:lnTo>
                    <a:lnTo>
                      <a:pt x="41815" y="143246"/>
                    </a:lnTo>
                    <a:lnTo>
                      <a:pt x="39843" y="142970"/>
                    </a:lnTo>
                    <a:lnTo>
                      <a:pt x="34099" y="140398"/>
                    </a:lnTo>
                    <a:lnTo>
                      <a:pt x="32356" y="140675"/>
                    </a:lnTo>
                    <a:lnTo>
                      <a:pt x="30451" y="137846"/>
                    </a:lnTo>
                    <a:lnTo>
                      <a:pt x="27118" y="135817"/>
                    </a:lnTo>
                    <a:lnTo>
                      <a:pt x="25470" y="136560"/>
                    </a:lnTo>
                    <a:lnTo>
                      <a:pt x="24432" y="137484"/>
                    </a:lnTo>
                    <a:lnTo>
                      <a:pt x="22889" y="137046"/>
                    </a:lnTo>
                    <a:lnTo>
                      <a:pt x="20307" y="135284"/>
                    </a:lnTo>
                    <a:lnTo>
                      <a:pt x="17764" y="134331"/>
                    </a:lnTo>
                    <a:lnTo>
                      <a:pt x="16640" y="133150"/>
                    </a:lnTo>
                    <a:lnTo>
                      <a:pt x="18049" y="129997"/>
                    </a:lnTo>
                    <a:lnTo>
                      <a:pt x="19993" y="130073"/>
                    </a:lnTo>
                    <a:lnTo>
                      <a:pt x="20345" y="127606"/>
                    </a:lnTo>
                    <a:lnTo>
                      <a:pt x="18812" y="123482"/>
                    </a:lnTo>
                    <a:lnTo>
                      <a:pt x="18964" y="121358"/>
                    </a:lnTo>
                    <a:lnTo>
                      <a:pt x="20660" y="120777"/>
                    </a:lnTo>
                    <a:lnTo>
                      <a:pt x="22593" y="121177"/>
                    </a:lnTo>
                    <a:lnTo>
                      <a:pt x="24546" y="123644"/>
                    </a:lnTo>
                    <a:lnTo>
                      <a:pt x="25184" y="126025"/>
                    </a:lnTo>
                    <a:lnTo>
                      <a:pt x="24775" y="128349"/>
                    </a:lnTo>
                    <a:lnTo>
                      <a:pt x="26012" y="130597"/>
                    </a:lnTo>
                    <a:lnTo>
                      <a:pt x="26898" y="131169"/>
                    </a:lnTo>
                    <a:lnTo>
                      <a:pt x="27489" y="128797"/>
                    </a:lnTo>
                    <a:lnTo>
                      <a:pt x="28317" y="128349"/>
                    </a:lnTo>
                    <a:lnTo>
                      <a:pt x="29460" y="129378"/>
                    </a:lnTo>
                    <a:lnTo>
                      <a:pt x="31909" y="129892"/>
                    </a:lnTo>
                    <a:lnTo>
                      <a:pt x="38252" y="128444"/>
                    </a:lnTo>
                    <a:lnTo>
                      <a:pt x="39471" y="127216"/>
                    </a:lnTo>
                    <a:lnTo>
                      <a:pt x="34823" y="127359"/>
                    </a:lnTo>
                    <a:lnTo>
                      <a:pt x="33128" y="126206"/>
                    </a:lnTo>
                    <a:lnTo>
                      <a:pt x="31280" y="123625"/>
                    </a:lnTo>
                    <a:lnTo>
                      <a:pt x="30146" y="121282"/>
                    </a:lnTo>
                    <a:lnTo>
                      <a:pt x="29946" y="120129"/>
                    </a:lnTo>
                    <a:lnTo>
                      <a:pt x="29308" y="118443"/>
                    </a:lnTo>
                    <a:lnTo>
                      <a:pt x="30013" y="117538"/>
                    </a:lnTo>
                    <a:lnTo>
                      <a:pt x="33194" y="116186"/>
                    </a:lnTo>
                    <a:lnTo>
                      <a:pt x="35986" y="112385"/>
                    </a:lnTo>
                    <a:lnTo>
                      <a:pt x="34814" y="111290"/>
                    </a:lnTo>
                    <a:lnTo>
                      <a:pt x="33481" y="110766"/>
                    </a:lnTo>
                    <a:lnTo>
                      <a:pt x="32032" y="111157"/>
                    </a:lnTo>
                    <a:lnTo>
                      <a:pt x="30661" y="109852"/>
                    </a:lnTo>
                    <a:lnTo>
                      <a:pt x="30480" y="108042"/>
                    </a:lnTo>
                    <a:lnTo>
                      <a:pt x="31575" y="106575"/>
                    </a:lnTo>
                    <a:lnTo>
                      <a:pt x="31689" y="104556"/>
                    </a:lnTo>
                    <a:lnTo>
                      <a:pt x="28099" y="99574"/>
                    </a:lnTo>
                    <a:lnTo>
                      <a:pt x="27098" y="98488"/>
                    </a:lnTo>
                    <a:lnTo>
                      <a:pt x="27880" y="96859"/>
                    </a:lnTo>
                    <a:lnTo>
                      <a:pt x="30623" y="94126"/>
                    </a:lnTo>
                    <a:lnTo>
                      <a:pt x="33233" y="90735"/>
                    </a:lnTo>
                    <a:lnTo>
                      <a:pt x="32918" y="89621"/>
                    </a:lnTo>
                    <a:lnTo>
                      <a:pt x="30985" y="89163"/>
                    </a:lnTo>
                    <a:lnTo>
                      <a:pt x="21822" y="90621"/>
                    </a:lnTo>
                    <a:lnTo>
                      <a:pt x="18259" y="91878"/>
                    </a:lnTo>
                    <a:lnTo>
                      <a:pt x="11906" y="92459"/>
                    </a:lnTo>
                    <a:lnTo>
                      <a:pt x="11449" y="90611"/>
                    </a:lnTo>
                    <a:lnTo>
                      <a:pt x="11592" y="88954"/>
                    </a:lnTo>
                    <a:lnTo>
                      <a:pt x="13021" y="85925"/>
                    </a:lnTo>
                    <a:lnTo>
                      <a:pt x="12887" y="78438"/>
                    </a:lnTo>
                    <a:lnTo>
                      <a:pt x="13735" y="74371"/>
                    </a:lnTo>
                    <a:lnTo>
                      <a:pt x="17269" y="73152"/>
                    </a:lnTo>
                    <a:lnTo>
                      <a:pt x="21603" y="67161"/>
                    </a:lnTo>
                    <a:lnTo>
                      <a:pt x="28623" y="60074"/>
                    </a:lnTo>
                    <a:lnTo>
                      <a:pt x="35957" y="60207"/>
                    </a:lnTo>
                    <a:lnTo>
                      <a:pt x="38891" y="58245"/>
                    </a:lnTo>
                    <a:lnTo>
                      <a:pt x="43243" y="58131"/>
                    </a:lnTo>
                    <a:lnTo>
                      <a:pt x="44034" y="59550"/>
                    </a:lnTo>
                    <a:lnTo>
                      <a:pt x="44529" y="60912"/>
                    </a:lnTo>
                    <a:lnTo>
                      <a:pt x="48349" y="62874"/>
                    </a:lnTo>
                    <a:lnTo>
                      <a:pt x="55093" y="62560"/>
                    </a:lnTo>
                    <a:lnTo>
                      <a:pt x="56731" y="61789"/>
                    </a:lnTo>
                    <a:lnTo>
                      <a:pt x="58321" y="60712"/>
                    </a:lnTo>
                    <a:lnTo>
                      <a:pt x="55197" y="57226"/>
                    </a:lnTo>
                    <a:lnTo>
                      <a:pt x="56188" y="56236"/>
                    </a:lnTo>
                    <a:lnTo>
                      <a:pt x="59017" y="56121"/>
                    </a:lnTo>
                    <a:lnTo>
                      <a:pt x="62084" y="56940"/>
                    </a:lnTo>
                    <a:lnTo>
                      <a:pt x="62226" y="57740"/>
                    </a:lnTo>
                    <a:lnTo>
                      <a:pt x="61417" y="58836"/>
                    </a:lnTo>
                    <a:lnTo>
                      <a:pt x="60464" y="60750"/>
                    </a:lnTo>
                    <a:lnTo>
                      <a:pt x="61370" y="61122"/>
                    </a:lnTo>
                    <a:lnTo>
                      <a:pt x="70095" y="59960"/>
                    </a:lnTo>
                    <a:lnTo>
                      <a:pt x="79220" y="60893"/>
                    </a:lnTo>
                    <a:lnTo>
                      <a:pt x="82125" y="60388"/>
                    </a:lnTo>
                    <a:lnTo>
                      <a:pt x="89297" y="60427"/>
                    </a:lnTo>
                    <a:lnTo>
                      <a:pt x="90583" y="59226"/>
                    </a:lnTo>
                    <a:lnTo>
                      <a:pt x="88411" y="57712"/>
                    </a:lnTo>
                    <a:lnTo>
                      <a:pt x="86287" y="57188"/>
                    </a:lnTo>
                    <a:lnTo>
                      <a:pt x="84858" y="56455"/>
                    </a:lnTo>
                    <a:lnTo>
                      <a:pt x="83429" y="55378"/>
                    </a:lnTo>
                    <a:lnTo>
                      <a:pt x="87982" y="51997"/>
                    </a:lnTo>
                    <a:lnTo>
                      <a:pt x="90554" y="51349"/>
                    </a:lnTo>
                    <a:lnTo>
                      <a:pt x="102679" y="49263"/>
                    </a:lnTo>
                    <a:lnTo>
                      <a:pt x="111700" y="48225"/>
                    </a:lnTo>
                    <a:lnTo>
                      <a:pt x="111814" y="47444"/>
                    </a:lnTo>
                    <a:lnTo>
                      <a:pt x="110509" y="47444"/>
                    </a:lnTo>
                    <a:lnTo>
                      <a:pt x="98860" y="45710"/>
                    </a:lnTo>
                    <a:lnTo>
                      <a:pt x="96050" y="44377"/>
                    </a:lnTo>
                    <a:lnTo>
                      <a:pt x="92154" y="41186"/>
                    </a:lnTo>
                    <a:lnTo>
                      <a:pt x="91307" y="40281"/>
                    </a:lnTo>
                    <a:lnTo>
                      <a:pt x="90325" y="38719"/>
                    </a:lnTo>
                    <a:lnTo>
                      <a:pt x="90916" y="35395"/>
                    </a:lnTo>
                    <a:lnTo>
                      <a:pt x="91640" y="32718"/>
                    </a:lnTo>
                    <a:lnTo>
                      <a:pt x="93078" y="31166"/>
                    </a:lnTo>
                    <a:lnTo>
                      <a:pt x="97736" y="30927"/>
                    </a:lnTo>
                    <a:lnTo>
                      <a:pt x="113700" y="33652"/>
                    </a:lnTo>
                    <a:lnTo>
                      <a:pt x="125073" y="32023"/>
                    </a:lnTo>
                    <a:lnTo>
                      <a:pt x="137503" y="35985"/>
                    </a:lnTo>
                    <a:lnTo>
                      <a:pt x="149400" y="35185"/>
                    </a:lnTo>
                    <a:lnTo>
                      <a:pt x="151848" y="33404"/>
                    </a:lnTo>
                    <a:lnTo>
                      <a:pt x="154829" y="27661"/>
                    </a:lnTo>
                    <a:lnTo>
                      <a:pt x="171631" y="18097"/>
                    </a:lnTo>
                    <a:lnTo>
                      <a:pt x="177508" y="13097"/>
                    </a:lnTo>
                    <a:lnTo>
                      <a:pt x="183813" y="10353"/>
                    </a:lnTo>
                    <a:lnTo>
                      <a:pt x="194624" y="7306"/>
                    </a:lnTo>
                    <a:lnTo>
                      <a:pt x="203663" y="3267"/>
                    </a:lnTo>
                    <a:lnTo>
                      <a:pt x="206245" y="2800"/>
                    </a:lnTo>
                    <a:lnTo>
                      <a:pt x="227942" y="4734"/>
                    </a:lnTo>
                    <a:lnTo>
                      <a:pt x="242849" y="4981"/>
                    </a:lnTo>
                    <a:lnTo>
                      <a:pt x="249688" y="1162"/>
                    </a:lnTo>
                    <a:lnTo>
                      <a:pt x="253660" y="2448"/>
                    </a:lnTo>
                    <a:lnTo>
                      <a:pt x="253289" y="3810"/>
                    </a:lnTo>
                    <a:lnTo>
                      <a:pt x="252565" y="4981"/>
                    </a:lnTo>
                    <a:lnTo>
                      <a:pt x="252784" y="7334"/>
                    </a:lnTo>
                    <a:lnTo>
                      <a:pt x="255108" y="10792"/>
                    </a:lnTo>
                    <a:lnTo>
                      <a:pt x="257480" y="13144"/>
                    </a:lnTo>
                    <a:lnTo>
                      <a:pt x="264433" y="16516"/>
                    </a:lnTo>
                    <a:lnTo>
                      <a:pt x="274101" y="13678"/>
                    </a:lnTo>
                    <a:lnTo>
                      <a:pt x="275663" y="13992"/>
                    </a:lnTo>
                    <a:lnTo>
                      <a:pt x="277635" y="14783"/>
                    </a:lnTo>
                    <a:lnTo>
                      <a:pt x="281044" y="23898"/>
                    </a:lnTo>
                    <a:lnTo>
                      <a:pt x="283693" y="27108"/>
                    </a:lnTo>
                    <a:lnTo>
                      <a:pt x="287084" y="29289"/>
                    </a:lnTo>
                    <a:lnTo>
                      <a:pt x="289874" y="29718"/>
                    </a:lnTo>
                    <a:lnTo>
                      <a:pt x="291941" y="27441"/>
                    </a:lnTo>
                    <a:lnTo>
                      <a:pt x="293541" y="26527"/>
                    </a:lnTo>
                    <a:lnTo>
                      <a:pt x="297037" y="26136"/>
                    </a:lnTo>
                    <a:lnTo>
                      <a:pt x="302762" y="29261"/>
                    </a:lnTo>
                    <a:lnTo>
                      <a:pt x="304742" y="32480"/>
                    </a:lnTo>
                    <a:lnTo>
                      <a:pt x="314487" y="34966"/>
                    </a:lnTo>
                    <a:lnTo>
                      <a:pt x="323431" y="36214"/>
                    </a:lnTo>
                    <a:lnTo>
                      <a:pt x="327288" y="38938"/>
                    </a:lnTo>
                    <a:lnTo>
                      <a:pt x="339880" y="41662"/>
                    </a:lnTo>
                    <a:lnTo>
                      <a:pt x="344586" y="41243"/>
                    </a:lnTo>
                    <a:lnTo>
                      <a:pt x="352473" y="38386"/>
                    </a:lnTo>
                    <a:lnTo>
                      <a:pt x="367827" y="35252"/>
                    </a:lnTo>
                    <a:lnTo>
                      <a:pt x="378028" y="39624"/>
                    </a:lnTo>
                    <a:lnTo>
                      <a:pt x="380790" y="40196"/>
                    </a:lnTo>
                    <a:lnTo>
                      <a:pt x="383171" y="39814"/>
                    </a:lnTo>
                    <a:lnTo>
                      <a:pt x="386601" y="41015"/>
                    </a:lnTo>
                    <a:lnTo>
                      <a:pt x="390258" y="40367"/>
                    </a:lnTo>
                    <a:lnTo>
                      <a:pt x="401545" y="35204"/>
                    </a:lnTo>
                    <a:lnTo>
                      <a:pt x="405079" y="32271"/>
                    </a:lnTo>
                    <a:lnTo>
                      <a:pt x="408822" y="31518"/>
                    </a:lnTo>
                    <a:lnTo>
                      <a:pt x="412137" y="29756"/>
                    </a:lnTo>
                    <a:lnTo>
                      <a:pt x="420976" y="23993"/>
                    </a:lnTo>
                    <a:lnTo>
                      <a:pt x="423463" y="20593"/>
                    </a:lnTo>
                    <a:close/>
                    <a:moveTo>
                      <a:pt x="8048" y="69199"/>
                    </a:moveTo>
                    <a:lnTo>
                      <a:pt x="1905" y="70275"/>
                    </a:lnTo>
                    <a:lnTo>
                      <a:pt x="0" y="69218"/>
                    </a:lnTo>
                    <a:lnTo>
                      <a:pt x="1924" y="67113"/>
                    </a:lnTo>
                    <a:lnTo>
                      <a:pt x="5505" y="65808"/>
                    </a:lnTo>
                    <a:lnTo>
                      <a:pt x="6668" y="65656"/>
                    </a:lnTo>
                    <a:lnTo>
                      <a:pt x="8239" y="67751"/>
                    </a:lnTo>
                    <a:lnTo>
                      <a:pt x="8048" y="69199"/>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8" name="Freeform: Shape 202">
                <a:extLst>
                  <a:ext uri="{FF2B5EF4-FFF2-40B4-BE49-F238E27FC236}">
                    <a16:creationId xmlns:a16="http://schemas.microsoft.com/office/drawing/2014/main" id="{4B4C1D74-DED9-2B66-F72B-11C5D77A018D}"/>
                  </a:ext>
                </a:extLst>
              </p:cNvPr>
              <p:cNvSpPr/>
              <p:nvPr/>
            </p:nvSpPr>
            <p:spPr>
              <a:xfrm>
                <a:off x="16429217" y="6789516"/>
                <a:ext cx="2033222" cy="1354555"/>
              </a:xfrm>
              <a:custGeom>
                <a:avLst/>
                <a:gdLst>
                  <a:gd name="connsiteX0" fmla="*/ 429977 w 481145"/>
                  <a:gd name="connsiteY0" fmla="*/ 217303 h 320544"/>
                  <a:gd name="connsiteX1" fmla="*/ 429006 w 481145"/>
                  <a:gd name="connsiteY1" fmla="*/ 217741 h 320544"/>
                  <a:gd name="connsiteX2" fmla="*/ 419662 w 481145"/>
                  <a:gd name="connsiteY2" fmla="*/ 217132 h 320544"/>
                  <a:gd name="connsiteX3" fmla="*/ 412032 w 481145"/>
                  <a:gd name="connsiteY3" fmla="*/ 217961 h 320544"/>
                  <a:gd name="connsiteX4" fmla="*/ 406593 w 481145"/>
                  <a:gd name="connsiteY4" fmla="*/ 224123 h 320544"/>
                  <a:gd name="connsiteX5" fmla="*/ 403355 w 481145"/>
                  <a:gd name="connsiteY5" fmla="*/ 224104 h 320544"/>
                  <a:gd name="connsiteX6" fmla="*/ 398793 w 481145"/>
                  <a:gd name="connsiteY6" fmla="*/ 225704 h 320544"/>
                  <a:gd name="connsiteX7" fmla="*/ 395697 w 481145"/>
                  <a:gd name="connsiteY7" fmla="*/ 227695 h 320544"/>
                  <a:gd name="connsiteX8" fmla="*/ 392030 w 481145"/>
                  <a:gd name="connsiteY8" fmla="*/ 232000 h 320544"/>
                  <a:gd name="connsiteX9" fmla="*/ 389191 w 481145"/>
                  <a:gd name="connsiteY9" fmla="*/ 230067 h 320544"/>
                  <a:gd name="connsiteX10" fmla="*/ 385715 w 481145"/>
                  <a:gd name="connsiteY10" fmla="*/ 230124 h 320544"/>
                  <a:gd name="connsiteX11" fmla="*/ 382324 w 481145"/>
                  <a:gd name="connsiteY11" fmla="*/ 231295 h 320544"/>
                  <a:gd name="connsiteX12" fmla="*/ 378247 w 481145"/>
                  <a:gd name="connsiteY12" fmla="*/ 234172 h 320544"/>
                  <a:gd name="connsiteX13" fmla="*/ 375980 w 481145"/>
                  <a:gd name="connsiteY13" fmla="*/ 234677 h 320544"/>
                  <a:gd name="connsiteX14" fmla="*/ 371446 w 481145"/>
                  <a:gd name="connsiteY14" fmla="*/ 233858 h 320544"/>
                  <a:gd name="connsiteX15" fmla="*/ 366160 w 481145"/>
                  <a:gd name="connsiteY15" fmla="*/ 235505 h 320544"/>
                  <a:gd name="connsiteX16" fmla="*/ 354749 w 481145"/>
                  <a:gd name="connsiteY16" fmla="*/ 244907 h 320544"/>
                  <a:gd name="connsiteX17" fmla="*/ 350910 w 481145"/>
                  <a:gd name="connsiteY17" fmla="*/ 251755 h 320544"/>
                  <a:gd name="connsiteX18" fmla="*/ 349510 w 481145"/>
                  <a:gd name="connsiteY18" fmla="*/ 253089 h 320544"/>
                  <a:gd name="connsiteX19" fmla="*/ 347586 w 481145"/>
                  <a:gd name="connsiteY19" fmla="*/ 254756 h 320544"/>
                  <a:gd name="connsiteX20" fmla="*/ 345528 w 481145"/>
                  <a:gd name="connsiteY20" fmla="*/ 255594 h 320544"/>
                  <a:gd name="connsiteX21" fmla="*/ 344443 w 481145"/>
                  <a:gd name="connsiteY21" fmla="*/ 255518 h 320544"/>
                  <a:gd name="connsiteX22" fmla="*/ 349882 w 481145"/>
                  <a:gd name="connsiteY22" fmla="*/ 250660 h 320544"/>
                  <a:gd name="connsiteX23" fmla="*/ 351548 w 481145"/>
                  <a:gd name="connsiteY23" fmla="*/ 248841 h 320544"/>
                  <a:gd name="connsiteX24" fmla="*/ 351834 w 481145"/>
                  <a:gd name="connsiteY24" fmla="*/ 247497 h 320544"/>
                  <a:gd name="connsiteX25" fmla="*/ 351863 w 481145"/>
                  <a:gd name="connsiteY25" fmla="*/ 245316 h 320544"/>
                  <a:gd name="connsiteX26" fmla="*/ 350215 w 481145"/>
                  <a:gd name="connsiteY26" fmla="*/ 242611 h 320544"/>
                  <a:gd name="connsiteX27" fmla="*/ 345767 w 481145"/>
                  <a:gd name="connsiteY27" fmla="*/ 249307 h 320544"/>
                  <a:gd name="connsiteX28" fmla="*/ 343242 w 481145"/>
                  <a:gd name="connsiteY28" fmla="*/ 250279 h 320544"/>
                  <a:gd name="connsiteX29" fmla="*/ 340033 w 481145"/>
                  <a:gd name="connsiteY29" fmla="*/ 252289 h 320544"/>
                  <a:gd name="connsiteX30" fmla="*/ 339871 w 481145"/>
                  <a:gd name="connsiteY30" fmla="*/ 256756 h 320544"/>
                  <a:gd name="connsiteX31" fmla="*/ 340242 w 481145"/>
                  <a:gd name="connsiteY31" fmla="*/ 260070 h 320544"/>
                  <a:gd name="connsiteX32" fmla="*/ 341556 w 481145"/>
                  <a:gd name="connsiteY32" fmla="*/ 264233 h 320544"/>
                  <a:gd name="connsiteX33" fmla="*/ 344662 w 481145"/>
                  <a:gd name="connsiteY33" fmla="*/ 271024 h 320544"/>
                  <a:gd name="connsiteX34" fmla="*/ 351005 w 481145"/>
                  <a:gd name="connsiteY34" fmla="*/ 280692 h 320544"/>
                  <a:gd name="connsiteX35" fmla="*/ 354044 w 481145"/>
                  <a:gd name="connsiteY35" fmla="*/ 284235 h 320544"/>
                  <a:gd name="connsiteX36" fmla="*/ 356273 w 481145"/>
                  <a:gd name="connsiteY36" fmla="*/ 285645 h 320544"/>
                  <a:gd name="connsiteX37" fmla="*/ 358959 w 481145"/>
                  <a:gd name="connsiteY37" fmla="*/ 285845 h 320544"/>
                  <a:gd name="connsiteX38" fmla="*/ 364121 w 481145"/>
                  <a:gd name="connsiteY38" fmla="*/ 282864 h 320544"/>
                  <a:gd name="connsiteX39" fmla="*/ 366322 w 481145"/>
                  <a:gd name="connsiteY39" fmla="*/ 282397 h 320544"/>
                  <a:gd name="connsiteX40" fmla="*/ 371122 w 481145"/>
                  <a:gd name="connsiteY40" fmla="*/ 283531 h 320544"/>
                  <a:gd name="connsiteX41" fmla="*/ 372837 w 481145"/>
                  <a:gd name="connsiteY41" fmla="*/ 281549 h 320544"/>
                  <a:gd name="connsiteX42" fmla="*/ 375332 w 481145"/>
                  <a:gd name="connsiteY42" fmla="*/ 280445 h 320544"/>
                  <a:gd name="connsiteX43" fmla="*/ 378533 w 481145"/>
                  <a:gd name="connsiteY43" fmla="*/ 280302 h 320544"/>
                  <a:gd name="connsiteX44" fmla="*/ 382191 w 481145"/>
                  <a:gd name="connsiteY44" fmla="*/ 281197 h 320544"/>
                  <a:gd name="connsiteX45" fmla="*/ 386153 w 481145"/>
                  <a:gd name="connsiteY45" fmla="*/ 282702 h 320544"/>
                  <a:gd name="connsiteX46" fmla="*/ 384524 w 481145"/>
                  <a:gd name="connsiteY46" fmla="*/ 286102 h 320544"/>
                  <a:gd name="connsiteX47" fmla="*/ 382828 w 481145"/>
                  <a:gd name="connsiteY47" fmla="*/ 288807 h 320544"/>
                  <a:gd name="connsiteX48" fmla="*/ 382228 w 481145"/>
                  <a:gd name="connsiteY48" fmla="*/ 291798 h 320544"/>
                  <a:gd name="connsiteX49" fmla="*/ 381285 w 481145"/>
                  <a:gd name="connsiteY49" fmla="*/ 295122 h 320544"/>
                  <a:gd name="connsiteX50" fmla="*/ 376914 w 481145"/>
                  <a:gd name="connsiteY50" fmla="*/ 296608 h 320544"/>
                  <a:gd name="connsiteX51" fmla="*/ 372237 w 481145"/>
                  <a:gd name="connsiteY51" fmla="*/ 296428 h 320544"/>
                  <a:gd name="connsiteX52" fmla="*/ 367303 w 481145"/>
                  <a:gd name="connsiteY52" fmla="*/ 297389 h 320544"/>
                  <a:gd name="connsiteX53" fmla="*/ 365522 w 481145"/>
                  <a:gd name="connsiteY53" fmla="*/ 296103 h 320544"/>
                  <a:gd name="connsiteX54" fmla="*/ 364341 w 481145"/>
                  <a:gd name="connsiteY54" fmla="*/ 294922 h 320544"/>
                  <a:gd name="connsiteX55" fmla="*/ 362150 w 481145"/>
                  <a:gd name="connsiteY55" fmla="*/ 293741 h 320544"/>
                  <a:gd name="connsiteX56" fmla="*/ 359264 w 481145"/>
                  <a:gd name="connsiteY56" fmla="*/ 293094 h 320544"/>
                  <a:gd name="connsiteX57" fmla="*/ 356673 w 481145"/>
                  <a:gd name="connsiteY57" fmla="*/ 293884 h 320544"/>
                  <a:gd name="connsiteX58" fmla="*/ 353606 w 481145"/>
                  <a:gd name="connsiteY58" fmla="*/ 298409 h 320544"/>
                  <a:gd name="connsiteX59" fmla="*/ 348176 w 481145"/>
                  <a:gd name="connsiteY59" fmla="*/ 301495 h 320544"/>
                  <a:gd name="connsiteX60" fmla="*/ 346386 w 481145"/>
                  <a:gd name="connsiteY60" fmla="*/ 305019 h 320544"/>
                  <a:gd name="connsiteX61" fmla="*/ 341043 w 481145"/>
                  <a:gd name="connsiteY61" fmla="*/ 304229 h 320544"/>
                  <a:gd name="connsiteX62" fmla="*/ 336470 w 481145"/>
                  <a:gd name="connsiteY62" fmla="*/ 304847 h 320544"/>
                  <a:gd name="connsiteX63" fmla="*/ 329869 w 481145"/>
                  <a:gd name="connsiteY63" fmla="*/ 308057 h 320544"/>
                  <a:gd name="connsiteX64" fmla="*/ 324840 w 481145"/>
                  <a:gd name="connsiteY64" fmla="*/ 314915 h 320544"/>
                  <a:gd name="connsiteX65" fmla="*/ 319297 w 481145"/>
                  <a:gd name="connsiteY65" fmla="*/ 319192 h 320544"/>
                  <a:gd name="connsiteX66" fmla="*/ 314906 w 481145"/>
                  <a:gd name="connsiteY66" fmla="*/ 320545 h 320544"/>
                  <a:gd name="connsiteX67" fmla="*/ 310782 w 481145"/>
                  <a:gd name="connsiteY67" fmla="*/ 320126 h 320544"/>
                  <a:gd name="connsiteX68" fmla="*/ 308114 w 481145"/>
                  <a:gd name="connsiteY68" fmla="*/ 318849 h 320544"/>
                  <a:gd name="connsiteX69" fmla="*/ 302628 w 481145"/>
                  <a:gd name="connsiteY69" fmla="*/ 314354 h 320544"/>
                  <a:gd name="connsiteX70" fmla="*/ 302952 w 481145"/>
                  <a:gd name="connsiteY70" fmla="*/ 312744 h 320544"/>
                  <a:gd name="connsiteX71" fmla="*/ 303714 w 481145"/>
                  <a:gd name="connsiteY71" fmla="*/ 311934 h 320544"/>
                  <a:gd name="connsiteX72" fmla="*/ 304752 w 481145"/>
                  <a:gd name="connsiteY72" fmla="*/ 309610 h 320544"/>
                  <a:gd name="connsiteX73" fmla="*/ 306943 w 481145"/>
                  <a:gd name="connsiteY73" fmla="*/ 301076 h 320544"/>
                  <a:gd name="connsiteX74" fmla="*/ 306648 w 481145"/>
                  <a:gd name="connsiteY74" fmla="*/ 298294 h 320544"/>
                  <a:gd name="connsiteX75" fmla="*/ 305419 w 481145"/>
                  <a:gd name="connsiteY75" fmla="*/ 293922 h 320544"/>
                  <a:gd name="connsiteX76" fmla="*/ 301066 w 481145"/>
                  <a:gd name="connsiteY76" fmla="*/ 290513 h 320544"/>
                  <a:gd name="connsiteX77" fmla="*/ 297570 w 481145"/>
                  <a:gd name="connsiteY77" fmla="*/ 291160 h 320544"/>
                  <a:gd name="connsiteX78" fmla="*/ 295580 w 481145"/>
                  <a:gd name="connsiteY78" fmla="*/ 290255 h 320544"/>
                  <a:gd name="connsiteX79" fmla="*/ 288407 w 481145"/>
                  <a:gd name="connsiteY79" fmla="*/ 284445 h 320544"/>
                  <a:gd name="connsiteX80" fmla="*/ 284502 w 481145"/>
                  <a:gd name="connsiteY80" fmla="*/ 284035 h 320544"/>
                  <a:gd name="connsiteX81" fmla="*/ 280187 w 481145"/>
                  <a:gd name="connsiteY81" fmla="*/ 285207 h 320544"/>
                  <a:gd name="connsiteX82" fmla="*/ 278596 w 481145"/>
                  <a:gd name="connsiteY82" fmla="*/ 284359 h 320544"/>
                  <a:gd name="connsiteX83" fmla="*/ 277425 w 481145"/>
                  <a:gd name="connsiteY83" fmla="*/ 282330 h 320544"/>
                  <a:gd name="connsiteX84" fmla="*/ 285978 w 481145"/>
                  <a:gd name="connsiteY84" fmla="*/ 275139 h 320544"/>
                  <a:gd name="connsiteX85" fmla="*/ 294379 w 481145"/>
                  <a:gd name="connsiteY85" fmla="*/ 269186 h 320544"/>
                  <a:gd name="connsiteX86" fmla="*/ 298066 w 481145"/>
                  <a:gd name="connsiteY86" fmla="*/ 268576 h 320544"/>
                  <a:gd name="connsiteX87" fmla="*/ 303037 w 481145"/>
                  <a:gd name="connsiteY87" fmla="*/ 265795 h 320544"/>
                  <a:gd name="connsiteX88" fmla="*/ 308353 w 481145"/>
                  <a:gd name="connsiteY88" fmla="*/ 261623 h 320544"/>
                  <a:gd name="connsiteX89" fmla="*/ 307600 w 481145"/>
                  <a:gd name="connsiteY89" fmla="*/ 258337 h 320544"/>
                  <a:gd name="connsiteX90" fmla="*/ 306457 w 481145"/>
                  <a:gd name="connsiteY90" fmla="*/ 255899 h 320544"/>
                  <a:gd name="connsiteX91" fmla="*/ 303914 w 481145"/>
                  <a:gd name="connsiteY91" fmla="*/ 256565 h 320544"/>
                  <a:gd name="connsiteX92" fmla="*/ 302066 w 481145"/>
                  <a:gd name="connsiteY92" fmla="*/ 257375 h 320544"/>
                  <a:gd name="connsiteX93" fmla="*/ 297618 w 481145"/>
                  <a:gd name="connsiteY93" fmla="*/ 254765 h 320544"/>
                  <a:gd name="connsiteX94" fmla="*/ 295989 w 481145"/>
                  <a:gd name="connsiteY94" fmla="*/ 252841 h 320544"/>
                  <a:gd name="connsiteX95" fmla="*/ 289027 w 481145"/>
                  <a:gd name="connsiteY95" fmla="*/ 254841 h 320544"/>
                  <a:gd name="connsiteX96" fmla="*/ 285149 w 481145"/>
                  <a:gd name="connsiteY96" fmla="*/ 254546 h 320544"/>
                  <a:gd name="connsiteX97" fmla="*/ 276596 w 481145"/>
                  <a:gd name="connsiteY97" fmla="*/ 256384 h 320544"/>
                  <a:gd name="connsiteX98" fmla="*/ 272662 w 481145"/>
                  <a:gd name="connsiteY98" fmla="*/ 254593 h 320544"/>
                  <a:gd name="connsiteX99" fmla="*/ 264804 w 481145"/>
                  <a:gd name="connsiteY99" fmla="*/ 249564 h 320544"/>
                  <a:gd name="connsiteX100" fmla="*/ 261851 w 481145"/>
                  <a:gd name="connsiteY100" fmla="*/ 248555 h 320544"/>
                  <a:gd name="connsiteX101" fmla="*/ 259337 w 481145"/>
                  <a:gd name="connsiteY101" fmla="*/ 248774 h 320544"/>
                  <a:gd name="connsiteX102" fmla="*/ 257965 w 481145"/>
                  <a:gd name="connsiteY102" fmla="*/ 247117 h 320544"/>
                  <a:gd name="connsiteX103" fmla="*/ 259642 w 481145"/>
                  <a:gd name="connsiteY103" fmla="*/ 246288 h 320544"/>
                  <a:gd name="connsiteX104" fmla="*/ 261595 w 481145"/>
                  <a:gd name="connsiteY104" fmla="*/ 246193 h 320544"/>
                  <a:gd name="connsiteX105" fmla="*/ 263623 w 481145"/>
                  <a:gd name="connsiteY105" fmla="*/ 245583 h 320544"/>
                  <a:gd name="connsiteX106" fmla="*/ 264195 w 481145"/>
                  <a:gd name="connsiteY106" fmla="*/ 244707 h 320544"/>
                  <a:gd name="connsiteX107" fmla="*/ 264071 w 481145"/>
                  <a:gd name="connsiteY107" fmla="*/ 243049 h 320544"/>
                  <a:gd name="connsiteX108" fmla="*/ 259985 w 481145"/>
                  <a:gd name="connsiteY108" fmla="*/ 241792 h 320544"/>
                  <a:gd name="connsiteX109" fmla="*/ 256184 w 481145"/>
                  <a:gd name="connsiteY109" fmla="*/ 241430 h 320544"/>
                  <a:gd name="connsiteX110" fmla="*/ 253774 w 481145"/>
                  <a:gd name="connsiteY110" fmla="*/ 239944 h 320544"/>
                  <a:gd name="connsiteX111" fmla="*/ 251936 w 481145"/>
                  <a:gd name="connsiteY111" fmla="*/ 238239 h 320544"/>
                  <a:gd name="connsiteX112" fmla="*/ 256241 w 481145"/>
                  <a:gd name="connsiteY112" fmla="*/ 238210 h 320544"/>
                  <a:gd name="connsiteX113" fmla="*/ 260575 w 481145"/>
                  <a:gd name="connsiteY113" fmla="*/ 239506 h 320544"/>
                  <a:gd name="connsiteX114" fmla="*/ 267348 w 481145"/>
                  <a:gd name="connsiteY114" fmla="*/ 239982 h 320544"/>
                  <a:gd name="connsiteX115" fmla="*/ 273501 w 481145"/>
                  <a:gd name="connsiteY115" fmla="*/ 241316 h 320544"/>
                  <a:gd name="connsiteX116" fmla="*/ 275034 w 481145"/>
                  <a:gd name="connsiteY116" fmla="*/ 239658 h 320544"/>
                  <a:gd name="connsiteX117" fmla="*/ 278606 w 481145"/>
                  <a:gd name="connsiteY117" fmla="*/ 236782 h 320544"/>
                  <a:gd name="connsiteX118" fmla="*/ 279282 w 481145"/>
                  <a:gd name="connsiteY118" fmla="*/ 235868 h 320544"/>
                  <a:gd name="connsiteX119" fmla="*/ 273301 w 481145"/>
                  <a:gd name="connsiteY119" fmla="*/ 237839 h 320544"/>
                  <a:gd name="connsiteX120" fmla="*/ 267233 w 481145"/>
                  <a:gd name="connsiteY120" fmla="*/ 236582 h 320544"/>
                  <a:gd name="connsiteX121" fmla="*/ 265023 w 481145"/>
                  <a:gd name="connsiteY121" fmla="*/ 234829 h 320544"/>
                  <a:gd name="connsiteX122" fmla="*/ 263147 w 481145"/>
                  <a:gd name="connsiteY122" fmla="*/ 232248 h 320544"/>
                  <a:gd name="connsiteX123" fmla="*/ 262356 w 481145"/>
                  <a:gd name="connsiteY123" fmla="*/ 229305 h 320544"/>
                  <a:gd name="connsiteX124" fmla="*/ 262871 w 481145"/>
                  <a:gd name="connsiteY124" fmla="*/ 226561 h 320544"/>
                  <a:gd name="connsiteX125" fmla="*/ 262214 w 481145"/>
                  <a:gd name="connsiteY125" fmla="*/ 221599 h 320544"/>
                  <a:gd name="connsiteX126" fmla="*/ 260213 w 481145"/>
                  <a:gd name="connsiteY126" fmla="*/ 217170 h 320544"/>
                  <a:gd name="connsiteX127" fmla="*/ 259509 w 481145"/>
                  <a:gd name="connsiteY127" fmla="*/ 214741 h 320544"/>
                  <a:gd name="connsiteX128" fmla="*/ 257394 w 481145"/>
                  <a:gd name="connsiteY128" fmla="*/ 212560 h 320544"/>
                  <a:gd name="connsiteX129" fmla="*/ 259470 w 481145"/>
                  <a:gd name="connsiteY129" fmla="*/ 217494 h 320544"/>
                  <a:gd name="connsiteX130" fmla="*/ 260242 w 481145"/>
                  <a:gd name="connsiteY130" fmla="*/ 220770 h 320544"/>
                  <a:gd name="connsiteX131" fmla="*/ 261489 w 481145"/>
                  <a:gd name="connsiteY131" fmla="*/ 223780 h 320544"/>
                  <a:gd name="connsiteX132" fmla="*/ 261195 w 481145"/>
                  <a:gd name="connsiteY132" fmla="*/ 231743 h 320544"/>
                  <a:gd name="connsiteX133" fmla="*/ 260422 w 481145"/>
                  <a:gd name="connsiteY133" fmla="*/ 234534 h 320544"/>
                  <a:gd name="connsiteX134" fmla="*/ 257927 w 481145"/>
                  <a:gd name="connsiteY134" fmla="*/ 235239 h 320544"/>
                  <a:gd name="connsiteX135" fmla="*/ 254651 w 481145"/>
                  <a:gd name="connsiteY135" fmla="*/ 234820 h 320544"/>
                  <a:gd name="connsiteX136" fmla="*/ 251317 w 481145"/>
                  <a:gd name="connsiteY136" fmla="*/ 233953 h 320544"/>
                  <a:gd name="connsiteX137" fmla="*/ 252146 w 481145"/>
                  <a:gd name="connsiteY137" fmla="*/ 229581 h 320544"/>
                  <a:gd name="connsiteX138" fmla="*/ 250364 w 481145"/>
                  <a:gd name="connsiteY138" fmla="*/ 231095 h 320544"/>
                  <a:gd name="connsiteX139" fmla="*/ 247859 w 481145"/>
                  <a:gd name="connsiteY139" fmla="*/ 235353 h 320544"/>
                  <a:gd name="connsiteX140" fmla="*/ 245650 w 481145"/>
                  <a:gd name="connsiteY140" fmla="*/ 235982 h 320544"/>
                  <a:gd name="connsiteX141" fmla="*/ 240744 w 481145"/>
                  <a:gd name="connsiteY141" fmla="*/ 235515 h 320544"/>
                  <a:gd name="connsiteX142" fmla="*/ 231638 w 481145"/>
                  <a:gd name="connsiteY142" fmla="*/ 238325 h 320544"/>
                  <a:gd name="connsiteX143" fmla="*/ 231010 w 481145"/>
                  <a:gd name="connsiteY143" fmla="*/ 241382 h 320544"/>
                  <a:gd name="connsiteX144" fmla="*/ 229638 w 481145"/>
                  <a:gd name="connsiteY144" fmla="*/ 245507 h 320544"/>
                  <a:gd name="connsiteX145" fmla="*/ 228314 w 481145"/>
                  <a:gd name="connsiteY145" fmla="*/ 247907 h 320544"/>
                  <a:gd name="connsiteX146" fmla="*/ 227904 w 481145"/>
                  <a:gd name="connsiteY146" fmla="*/ 249355 h 320544"/>
                  <a:gd name="connsiteX147" fmla="*/ 224028 w 481145"/>
                  <a:gd name="connsiteY147" fmla="*/ 255556 h 320544"/>
                  <a:gd name="connsiteX148" fmla="*/ 223532 w 481145"/>
                  <a:gd name="connsiteY148" fmla="*/ 256146 h 320544"/>
                  <a:gd name="connsiteX149" fmla="*/ 216208 w 481145"/>
                  <a:gd name="connsiteY149" fmla="*/ 264709 h 320544"/>
                  <a:gd name="connsiteX150" fmla="*/ 215274 w 481145"/>
                  <a:gd name="connsiteY150" fmla="*/ 265347 h 320544"/>
                  <a:gd name="connsiteX151" fmla="*/ 210531 w 481145"/>
                  <a:gd name="connsiteY151" fmla="*/ 267338 h 320544"/>
                  <a:gd name="connsiteX152" fmla="*/ 207721 w 481145"/>
                  <a:gd name="connsiteY152" fmla="*/ 269081 h 320544"/>
                  <a:gd name="connsiteX153" fmla="*/ 205568 w 481145"/>
                  <a:gd name="connsiteY153" fmla="*/ 269862 h 320544"/>
                  <a:gd name="connsiteX154" fmla="*/ 201930 w 481145"/>
                  <a:gd name="connsiteY154" fmla="*/ 268996 h 320544"/>
                  <a:gd name="connsiteX155" fmla="*/ 200415 w 481145"/>
                  <a:gd name="connsiteY155" fmla="*/ 270224 h 320544"/>
                  <a:gd name="connsiteX156" fmla="*/ 199701 w 481145"/>
                  <a:gd name="connsiteY156" fmla="*/ 271748 h 320544"/>
                  <a:gd name="connsiteX157" fmla="*/ 199691 w 481145"/>
                  <a:gd name="connsiteY157" fmla="*/ 274901 h 320544"/>
                  <a:gd name="connsiteX158" fmla="*/ 201539 w 481145"/>
                  <a:gd name="connsiteY158" fmla="*/ 277158 h 320544"/>
                  <a:gd name="connsiteX159" fmla="*/ 203054 w 481145"/>
                  <a:gd name="connsiteY159" fmla="*/ 284654 h 320544"/>
                  <a:gd name="connsiteX160" fmla="*/ 202492 w 481145"/>
                  <a:gd name="connsiteY160" fmla="*/ 287817 h 320544"/>
                  <a:gd name="connsiteX161" fmla="*/ 201053 w 481145"/>
                  <a:gd name="connsiteY161" fmla="*/ 285769 h 320544"/>
                  <a:gd name="connsiteX162" fmla="*/ 198796 w 481145"/>
                  <a:gd name="connsiteY162" fmla="*/ 283607 h 320544"/>
                  <a:gd name="connsiteX163" fmla="*/ 194414 w 481145"/>
                  <a:gd name="connsiteY163" fmla="*/ 281759 h 320544"/>
                  <a:gd name="connsiteX164" fmla="*/ 189604 w 481145"/>
                  <a:gd name="connsiteY164" fmla="*/ 282397 h 320544"/>
                  <a:gd name="connsiteX165" fmla="*/ 184356 w 481145"/>
                  <a:gd name="connsiteY165" fmla="*/ 285521 h 320544"/>
                  <a:gd name="connsiteX166" fmla="*/ 180794 w 481145"/>
                  <a:gd name="connsiteY166" fmla="*/ 286683 h 320544"/>
                  <a:gd name="connsiteX167" fmla="*/ 178927 w 481145"/>
                  <a:gd name="connsiteY167" fmla="*/ 285883 h 320544"/>
                  <a:gd name="connsiteX168" fmla="*/ 177784 w 481145"/>
                  <a:gd name="connsiteY168" fmla="*/ 285931 h 320544"/>
                  <a:gd name="connsiteX169" fmla="*/ 177384 w 481145"/>
                  <a:gd name="connsiteY169" fmla="*/ 286826 h 320544"/>
                  <a:gd name="connsiteX170" fmla="*/ 177469 w 481145"/>
                  <a:gd name="connsiteY170" fmla="*/ 287560 h 320544"/>
                  <a:gd name="connsiteX171" fmla="*/ 178041 w 481145"/>
                  <a:gd name="connsiteY171" fmla="*/ 288131 h 320544"/>
                  <a:gd name="connsiteX172" fmla="*/ 177965 w 481145"/>
                  <a:gd name="connsiteY172" fmla="*/ 288541 h 320544"/>
                  <a:gd name="connsiteX173" fmla="*/ 177222 w 481145"/>
                  <a:gd name="connsiteY173" fmla="*/ 288798 h 320544"/>
                  <a:gd name="connsiteX174" fmla="*/ 168954 w 481145"/>
                  <a:gd name="connsiteY174" fmla="*/ 286598 h 320544"/>
                  <a:gd name="connsiteX175" fmla="*/ 165382 w 481145"/>
                  <a:gd name="connsiteY175" fmla="*/ 284512 h 320544"/>
                  <a:gd name="connsiteX176" fmla="*/ 162573 w 481145"/>
                  <a:gd name="connsiteY176" fmla="*/ 280597 h 320544"/>
                  <a:gd name="connsiteX177" fmla="*/ 163973 w 481145"/>
                  <a:gd name="connsiteY177" fmla="*/ 279330 h 320544"/>
                  <a:gd name="connsiteX178" fmla="*/ 165192 w 481145"/>
                  <a:gd name="connsiteY178" fmla="*/ 278768 h 320544"/>
                  <a:gd name="connsiteX179" fmla="*/ 169497 w 481145"/>
                  <a:gd name="connsiteY179" fmla="*/ 278444 h 320544"/>
                  <a:gd name="connsiteX180" fmla="*/ 170240 w 481145"/>
                  <a:gd name="connsiteY180" fmla="*/ 278044 h 320544"/>
                  <a:gd name="connsiteX181" fmla="*/ 170316 w 481145"/>
                  <a:gd name="connsiteY181" fmla="*/ 277139 h 320544"/>
                  <a:gd name="connsiteX182" fmla="*/ 170640 w 481145"/>
                  <a:gd name="connsiteY182" fmla="*/ 275958 h 320544"/>
                  <a:gd name="connsiteX183" fmla="*/ 170526 w 481145"/>
                  <a:gd name="connsiteY183" fmla="*/ 274234 h 320544"/>
                  <a:gd name="connsiteX184" fmla="*/ 170050 w 481145"/>
                  <a:gd name="connsiteY184" fmla="*/ 272405 h 320544"/>
                  <a:gd name="connsiteX185" fmla="*/ 171935 w 481145"/>
                  <a:gd name="connsiteY185" fmla="*/ 269729 h 320544"/>
                  <a:gd name="connsiteX186" fmla="*/ 174745 w 481145"/>
                  <a:gd name="connsiteY186" fmla="*/ 267519 h 320544"/>
                  <a:gd name="connsiteX187" fmla="*/ 176393 w 481145"/>
                  <a:gd name="connsiteY187" fmla="*/ 265300 h 320544"/>
                  <a:gd name="connsiteX188" fmla="*/ 176641 w 481145"/>
                  <a:gd name="connsiteY188" fmla="*/ 262042 h 320544"/>
                  <a:gd name="connsiteX189" fmla="*/ 179603 w 481145"/>
                  <a:gd name="connsiteY189" fmla="*/ 260452 h 320544"/>
                  <a:gd name="connsiteX190" fmla="*/ 182223 w 481145"/>
                  <a:gd name="connsiteY190" fmla="*/ 257718 h 320544"/>
                  <a:gd name="connsiteX191" fmla="*/ 182870 w 481145"/>
                  <a:gd name="connsiteY191" fmla="*/ 254736 h 320544"/>
                  <a:gd name="connsiteX192" fmla="*/ 183794 w 481145"/>
                  <a:gd name="connsiteY192" fmla="*/ 252860 h 320544"/>
                  <a:gd name="connsiteX193" fmla="*/ 182118 w 481145"/>
                  <a:gd name="connsiteY193" fmla="*/ 248545 h 320544"/>
                  <a:gd name="connsiteX194" fmla="*/ 181765 w 481145"/>
                  <a:gd name="connsiteY194" fmla="*/ 245697 h 320544"/>
                  <a:gd name="connsiteX195" fmla="*/ 181689 w 481145"/>
                  <a:gd name="connsiteY195" fmla="*/ 243306 h 320544"/>
                  <a:gd name="connsiteX196" fmla="*/ 182508 w 481145"/>
                  <a:gd name="connsiteY196" fmla="*/ 241983 h 320544"/>
                  <a:gd name="connsiteX197" fmla="*/ 184956 w 481145"/>
                  <a:gd name="connsiteY197" fmla="*/ 240487 h 320544"/>
                  <a:gd name="connsiteX198" fmla="*/ 187528 w 481145"/>
                  <a:gd name="connsiteY198" fmla="*/ 239325 h 320544"/>
                  <a:gd name="connsiteX199" fmla="*/ 188595 w 481145"/>
                  <a:gd name="connsiteY199" fmla="*/ 239439 h 320544"/>
                  <a:gd name="connsiteX200" fmla="*/ 188985 w 481145"/>
                  <a:gd name="connsiteY200" fmla="*/ 240173 h 320544"/>
                  <a:gd name="connsiteX201" fmla="*/ 189080 w 481145"/>
                  <a:gd name="connsiteY201" fmla="*/ 245030 h 320544"/>
                  <a:gd name="connsiteX202" fmla="*/ 189595 w 481145"/>
                  <a:gd name="connsiteY202" fmla="*/ 245126 h 320544"/>
                  <a:gd name="connsiteX203" fmla="*/ 190414 w 481145"/>
                  <a:gd name="connsiteY203" fmla="*/ 244526 h 320544"/>
                  <a:gd name="connsiteX204" fmla="*/ 191757 w 481145"/>
                  <a:gd name="connsiteY204" fmla="*/ 241668 h 320544"/>
                  <a:gd name="connsiteX205" fmla="*/ 192681 w 481145"/>
                  <a:gd name="connsiteY205" fmla="*/ 242497 h 320544"/>
                  <a:gd name="connsiteX206" fmla="*/ 194110 w 481145"/>
                  <a:gd name="connsiteY206" fmla="*/ 242811 h 320544"/>
                  <a:gd name="connsiteX207" fmla="*/ 195176 w 481145"/>
                  <a:gd name="connsiteY207" fmla="*/ 242068 h 320544"/>
                  <a:gd name="connsiteX208" fmla="*/ 195872 w 481145"/>
                  <a:gd name="connsiteY208" fmla="*/ 242154 h 320544"/>
                  <a:gd name="connsiteX209" fmla="*/ 196729 w 481145"/>
                  <a:gd name="connsiteY209" fmla="*/ 242888 h 320544"/>
                  <a:gd name="connsiteX210" fmla="*/ 198444 w 481145"/>
                  <a:gd name="connsiteY210" fmla="*/ 243926 h 320544"/>
                  <a:gd name="connsiteX211" fmla="*/ 200044 w 481145"/>
                  <a:gd name="connsiteY211" fmla="*/ 244269 h 320544"/>
                  <a:gd name="connsiteX212" fmla="*/ 201368 w 481145"/>
                  <a:gd name="connsiteY212" fmla="*/ 243583 h 320544"/>
                  <a:gd name="connsiteX213" fmla="*/ 202501 w 481145"/>
                  <a:gd name="connsiteY213" fmla="*/ 242345 h 320544"/>
                  <a:gd name="connsiteX214" fmla="*/ 203711 w 481145"/>
                  <a:gd name="connsiteY214" fmla="*/ 242764 h 320544"/>
                  <a:gd name="connsiteX215" fmla="*/ 206007 w 481145"/>
                  <a:gd name="connsiteY215" fmla="*/ 246135 h 320544"/>
                  <a:gd name="connsiteX216" fmla="*/ 207073 w 481145"/>
                  <a:gd name="connsiteY216" fmla="*/ 245764 h 320544"/>
                  <a:gd name="connsiteX217" fmla="*/ 212360 w 481145"/>
                  <a:gd name="connsiteY217" fmla="*/ 245088 h 320544"/>
                  <a:gd name="connsiteX218" fmla="*/ 213207 w 481145"/>
                  <a:gd name="connsiteY218" fmla="*/ 244173 h 320544"/>
                  <a:gd name="connsiteX219" fmla="*/ 213836 w 481145"/>
                  <a:gd name="connsiteY219" fmla="*/ 243344 h 320544"/>
                  <a:gd name="connsiteX220" fmla="*/ 208312 w 481145"/>
                  <a:gd name="connsiteY220" fmla="*/ 238868 h 320544"/>
                  <a:gd name="connsiteX221" fmla="*/ 208588 w 481145"/>
                  <a:gd name="connsiteY221" fmla="*/ 235525 h 320544"/>
                  <a:gd name="connsiteX222" fmla="*/ 208797 w 481145"/>
                  <a:gd name="connsiteY222" fmla="*/ 231686 h 320544"/>
                  <a:gd name="connsiteX223" fmla="*/ 208140 w 481145"/>
                  <a:gd name="connsiteY223" fmla="*/ 229400 h 320544"/>
                  <a:gd name="connsiteX224" fmla="*/ 207064 w 481145"/>
                  <a:gd name="connsiteY224" fmla="*/ 227590 h 320544"/>
                  <a:gd name="connsiteX225" fmla="*/ 202844 w 481145"/>
                  <a:gd name="connsiteY225" fmla="*/ 225485 h 320544"/>
                  <a:gd name="connsiteX226" fmla="*/ 199577 w 481145"/>
                  <a:gd name="connsiteY226" fmla="*/ 223304 h 320544"/>
                  <a:gd name="connsiteX227" fmla="*/ 198891 w 481145"/>
                  <a:gd name="connsiteY227" fmla="*/ 222313 h 320544"/>
                  <a:gd name="connsiteX228" fmla="*/ 198805 w 481145"/>
                  <a:gd name="connsiteY228" fmla="*/ 221037 h 320544"/>
                  <a:gd name="connsiteX229" fmla="*/ 198663 w 481145"/>
                  <a:gd name="connsiteY229" fmla="*/ 219056 h 320544"/>
                  <a:gd name="connsiteX230" fmla="*/ 197367 w 481145"/>
                  <a:gd name="connsiteY230" fmla="*/ 217351 h 320544"/>
                  <a:gd name="connsiteX231" fmla="*/ 197262 w 481145"/>
                  <a:gd name="connsiteY231" fmla="*/ 215903 h 320544"/>
                  <a:gd name="connsiteX232" fmla="*/ 198082 w 481145"/>
                  <a:gd name="connsiteY232" fmla="*/ 213646 h 320544"/>
                  <a:gd name="connsiteX233" fmla="*/ 198282 w 481145"/>
                  <a:gd name="connsiteY233" fmla="*/ 211245 h 320544"/>
                  <a:gd name="connsiteX234" fmla="*/ 198005 w 481145"/>
                  <a:gd name="connsiteY234" fmla="*/ 210293 h 320544"/>
                  <a:gd name="connsiteX235" fmla="*/ 197243 w 481145"/>
                  <a:gd name="connsiteY235" fmla="*/ 209512 h 320544"/>
                  <a:gd name="connsiteX236" fmla="*/ 195776 w 481145"/>
                  <a:gd name="connsiteY236" fmla="*/ 209435 h 320544"/>
                  <a:gd name="connsiteX237" fmla="*/ 193843 w 481145"/>
                  <a:gd name="connsiteY237" fmla="*/ 208045 h 320544"/>
                  <a:gd name="connsiteX238" fmla="*/ 192519 w 481145"/>
                  <a:gd name="connsiteY238" fmla="*/ 206169 h 320544"/>
                  <a:gd name="connsiteX239" fmla="*/ 188956 w 481145"/>
                  <a:gd name="connsiteY239" fmla="*/ 203463 h 320544"/>
                  <a:gd name="connsiteX240" fmla="*/ 187871 w 481145"/>
                  <a:gd name="connsiteY240" fmla="*/ 203025 h 320544"/>
                  <a:gd name="connsiteX241" fmla="*/ 187204 w 481145"/>
                  <a:gd name="connsiteY241" fmla="*/ 201682 h 320544"/>
                  <a:gd name="connsiteX242" fmla="*/ 186880 w 481145"/>
                  <a:gd name="connsiteY242" fmla="*/ 200082 h 320544"/>
                  <a:gd name="connsiteX243" fmla="*/ 187633 w 481145"/>
                  <a:gd name="connsiteY243" fmla="*/ 198091 h 320544"/>
                  <a:gd name="connsiteX244" fmla="*/ 188576 w 481145"/>
                  <a:gd name="connsiteY244" fmla="*/ 195015 h 320544"/>
                  <a:gd name="connsiteX245" fmla="*/ 189233 w 481145"/>
                  <a:gd name="connsiteY245" fmla="*/ 192129 h 320544"/>
                  <a:gd name="connsiteX246" fmla="*/ 189243 w 481145"/>
                  <a:gd name="connsiteY246" fmla="*/ 190405 h 320544"/>
                  <a:gd name="connsiteX247" fmla="*/ 188814 w 481145"/>
                  <a:gd name="connsiteY247" fmla="*/ 186137 h 320544"/>
                  <a:gd name="connsiteX248" fmla="*/ 186957 w 481145"/>
                  <a:gd name="connsiteY248" fmla="*/ 182870 h 320544"/>
                  <a:gd name="connsiteX249" fmla="*/ 186090 w 481145"/>
                  <a:gd name="connsiteY249" fmla="*/ 182442 h 320544"/>
                  <a:gd name="connsiteX250" fmla="*/ 184594 w 481145"/>
                  <a:gd name="connsiteY250" fmla="*/ 183356 h 320544"/>
                  <a:gd name="connsiteX251" fmla="*/ 182889 w 481145"/>
                  <a:gd name="connsiteY251" fmla="*/ 184128 h 320544"/>
                  <a:gd name="connsiteX252" fmla="*/ 181546 w 481145"/>
                  <a:gd name="connsiteY252" fmla="*/ 183404 h 320544"/>
                  <a:gd name="connsiteX253" fmla="*/ 180013 w 481145"/>
                  <a:gd name="connsiteY253" fmla="*/ 181632 h 320544"/>
                  <a:gd name="connsiteX254" fmla="*/ 177555 w 481145"/>
                  <a:gd name="connsiteY254" fmla="*/ 176689 h 320544"/>
                  <a:gd name="connsiteX255" fmla="*/ 172955 w 481145"/>
                  <a:gd name="connsiteY255" fmla="*/ 175698 h 320544"/>
                  <a:gd name="connsiteX256" fmla="*/ 171049 w 481145"/>
                  <a:gd name="connsiteY256" fmla="*/ 175460 h 320544"/>
                  <a:gd name="connsiteX257" fmla="*/ 169250 w 481145"/>
                  <a:gd name="connsiteY257" fmla="*/ 177841 h 320544"/>
                  <a:gd name="connsiteX258" fmla="*/ 168687 w 481145"/>
                  <a:gd name="connsiteY258" fmla="*/ 177117 h 320544"/>
                  <a:gd name="connsiteX259" fmla="*/ 168183 w 481145"/>
                  <a:gd name="connsiteY259" fmla="*/ 175593 h 320544"/>
                  <a:gd name="connsiteX260" fmla="*/ 167230 w 481145"/>
                  <a:gd name="connsiteY260" fmla="*/ 174993 h 320544"/>
                  <a:gd name="connsiteX261" fmla="*/ 165973 w 481145"/>
                  <a:gd name="connsiteY261" fmla="*/ 175698 h 320544"/>
                  <a:gd name="connsiteX262" fmla="*/ 165611 w 481145"/>
                  <a:gd name="connsiteY262" fmla="*/ 175022 h 320544"/>
                  <a:gd name="connsiteX263" fmla="*/ 166154 w 481145"/>
                  <a:gd name="connsiteY263" fmla="*/ 172955 h 320544"/>
                  <a:gd name="connsiteX264" fmla="*/ 164659 w 481145"/>
                  <a:gd name="connsiteY264" fmla="*/ 171936 h 320544"/>
                  <a:gd name="connsiteX265" fmla="*/ 161124 w 481145"/>
                  <a:gd name="connsiteY265" fmla="*/ 171955 h 320544"/>
                  <a:gd name="connsiteX266" fmla="*/ 159239 w 481145"/>
                  <a:gd name="connsiteY266" fmla="*/ 171193 h 320544"/>
                  <a:gd name="connsiteX267" fmla="*/ 159019 w 481145"/>
                  <a:gd name="connsiteY267" fmla="*/ 169640 h 320544"/>
                  <a:gd name="connsiteX268" fmla="*/ 157905 w 481145"/>
                  <a:gd name="connsiteY268" fmla="*/ 168621 h 320544"/>
                  <a:gd name="connsiteX269" fmla="*/ 155905 w 481145"/>
                  <a:gd name="connsiteY269" fmla="*/ 168126 h 320544"/>
                  <a:gd name="connsiteX270" fmla="*/ 153952 w 481145"/>
                  <a:gd name="connsiteY270" fmla="*/ 166859 h 320544"/>
                  <a:gd name="connsiteX271" fmla="*/ 152066 w 481145"/>
                  <a:gd name="connsiteY271" fmla="*/ 164811 h 320544"/>
                  <a:gd name="connsiteX272" fmla="*/ 149237 w 481145"/>
                  <a:gd name="connsiteY272" fmla="*/ 163478 h 320544"/>
                  <a:gd name="connsiteX273" fmla="*/ 145475 w 481145"/>
                  <a:gd name="connsiteY273" fmla="*/ 162858 h 320544"/>
                  <a:gd name="connsiteX274" fmla="*/ 145170 w 481145"/>
                  <a:gd name="connsiteY274" fmla="*/ 162639 h 320544"/>
                  <a:gd name="connsiteX275" fmla="*/ 144818 w 481145"/>
                  <a:gd name="connsiteY275" fmla="*/ 162344 h 320544"/>
                  <a:gd name="connsiteX276" fmla="*/ 142389 w 481145"/>
                  <a:gd name="connsiteY276" fmla="*/ 163735 h 320544"/>
                  <a:gd name="connsiteX277" fmla="*/ 140932 w 481145"/>
                  <a:gd name="connsiteY277" fmla="*/ 164840 h 320544"/>
                  <a:gd name="connsiteX278" fmla="*/ 139141 w 481145"/>
                  <a:gd name="connsiteY278" fmla="*/ 164154 h 320544"/>
                  <a:gd name="connsiteX279" fmla="*/ 136245 w 481145"/>
                  <a:gd name="connsiteY279" fmla="*/ 166611 h 320544"/>
                  <a:gd name="connsiteX280" fmla="*/ 130359 w 481145"/>
                  <a:gd name="connsiteY280" fmla="*/ 166735 h 320544"/>
                  <a:gd name="connsiteX281" fmla="*/ 127473 w 481145"/>
                  <a:gd name="connsiteY281" fmla="*/ 166583 h 320544"/>
                  <a:gd name="connsiteX282" fmla="*/ 126044 w 481145"/>
                  <a:gd name="connsiteY282" fmla="*/ 165973 h 320544"/>
                  <a:gd name="connsiteX283" fmla="*/ 120519 w 481145"/>
                  <a:gd name="connsiteY283" fmla="*/ 169707 h 320544"/>
                  <a:gd name="connsiteX284" fmla="*/ 119939 w 481145"/>
                  <a:gd name="connsiteY284" fmla="*/ 171079 h 320544"/>
                  <a:gd name="connsiteX285" fmla="*/ 118700 w 481145"/>
                  <a:gd name="connsiteY285" fmla="*/ 171535 h 320544"/>
                  <a:gd name="connsiteX286" fmla="*/ 115224 w 481145"/>
                  <a:gd name="connsiteY286" fmla="*/ 172278 h 320544"/>
                  <a:gd name="connsiteX287" fmla="*/ 111566 w 481145"/>
                  <a:gd name="connsiteY287" fmla="*/ 173326 h 320544"/>
                  <a:gd name="connsiteX288" fmla="*/ 110794 w 481145"/>
                  <a:gd name="connsiteY288" fmla="*/ 176936 h 320544"/>
                  <a:gd name="connsiteX289" fmla="*/ 109708 w 481145"/>
                  <a:gd name="connsiteY289" fmla="*/ 178889 h 320544"/>
                  <a:gd name="connsiteX290" fmla="*/ 107746 w 481145"/>
                  <a:gd name="connsiteY290" fmla="*/ 181746 h 320544"/>
                  <a:gd name="connsiteX291" fmla="*/ 100955 w 481145"/>
                  <a:gd name="connsiteY291" fmla="*/ 182737 h 320544"/>
                  <a:gd name="connsiteX292" fmla="*/ 95088 w 481145"/>
                  <a:gd name="connsiteY292" fmla="*/ 184128 h 320544"/>
                  <a:gd name="connsiteX293" fmla="*/ 89078 w 481145"/>
                  <a:gd name="connsiteY293" fmla="*/ 184995 h 320544"/>
                  <a:gd name="connsiteX294" fmla="*/ 81200 w 481145"/>
                  <a:gd name="connsiteY294" fmla="*/ 188481 h 320544"/>
                  <a:gd name="connsiteX295" fmla="*/ 78638 w 481145"/>
                  <a:gd name="connsiteY295" fmla="*/ 191548 h 320544"/>
                  <a:gd name="connsiteX296" fmla="*/ 76105 w 481145"/>
                  <a:gd name="connsiteY296" fmla="*/ 192405 h 320544"/>
                  <a:gd name="connsiteX297" fmla="*/ 73809 w 481145"/>
                  <a:gd name="connsiteY297" fmla="*/ 192662 h 320544"/>
                  <a:gd name="connsiteX298" fmla="*/ 72323 w 481145"/>
                  <a:gd name="connsiteY298" fmla="*/ 190948 h 320544"/>
                  <a:gd name="connsiteX299" fmla="*/ 67323 w 481145"/>
                  <a:gd name="connsiteY299" fmla="*/ 186357 h 320544"/>
                  <a:gd name="connsiteX300" fmla="*/ 65398 w 481145"/>
                  <a:gd name="connsiteY300" fmla="*/ 184185 h 320544"/>
                  <a:gd name="connsiteX301" fmla="*/ 62865 w 481145"/>
                  <a:gd name="connsiteY301" fmla="*/ 183547 h 320544"/>
                  <a:gd name="connsiteX302" fmla="*/ 60112 w 481145"/>
                  <a:gd name="connsiteY302" fmla="*/ 183909 h 320544"/>
                  <a:gd name="connsiteX303" fmla="*/ 57464 w 481145"/>
                  <a:gd name="connsiteY303" fmla="*/ 184975 h 320544"/>
                  <a:gd name="connsiteX304" fmla="*/ 54683 w 481145"/>
                  <a:gd name="connsiteY304" fmla="*/ 185175 h 320544"/>
                  <a:gd name="connsiteX305" fmla="*/ 51530 w 481145"/>
                  <a:gd name="connsiteY305" fmla="*/ 183632 h 320544"/>
                  <a:gd name="connsiteX306" fmla="*/ 51197 w 481145"/>
                  <a:gd name="connsiteY306" fmla="*/ 183785 h 320544"/>
                  <a:gd name="connsiteX307" fmla="*/ 49987 w 481145"/>
                  <a:gd name="connsiteY307" fmla="*/ 183994 h 320544"/>
                  <a:gd name="connsiteX308" fmla="*/ 42157 w 481145"/>
                  <a:gd name="connsiteY308" fmla="*/ 182128 h 320544"/>
                  <a:gd name="connsiteX309" fmla="*/ 41434 w 481145"/>
                  <a:gd name="connsiteY309" fmla="*/ 181813 h 320544"/>
                  <a:gd name="connsiteX310" fmla="*/ 41091 w 481145"/>
                  <a:gd name="connsiteY310" fmla="*/ 181737 h 320544"/>
                  <a:gd name="connsiteX311" fmla="*/ 40014 w 481145"/>
                  <a:gd name="connsiteY311" fmla="*/ 181594 h 320544"/>
                  <a:gd name="connsiteX312" fmla="*/ 34118 w 481145"/>
                  <a:gd name="connsiteY312" fmla="*/ 181823 h 320544"/>
                  <a:gd name="connsiteX313" fmla="*/ 28622 w 481145"/>
                  <a:gd name="connsiteY313" fmla="*/ 178051 h 320544"/>
                  <a:gd name="connsiteX314" fmla="*/ 26936 w 481145"/>
                  <a:gd name="connsiteY314" fmla="*/ 177937 h 320544"/>
                  <a:gd name="connsiteX315" fmla="*/ 25632 w 481145"/>
                  <a:gd name="connsiteY315" fmla="*/ 179460 h 320544"/>
                  <a:gd name="connsiteX316" fmla="*/ 24669 w 481145"/>
                  <a:gd name="connsiteY316" fmla="*/ 181156 h 320544"/>
                  <a:gd name="connsiteX317" fmla="*/ 20878 w 481145"/>
                  <a:gd name="connsiteY317" fmla="*/ 182842 h 320544"/>
                  <a:gd name="connsiteX318" fmla="*/ 19907 w 481145"/>
                  <a:gd name="connsiteY318" fmla="*/ 183518 h 320544"/>
                  <a:gd name="connsiteX319" fmla="*/ 19355 w 481145"/>
                  <a:gd name="connsiteY319" fmla="*/ 182994 h 320544"/>
                  <a:gd name="connsiteX320" fmla="*/ 19097 w 481145"/>
                  <a:gd name="connsiteY320" fmla="*/ 181537 h 320544"/>
                  <a:gd name="connsiteX321" fmla="*/ 19383 w 481145"/>
                  <a:gd name="connsiteY321" fmla="*/ 180241 h 320544"/>
                  <a:gd name="connsiteX322" fmla="*/ 18821 w 481145"/>
                  <a:gd name="connsiteY322" fmla="*/ 179022 h 320544"/>
                  <a:gd name="connsiteX323" fmla="*/ 17383 w 481145"/>
                  <a:gd name="connsiteY323" fmla="*/ 177632 h 320544"/>
                  <a:gd name="connsiteX324" fmla="*/ 17030 w 481145"/>
                  <a:gd name="connsiteY324" fmla="*/ 177051 h 320544"/>
                  <a:gd name="connsiteX325" fmla="*/ 15221 w 481145"/>
                  <a:gd name="connsiteY325" fmla="*/ 177155 h 320544"/>
                  <a:gd name="connsiteX326" fmla="*/ 14725 w 481145"/>
                  <a:gd name="connsiteY326" fmla="*/ 177289 h 320544"/>
                  <a:gd name="connsiteX327" fmla="*/ 14544 w 481145"/>
                  <a:gd name="connsiteY327" fmla="*/ 177260 h 320544"/>
                  <a:gd name="connsiteX328" fmla="*/ 12029 w 481145"/>
                  <a:gd name="connsiteY328" fmla="*/ 176079 h 320544"/>
                  <a:gd name="connsiteX329" fmla="*/ 10373 w 481145"/>
                  <a:gd name="connsiteY329" fmla="*/ 173231 h 320544"/>
                  <a:gd name="connsiteX330" fmla="*/ 7791 w 481145"/>
                  <a:gd name="connsiteY330" fmla="*/ 171717 h 320544"/>
                  <a:gd name="connsiteX331" fmla="*/ 5819 w 481145"/>
                  <a:gd name="connsiteY331" fmla="*/ 171202 h 320544"/>
                  <a:gd name="connsiteX332" fmla="*/ 4924 w 481145"/>
                  <a:gd name="connsiteY332" fmla="*/ 169974 h 320544"/>
                  <a:gd name="connsiteX333" fmla="*/ 4343 w 481145"/>
                  <a:gd name="connsiteY333" fmla="*/ 168345 h 320544"/>
                  <a:gd name="connsiteX334" fmla="*/ 3733 w 481145"/>
                  <a:gd name="connsiteY334" fmla="*/ 167116 h 320544"/>
                  <a:gd name="connsiteX335" fmla="*/ 3667 w 481145"/>
                  <a:gd name="connsiteY335" fmla="*/ 166992 h 320544"/>
                  <a:gd name="connsiteX336" fmla="*/ 3247 w 481145"/>
                  <a:gd name="connsiteY336" fmla="*/ 165125 h 320544"/>
                  <a:gd name="connsiteX337" fmla="*/ 2648 w 481145"/>
                  <a:gd name="connsiteY337" fmla="*/ 164935 h 320544"/>
                  <a:gd name="connsiteX338" fmla="*/ 2543 w 481145"/>
                  <a:gd name="connsiteY338" fmla="*/ 164887 h 320544"/>
                  <a:gd name="connsiteX339" fmla="*/ 0 w 481145"/>
                  <a:gd name="connsiteY339" fmla="*/ 165211 h 320544"/>
                  <a:gd name="connsiteX340" fmla="*/ 295 w 481145"/>
                  <a:gd name="connsiteY340" fmla="*/ 158648 h 320544"/>
                  <a:gd name="connsiteX341" fmla="*/ 4362 w 481145"/>
                  <a:gd name="connsiteY341" fmla="*/ 153914 h 320544"/>
                  <a:gd name="connsiteX342" fmla="*/ 5362 w 481145"/>
                  <a:gd name="connsiteY342" fmla="*/ 151524 h 320544"/>
                  <a:gd name="connsiteX343" fmla="*/ 6886 w 481145"/>
                  <a:gd name="connsiteY343" fmla="*/ 146332 h 320544"/>
                  <a:gd name="connsiteX344" fmla="*/ 8029 w 481145"/>
                  <a:gd name="connsiteY344" fmla="*/ 143894 h 320544"/>
                  <a:gd name="connsiteX345" fmla="*/ 9401 w 481145"/>
                  <a:gd name="connsiteY345" fmla="*/ 141875 h 320544"/>
                  <a:gd name="connsiteX346" fmla="*/ 10496 w 481145"/>
                  <a:gd name="connsiteY346" fmla="*/ 139922 h 320544"/>
                  <a:gd name="connsiteX347" fmla="*/ 10887 w 481145"/>
                  <a:gd name="connsiteY347" fmla="*/ 138246 h 320544"/>
                  <a:gd name="connsiteX348" fmla="*/ 11992 w 481145"/>
                  <a:gd name="connsiteY348" fmla="*/ 138055 h 320544"/>
                  <a:gd name="connsiteX349" fmla="*/ 15230 w 481145"/>
                  <a:gd name="connsiteY349" fmla="*/ 139570 h 320544"/>
                  <a:gd name="connsiteX350" fmla="*/ 18136 w 481145"/>
                  <a:gd name="connsiteY350" fmla="*/ 140351 h 320544"/>
                  <a:gd name="connsiteX351" fmla="*/ 18935 w 481145"/>
                  <a:gd name="connsiteY351" fmla="*/ 139608 h 320544"/>
                  <a:gd name="connsiteX352" fmla="*/ 19269 w 481145"/>
                  <a:gd name="connsiteY352" fmla="*/ 138636 h 320544"/>
                  <a:gd name="connsiteX353" fmla="*/ 19135 w 481145"/>
                  <a:gd name="connsiteY353" fmla="*/ 137884 h 320544"/>
                  <a:gd name="connsiteX354" fmla="*/ 16811 w 481145"/>
                  <a:gd name="connsiteY354" fmla="*/ 135646 h 320544"/>
                  <a:gd name="connsiteX355" fmla="*/ 15354 w 481145"/>
                  <a:gd name="connsiteY355" fmla="*/ 134217 h 320544"/>
                  <a:gd name="connsiteX356" fmla="*/ 15259 w 481145"/>
                  <a:gd name="connsiteY356" fmla="*/ 133340 h 320544"/>
                  <a:gd name="connsiteX357" fmla="*/ 15783 w 481145"/>
                  <a:gd name="connsiteY357" fmla="*/ 131369 h 320544"/>
                  <a:gd name="connsiteX358" fmla="*/ 16068 w 481145"/>
                  <a:gd name="connsiteY358" fmla="*/ 129159 h 320544"/>
                  <a:gd name="connsiteX359" fmla="*/ 15735 w 481145"/>
                  <a:gd name="connsiteY359" fmla="*/ 126759 h 320544"/>
                  <a:gd name="connsiteX360" fmla="*/ 14144 w 481145"/>
                  <a:gd name="connsiteY360" fmla="*/ 121434 h 320544"/>
                  <a:gd name="connsiteX361" fmla="*/ 13849 w 481145"/>
                  <a:gd name="connsiteY361" fmla="*/ 119167 h 320544"/>
                  <a:gd name="connsiteX362" fmla="*/ 15364 w 481145"/>
                  <a:gd name="connsiteY362" fmla="*/ 116405 h 320544"/>
                  <a:gd name="connsiteX363" fmla="*/ 20298 w 481145"/>
                  <a:gd name="connsiteY363" fmla="*/ 109814 h 320544"/>
                  <a:gd name="connsiteX364" fmla="*/ 21945 w 481145"/>
                  <a:gd name="connsiteY364" fmla="*/ 107327 h 320544"/>
                  <a:gd name="connsiteX365" fmla="*/ 24193 w 481145"/>
                  <a:gd name="connsiteY365" fmla="*/ 104327 h 320544"/>
                  <a:gd name="connsiteX366" fmla="*/ 30299 w 481145"/>
                  <a:gd name="connsiteY366" fmla="*/ 97126 h 320544"/>
                  <a:gd name="connsiteX367" fmla="*/ 34147 w 481145"/>
                  <a:gd name="connsiteY367" fmla="*/ 92926 h 320544"/>
                  <a:gd name="connsiteX368" fmla="*/ 36756 w 481145"/>
                  <a:gd name="connsiteY368" fmla="*/ 90592 h 320544"/>
                  <a:gd name="connsiteX369" fmla="*/ 40576 w 481145"/>
                  <a:gd name="connsiteY369" fmla="*/ 86544 h 320544"/>
                  <a:gd name="connsiteX370" fmla="*/ 42253 w 481145"/>
                  <a:gd name="connsiteY370" fmla="*/ 84439 h 320544"/>
                  <a:gd name="connsiteX371" fmla="*/ 49225 w 481145"/>
                  <a:gd name="connsiteY371" fmla="*/ 83067 h 320544"/>
                  <a:gd name="connsiteX372" fmla="*/ 50092 w 481145"/>
                  <a:gd name="connsiteY372" fmla="*/ 81096 h 320544"/>
                  <a:gd name="connsiteX373" fmla="*/ 51368 w 481145"/>
                  <a:gd name="connsiteY373" fmla="*/ 78943 h 320544"/>
                  <a:gd name="connsiteX374" fmla="*/ 52358 w 481145"/>
                  <a:gd name="connsiteY374" fmla="*/ 78019 h 320544"/>
                  <a:gd name="connsiteX375" fmla="*/ 52492 w 481145"/>
                  <a:gd name="connsiteY375" fmla="*/ 74390 h 320544"/>
                  <a:gd name="connsiteX376" fmla="*/ 51197 w 481145"/>
                  <a:gd name="connsiteY376" fmla="*/ 69942 h 320544"/>
                  <a:gd name="connsiteX377" fmla="*/ 50159 w 481145"/>
                  <a:gd name="connsiteY377" fmla="*/ 68370 h 320544"/>
                  <a:gd name="connsiteX378" fmla="*/ 49387 w 481145"/>
                  <a:gd name="connsiteY378" fmla="*/ 67294 h 320544"/>
                  <a:gd name="connsiteX379" fmla="*/ 49892 w 481145"/>
                  <a:gd name="connsiteY379" fmla="*/ 66294 h 320544"/>
                  <a:gd name="connsiteX380" fmla="*/ 50663 w 481145"/>
                  <a:gd name="connsiteY380" fmla="*/ 66008 h 320544"/>
                  <a:gd name="connsiteX381" fmla="*/ 51615 w 481145"/>
                  <a:gd name="connsiteY381" fmla="*/ 65865 h 320544"/>
                  <a:gd name="connsiteX382" fmla="*/ 52797 w 481145"/>
                  <a:gd name="connsiteY382" fmla="*/ 64789 h 320544"/>
                  <a:gd name="connsiteX383" fmla="*/ 52530 w 481145"/>
                  <a:gd name="connsiteY383" fmla="*/ 63617 h 320544"/>
                  <a:gd name="connsiteX384" fmla="*/ 49587 w 481145"/>
                  <a:gd name="connsiteY384" fmla="*/ 60760 h 320544"/>
                  <a:gd name="connsiteX385" fmla="*/ 48310 w 481145"/>
                  <a:gd name="connsiteY385" fmla="*/ 58560 h 320544"/>
                  <a:gd name="connsiteX386" fmla="*/ 46320 w 481145"/>
                  <a:gd name="connsiteY386" fmla="*/ 52883 h 320544"/>
                  <a:gd name="connsiteX387" fmla="*/ 42281 w 481145"/>
                  <a:gd name="connsiteY387" fmla="*/ 46977 h 320544"/>
                  <a:gd name="connsiteX388" fmla="*/ 41005 w 481145"/>
                  <a:gd name="connsiteY388" fmla="*/ 45063 h 320544"/>
                  <a:gd name="connsiteX389" fmla="*/ 40824 w 481145"/>
                  <a:gd name="connsiteY389" fmla="*/ 43253 h 320544"/>
                  <a:gd name="connsiteX390" fmla="*/ 41414 w 481145"/>
                  <a:gd name="connsiteY390" fmla="*/ 41443 h 320544"/>
                  <a:gd name="connsiteX391" fmla="*/ 40852 w 481145"/>
                  <a:gd name="connsiteY391" fmla="*/ 39129 h 320544"/>
                  <a:gd name="connsiteX392" fmla="*/ 39424 w 481145"/>
                  <a:gd name="connsiteY392" fmla="*/ 36176 h 320544"/>
                  <a:gd name="connsiteX393" fmla="*/ 39652 w 481145"/>
                  <a:gd name="connsiteY393" fmla="*/ 35852 h 320544"/>
                  <a:gd name="connsiteX394" fmla="*/ 39509 w 481145"/>
                  <a:gd name="connsiteY394" fmla="*/ 32204 h 320544"/>
                  <a:gd name="connsiteX395" fmla="*/ 40528 w 481145"/>
                  <a:gd name="connsiteY395" fmla="*/ 31413 h 320544"/>
                  <a:gd name="connsiteX396" fmla="*/ 42138 w 481145"/>
                  <a:gd name="connsiteY396" fmla="*/ 30880 h 320544"/>
                  <a:gd name="connsiteX397" fmla="*/ 44405 w 481145"/>
                  <a:gd name="connsiteY397" fmla="*/ 31061 h 320544"/>
                  <a:gd name="connsiteX398" fmla="*/ 46348 w 481145"/>
                  <a:gd name="connsiteY398" fmla="*/ 31623 h 320544"/>
                  <a:gd name="connsiteX399" fmla="*/ 48673 w 481145"/>
                  <a:gd name="connsiteY399" fmla="*/ 33290 h 320544"/>
                  <a:gd name="connsiteX400" fmla="*/ 49396 w 481145"/>
                  <a:gd name="connsiteY400" fmla="*/ 33023 h 320544"/>
                  <a:gd name="connsiteX401" fmla="*/ 53368 w 481145"/>
                  <a:gd name="connsiteY401" fmla="*/ 29880 h 320544"/>
                  <a:gd name="connsiteX402" fmla="*/ 57464 w 481145"/>
                  <a:gd name="connsiteY402" fmla="*/ 25136 h 320544"/>
                  <a:gd name="connsiteX403" fmla="*/ 58635 w 481145"/>
                  <a:gd name="connsiteY403" fmla="*/ 22384 h 320544"/>
                  <a:gd name="connsiteX404" fmla="*/ 59655 w 481145"/>
                  <a:gd name="connsiteY404" fmla="*/ 21126 h 320544"/>
                  <a:gd name="connsiteX405" fmla="*/ 63217 w 481145"/>
                  <a:gd name="connsiteY405" fmla="*/ 20460 h 320544"/>
                  <a:gd name="connsiteX406" fmla="*/ 66322 w 481145"/>
                  <a:gd name="connsiteY406" fmla="*/ 20183 h 320544"/>
                  <a:gd name="connsiteX407" fmla="*/ 68294 w 481145"/>
                  <a:gd name="connsiteY407" fmla="*/ 20231 h 320544"/>
                  <a:gd name="connsiteX408" fmla="*/ 73142 w 481145"/>
                  <a:gd name="connsiteY408" fmla="*/ 19764 h 320544"/>
                  <a:gd name="connsiteX409" fmla="*/ 76009 w 481145"/>
                  <a:gd name="connsiteY409" fmla="*/ 19240 h 320544"/>
                  <a:gd name="connsiteX410" fmla="*/ 78495 w 481145"/>
                  <a:gd name="connsiteY410" fmla="*/ 18402 h 320544"/>
                  <a:gd name="connsiteX411" fmla="*/ 83858 w 481145"/>
                  <a:gd name="connsiteY411" fmla="*/ 18088 h 320544"/>
                  <a:gd name="connsiteX412" fmla="*/ 92221 w 481145"/>
                  <a:gd name="connsiteY412" fmla="*/ 18650 h 320544"/>
                  <a:gd name="connsiteX413" fmla="*/ 97717 w 481145"/>
                  <a:gd name="connsiteY413" fmla="*/ 18688 h 320544"/>
                  <a:gd name="connsiteX414" fmla="*/ 101450 w 481145"/>
                  <a:gd name="connsiteY414" fmla="*/ 19135 h 320544"/>
                  <a:gd name="connsiteX415" fmla="*/ 110585 w 481145"/>
                  <a:gd name="connsiteY415" fmla="*/ 21660 h 320544"/>
                  <a:gd name="connsiteX416" fmla="*/ 113985 w 481145"/>
                  <a:gd name="connsiteY416" fmla="*/ 22117 h 320544"/>
                  <a:gd name="connsiteX417" fmla="*/ 115567 w 481145"/>
                  <a:gd name="connsiteY417" fmla="*/ 23460 h 320544"/>
                  <a:gd name="connsiteX418" fmla="*/ 118605 w 481145"/>
                  <a:gd name="connsiteY418" fmla="*/ 23955 h 320544"/>
                  <a:gd name="connsiteX419" fmla="*/ 124130 w 481145"/>
                  <a:gd name="connsiteY419" fmla="*/ 25298 h 320544"/>
                  <a:gd name="connsiteX420" fmla="*/ 128921 w 481145"/>
                  <a:gd name="connsiteY420" fmla="*/ 26022 h 320544"/>
                  <a:gd name="connsiteX421" fmla="*/ 132159 w 481145"/>
                  <a:gd name="connsiteY421" fmla="*/ 25727 h 320544"/>
                  <a:gd name="connsiteX422" fmla="*/ 133969 w 481145"/>
                  <a:gd name="connsiteY422" fmla="*/ 26108 h 320544"/>
                  <a:gd name="connsiteX423" fmla="*/ 137398 w 481145"/>
                  <a:gd name="connsiteY423" fmla="*/ 32061 h 320544"/>
                  <a:gd name="connsiteX424" fmla="*/ 138103 w 481145"/>
                  <a:gd name="connsiteY424" fmla="*/ 32756 h 320544"/>
                  <a:gd name="connsiteX425" fmla="*/ 139474 w 481145"/>
                  <a:gd name="connsiteY425" fmla="*/ 32899 h 320544"/>
                  <a:gd name="connsiteX426" fmla="*/ 142274 w 481145"/>
                  <a:gd name="connsiteY426" fmla="*/ 32385 h 320544"/>
                  <a:gd name="connsiteX427" fmla="*/ 146256 w 481145"/>
                  <a:gd name="connsiteY427" fmla="*/ 32585 h 320544"/>
                  <a:gd name="connsiteX428" fmla="*/ 148618 w 481145"/>
                  <a:gd name="connsiteY428" fmla="*/ 33833 h 320544"/>
                  <a:gd name="connsiteX429" fmla="*/ 148275 w 481145"/>
                  <a:gd name="connsiteY429" fmla="*/ 37366 h 320544"/>
                  <a:gd name="connsiteX430" fmla="*/ 148894 w 481145"/>
                  <a:gd name="connsiteY430" fmla="*/ 37881 h 320544"/>
                  <a:gd name="connsiteX431" fmla="*/ 150000 w 481145"/>
                  <a:gd name="connsiteY431" fmla="*/ 37681 h 320544"/>
                  <a:gd name="connsiteX432" fmla="*/ 151266 w 481145"/>
                  <a:gd name="connsiteY432" fmla="*/ 35690 h 320544"/>
                  <a:gd name="connsiteX433" fmla="*/ 152333 w 481145"/>
                  <a:gd name="connsiteY433" fmla="*/ 33623 h 320544"/>
                  <a:gd name="connsiteX434" fmla="*/ 153124 w 481145"/>
                  <a:gd name="connsiteY434" fmla="*/ 32975 h 320544"/>
                  <a:gd name="connsiteX435" fmla="*/ 157191 w 481145"/>
                  <a:gd name="connsiteY435" fmla="*/ 34376 h 320544"/>
                  <a:gd name="connsiteX436" fmla="*/ 159048 w 481145"/>
                  <a:gd name="connsiteY436" fmla="*/ 34147 h 320544"/>
                  <a:gd name="connsiteX437" fmla="*/ 160763 w 481145"/>
                  <a:gd name="connsiteY437" fmla="*/ 32575 h 320544"/>
                  <a:gd name="connsiteX438" fmla="*/ 161810 w 481145"/>
                  <a:gd name="connsiteY438" fmla="*/ 32309 h 320544"/>
                  <a:gd name="connsiteX439" fmla="*/ 164696 w 481145"/>
                  <a:gd name="connsiteY439" fmla="*/ 33423 h 320544"/>
                  <a:gd name="connsiteX440" fmla="*/ 168249 w 481145"/>
                  <a:gd name="connsiteY440" fmla="*/ 34204 h 320544"/>
                  <a:gd name="connsiteX441" fmla="*/ 171126 w 481145"/>
                  <a:gd name="connsiteY441" fmla="*/ 34252 h 320544"/>
                  <a:gd name="connsiteX442" fmla="*/ 172917 w 481145"/>
                  <a:gd name="connsiteY442" fmla="*/ 35100 h 320544"/>
                  <a:gd name="connsiteX443" fmla="*/ 174221 w 481145"/>
                  <a:gd name="connsiteY443" fmla="*/ 38786 h 320544"/>
                  <a:gd name="connsiteX444" fmla="*/ 175355 w 481145"/>
                  <a:gd name="connsiteY444" fmla="*/ 39548 h 320544"/>
                  <a:gd name="connsiteX445" fmla="*/ 176450 w 481145"/>
                  <a:gd name="connsiteY445" fmla="*/ 39776 h 320544"/>
                  <a:gd name="connsiteX446" fmla="*/ 178108 w 481145"/>
                  <a:gd name="connsiteY446" fmla="*/ 36481 h 320544"/>
                  <a:gd name="connsiteX447" fmla="*/ 179613 w 481145"/>
                  <a:gd name="connsiteY447" fmla="*/ 35204 h 320544"/>
                  <a:gd name="connsiteX448" fmla="*/ 181699 w 481145"/>
                  <a:gd name="connsiteY448" fmla="*/ 34261 h 320544"/>
                  <a:gd name="connsiteX449" fmla="*/ 183042 w 481145"/>
                  <a:gd name="connsiteY449" fmla="*/ 33852 h 320544"/>
                  <a:gd name="connsiteX450" fmla="*/ 183994 w 481145"/>
                  <a:gd name="connsiteY450" fmla="*/ 32680 h 320544"/>
                  <a:gd name="connsiteX451" fmla="*/ 185271 w 481145"/>
                  <a:gd name="connsiteY451" fmla="*/ 31547 h 320544"/>
                  <a:gd name="connsiteX452" fmla="*/ 186375 w 481145"/>
                  <a:gd name="connsiteY452" fmla="*/ 31452 h 320544"/>
                  <a:gd name="connsiteX453" fmla="*/ 187271 w 481145"/>
                  <a:gd name="connsiteY453" fmla="*/ 31890 h 320544"/>
                  <a:gd name="connsiteX454" fmla="*/ 188300 w 481145"/>
                  <a:gd name="connsiteY454" fmla="*/ 33461 h 320544"/>
                  <a:gd name="connsiteX455" fmla="*/ 189804 w 481145"/>
                  <a:gd name="connsiteY455" fmla="*/ 37043 h 320544"/>
                  <a:gd name="connsiteX456" fmla="*/ 191633 w 481145"/>
                  <a:gd name="connsiteY456" fmla="*/ 40634 h 320544"/>
                  <a:gd name="connsiteX457" fmla="*/ 192910 w 481145"/>
                  <a:gd name="connsiteY457" fmla="*/ 41938 h 320544"/>
                  <a:gd name="connsiteX458" fmla="*/ 196205 w 481145"/>
                  <a:gd name="connsiteY458" fmla="*/ 40834 h 320544"/>
                  <a:gd name="connsiteX459" fmla="*/ 198434 w 481145"/>
                  <a:gd name="connsiteY459" fmla="*/ 39709 h 320544"/>
                  <a:gd name="connsiteX460" fmla="*/ 202520 w 481145"/>
                  <a:gd name="connsiteY460" fmla="*/ 39500 h 320544"/>
                  <a:gd name="connsiteX461" fmla="*/ 207940 w 481145"/>
                  <a:gd name="connsiteY461" fmla="*/ 38710 h 320544"/>
                  <a:gd name="connsiteX462" fmla="*/ 212084 w 481145"/>
                  <a:gd name="connsiteY462" fmla="*/ 37681 h 320544"/>
                  <a:gd name="connsiteX463" fmla="*/ 214674 w 481145"/>
                  <a:gd name="connsiteY463" fmla="*/ 37862 h 320544"/>
                  <a:gd name="connsiteX464" fmla="*/ 216246 w 481145"/>
                  <a:gd name="connsiteY464" fmla="*/ 39005 h 320544"/>
                  <a:gd name="connsiteX465" fmla="*/ 218637 w 481145"/>
                  <a:gd name="connsiteY465" fmla="*/ 41205 h 320544"/>
                  <a:gd name="connsiteX466" fmla="*/ 219284 w 481145"/>
                  <a:gd name="connsiteY466" fmla="*/ 44367 h 320544"/>
                  <a:gd name="connsiteX467" fmla="*/ 222389 w 481145"/>
                  <a:gd name="connsiteY467" fmla="*/ 46549 h 320544"/>
                  <a:gd name="connsiteX468" fmla="*/ 224933 w 481145"/>
                  <a:gd name="connsiteY468" fmla="*/ 46949 h 320544"/>
                  <a:gd name="connsiteX469" fmla="*/ 225800 w 481145"/>
                  <a:gd name="connsiteY469" fmla="*/ 44682 h 320544"/>
                  <a:gd name="connsiteX470" fmla="*/ 227286 w 481145"/>
                  <a:gd name="connsiteY470" fmla="*/ 43101 h 320544"/>
                  <a:gd name="connsiteX471" fmla="*/ 226723 w 481145"/>
                  <a:gd name="connsiteY471" fmla="*/ 40919 h 320544"/>
                  <a:gd name="connsiteX472" fmla="*/ 226476 w 481145"/>
                  <a:gd name="connsiteY472" fmla="*/ 38138 h 320544"/>
                  <a:gd name="connsiteX473" fmla="*/ 225361 w 481145"/>
                  <a:gd name="connsiteY473" fmla="*/ 35557 h 320544"/>
                  <a:gd name="connsiteX474" fmla="*/ 224618 w 481145"/>
                  <a:gd name="connsiteY474" fmla="*/ 32775 h 320544"/>
                  <a:gd name="connsiteX475" fmla="*/ 225980 w 481145"/>
                  <a:gd name="connsiteY475" fmla="*/ 28794 h 320544"/>
                  <a:gd name="connsiteX476" fmla="*/ 227466 w 481145"/>
                  <a:gd name="connsiteY476" fmla="*/ 25308 h 320544"/>
                  <a:gd name="connsiteX477" fmla="*/ 228209 w 481145"/>
                  <a:gd name="connsiteY477" fmla="*/ 23412 h 320544"/>
                  <a:gd name="connsiteX478" fmla="*/ 230562 w 481145"/>
                  <a:gd name="connsiteY478" fmla="*/ 19907 h 320544"/>
                  <a:gd name="connsiteX479" fmla="*/ 232972 w 481145"/>
                  <a:gd name="connsiteY479" fmla="*/ 17402 h 320544"/>
                  <a:gd name="connsiteX480" fmla="*/ 236581 w 481145"/>
                  <a:gd name="connsiteY480" fmla="*/ 13373 h 320544"/>
                  <a:gd name="connsiteX481" fmla="*/ 239220 w 481145"/>
                  <a:gd name="connsiteY481" fmla="*/ 12039 h 320544"/>
                  <a:gd name="connsiteX482" fmla="*/ 241602 w 481145"/>
                  <a:gd name="connsiteY482" fmla="*/ 12649 h 320544"/>
                  <a:gd name="connsiteX483" fmla="*/ 242925 w 481145"/>
                  <a:gd name="connsiteY483" fmla="*/ 13202 h 320544"/>
                  <a:gd name="connsiteX484" fmla="*/ 246345 w 481145"/>
                  <a:gd name="connsiteY484" fmla="*/ 10811 h 320544"/>
                  <a:gd name="connsiteX485" fmla="*/ 252431 w 481145"/>
                  <a:gd name="connsiteY485" fmla="*/ 10687 h 320544"/>
                  <a:gd name="connsiteX486" fmla="*/ 257499 w 481145"/>
                  <a:gd name="connsiteY486" fmla="*/ 10992 h 320544"/>
                  <a:gd name="connsiteX487" fmla="*/ 258013 w 481145"/>
                  <a:gd name="connsiteY487" fmla="*/ 11068 h 320544"/>
                  <a:gd name="connsiteX488" fmla="*/ 260509 w 481145"/>
                  <a:gd name="connsiteY488" fmla="*/ 12306 h 320544"/>
                  <a:gd name="connsiteX489" fmla="*/ 263128 w 481145"/>
                  <a:gd name="connsiteY489" fmla="*/ 13354 h 320544"/>
                  <a:gd name="connsiteX490" fmla="*/ 264937 w 481145"/>
                  <a:gd name="connsiteY490" fmla="*/ 13421 h 320544"/>
                  <a:gd name="connsiteX491" fmla="*/ 267090 w 481145"/>
                  <a:gd name="connsiteY491" fmla="*/ 13182 h 320544"/>
                  <a:gd name="connsiteX492" fmla="*/ 269624 w 481145"/>
                  <a:gd name="connsiteY492" fmla="*/ 11782 h 320544"/>
                  <a:gd name="connsiteX493" fmla="*/ 271386 w 481145"/>
                  <a:gd name="connsiteY493" fmla="*/ 10430 h 320544"/>
                  <a:gd name="connsiteX494" fmla="*/ 273529 w 481145"/>
                  <a:gd name="connsiteY494" fmla="*/ 3553 h 320544"/>
                  <a:gd name="connsiteX495" fmla="*/ 274291 w 481145"/>
                  <a:gd name="connsiteY495" fmla="*/ 2562 h 320544"/>
                  <a:gd name="connsiteX496" fmla="*/ 275472 w 481145"/>
                  <a:gd name="connsiteY496" fmla="*/ 2019 h 320544"/>
                  <a:gd name="connsiteX497" fmla="*/ 277406 w 481145"/>
                  <a:gd name="connsiteY497" fmla="*/ 1962 h 320544"/>
                  <a:gd name="connsiteX498" fmla="*/ 281082 w 481145"/>
                  <a:gd name="connsiteY498" fmla="*/ 3248 h 320544"/>
                  <a:gd name="connsiteX499" fmla="*/ 285388 w 481145"/>
                  <a:gd name="connsiteY499" fmla="*/ 4400 h 320544"/>
                  <a:gd name="connsiteX500" fmla="*/ 287884 w 481145"/>
                  <a:gd name="connsiteY500" fmla="*/ 4238 h 320544"/>
                  <a:gd name="connsiteX501" fmla="*/ 294532 w 481145"/>
                  <a:gd name="connsiteY501" fmla="*/ 571 h 320544"/>
                  <a:gd name="connsiteX502" fmla="*/ 298237 w 481145"/>
                  <a:gd name="connsiteY502" fmla="*/ 0 h 320544"/>
                  <a:gd name="connsiteX503" fmla="*/ 302637 w 481145"/>
                  <a:gd name="connsiteY503" fmla="*/ 857 h 320544"/>
                  <a:gd name="connsiteX504" fmla="*/ 306962 w 481145"/>
                  <a:gd name="connsiteY504" fmla="*/ 905 h 320544"/>
                  <a:gd name="connsiteX505" fmla="*/ 310219 w 481145"/>
                  <a:gd name="connsiteY505" fmla="*/ 371 h 320544"/>
                  <a:gd name="connsiteX506" fmla="*/ 312458 w 481145"/>
                  <a:gd name="connsiteY506" fmla="*/ 1638 h 320544"/>
                  <a:gd name="connsiteX507" fmla="*/ 315220 w 481145"/>
                  <a:gd name="connsiteY507" fmla="*/ 4438 h 320544"/>
                  <a:gd name="connsiteX508" fmla="*/ 317716 w 481145"/>
                  <a:gd name="connsiteY508" fmla="*/ 8591 h 320544"/>
                  <a:gd name="connsiteX509" fmla="*/ 320325 w 481145"/>
                  <a:gd name="connsiteY509" fmla="*/ 16240 h 320544"/>
                  <a:gd name="connsiteX510" fmla="*/ 327936 w 481145"/>
                  <a:gd name="connsiteY510" fmla="*/ 24841 h 320544"/>
                  <a:gd name="connsiteX511" fmla="*/ 328060 w 481145"/>
                  <a:gd name="connsiteY511" fmla="*/ 26518 h 320544"/>
                  <a:gd name="connsiteX512" fmla="*/ 327440 w 481145"/>
                  <a:gd name="connsiteY512" fmla="*/ 27594 h 320544"/>
                  <a:gd name="connsiteX513" fmla="*/ 323697 w 481145"/>
                  <a:gd name="connsiteY513" fmla="*/ 28632 h 320544"/>
                  <a:gd name="connsiteX514" fmla="*/ 320535 w 481145"/>
                  <a:gd name="connsiteY514" fmla="*/ 29194 h 320544"/>
                  <a:gd name="connsiteX515" fmla="*/ 320383 w 481145"/>
                  <a:gd name="connsiteY515" fmla="*/ 30661 h 320544"/>
                  <a:gd name="connsiteX516" fmla="*/ 321221 w 481145"/>
                  <a:gd name="connsiteY516" fmla="*/ 32252 h 320544"/>
                  <a:gd name="connsiteX517" fmla="*/ 322669 w 481145"/>
                  <a:gd name="connsiteY517" fmla="*/ 34576 h 320544"/>
                  <a:gd name="connsiteX518" fmla="*/ 322888 w 481145"/>
                  <a:gd name="connsiteY518" fmla="*/ 37567 h 320544"/>
                  <a:gd name="connsiteX519" fmla="*/ 322812 w 481145"/>
                  <a:gd name="connsiteY519" fmla="*/ 40310 h 320544"/>
                  <a:gd name="connsiteX520" fmla="*/ 323431 w 481145"/>
                  <a:gd name="connsiteY520" fmla="*/ 42729 h 320544"/>
                  <a:gd name="connsiteX521" fmla="*/ 324640 w 481145"/>
                  <a:gd name="connsiteY521" fmla="*/ 43720 h 320544"/>
                  <a:gd name="connsiteX522" fmla="*/ 324793 w 481145"/>
                  <a:gd name="connsiteY522" fmla="*/ 44929 h 320544"/>
                  <a:gd name="connsiteX523" fmla="*/ 323402 w 481145"/>
                  <a:gd name="connsiteY523" fmla="*/ 46415 h 320544"/>
                  <a:gd name="connsiteX524" fmla="*/ 323012 w 481145"/>
                  <a:gd name="connsiteY524" fmla="*/ 47330 h 320544"/>
                  <a:gd name="connsiteX525" fmla="*/ 323555 w 481145"/>
                  <a:gd name="connsiteY525" fmla="*/ 47825 h 320544"/>
                  <a:gd name="connsiteX526" fmla="*/ 330422 w 481145"/>
                  <a:gd name="connsiteY526" fmla="*/ 48111 h 320544"/>
                  <a:gd name="connsiteX527" fmla="*/ 333784 w 481145"/>
                  <a:gd name="connsiteY527" fmla="*/ 49549 h 320544"/>
                  <a:gd name="connsiteX528" fmla="*/ 336337 w 481145"/>
                  <a:gd name="connsiteY528" fmla="*/ 50863 h 320544"/>
                  <a:gd name="connsiteX529" fmla="*/ 337623 w 481145"/>
                  <a:gd name="connsiteY529" fmla="*/ 50987 h 320544"/>
                  <a:gd name="connsiteX530" fmla="*/ 340519 w 481145"/>
                  <a:gd name="connsiteY530" fmla="*/ 50149 h 320544"/>
                  <a:gd name="connsiteX531" fmla="*/ 343776 w 481145"/>
                  <a:gd name="connsiteY531" fmla="*/ 49616 h 320544"/>
                  <a:gd name="connsiteX532" fmla="*/ 345748 w 481145"/>
                  <a:gd name="connsiteY532" fmla="*/ 49539 h 320544"/>
                  <a:gd name="connsiteX533" fmla="*/ 346510 w 481145"/>
                  <a:gd name="connsiteY533" fmla="*/ 50511 h 320544"/>
                  <a:gd name="connsiteX534" fmla="*/ 347120 w 481145"/>
                  <a:gd name="connsiteY534" fmla="*/ 53054 h 320544"/>
                  <a:gd name="connsiteX535" fmla="*/ 348262 w 481145"/>
                  <a:gd name="connsiteY535" fmla="*/ 55597 h 320544"/>
                  <a:gd name="connsiteX536" fmla="*/ 349329 w 481145"/>
                  <a:gd name="connsiteY536" fmla="*/ 56321 h 320544"/>
                  <a:gd name="connsiteX537" fmla="*/ 351234 w 481145"/>
                  <a:gd name="connsiteY537" fmla="*/ 56197 h 320544"/>
                  <a:gd name="connsiteX538" fmla="*/ 352377 w 481145"/>
                  <a:gd name="connsiteY538" fmla="*/ 56321 h 320544"/>
                  <a:gd name="connsiteX539" fmla="*/ 352987 w 481145"/>
                  <a:gd name="connsiteY539" fmla="*/ 57283 h 320544"/>
                  <a:gd name="connsiteX540" fmla="*/ 352301 w 481145"/>
                  <a:gd name="connsiteY540" fmla="*/ 58731 h 320544"/>
                  <a:gd name="connsiteX541" fmla="*/ 352454 w 481145"/>
                  <a:gd name="connsiteY541" fmla="*/ 60303 h 320544"/>
                  <a:gd name="connsiteX542" fmla="*/ 353291 w 481145"/>
                  <a:gd name="connsiteY542" fmla="*/ 62227 h 320544"/>
                  <a:gd name="connsiteX543" fmla="*/ 354282 w 481145"/>
                  <a:gd name="connsiteY543" fmla="*/ 66675 h 320544"/>
                  <a:gd name="connsiteX544" fmla="*/ 355196 w 481145"/>
                  <a:gd name="connsiteY544" fmla="*/ 67999 h 320544"/>
                  <a:gd name="connsiteX545" fmla="*/ 355806 w 481145"/>
                  <a:gd name="connsiteY545" fmla="*/ 69675 h 320544"/>
                  <a:gd name="connsiteX546" fmla="*/ 355806 w 481145"/>
                  <a:gd name="connsiteY546" fmla="*/ 71599 h 320544"/>
                  <a:gd name="connsiteX547" fmla="*/ 355044 w 481145"/>
                  <a:gd name="connsiteY547" fmla="*/ 73276 h 320544"/>
                  <a:gd name="connsiteX548" fmla="*/ 354511 w 481145"/>
                  <a:gd name="connsiteY548" fmla="*/ 74590 h 320544"/>
                  <a:gd name="connsiteX549" fmla="*/ 355044 w 481145"/>
                  <a:gd name="connsiteY549" fmla="*/ 77581 h 320544"/>
                  <a:gd name="connsiteX550" fmla="*/ 357101 w 481145"/>
                  <a:gd name="connsiteY550" fmla="*/ 80924 h 320544"/>
                  <a:gd name="connsiteX551" fmla="*/ 358625 w 481145"/>
                  <a:gd name="connsiteY551" fmla="*/ 81753 h 320544"/>
                  <a:gd name="connsiteX552" fmla="*/ 359845 w 481145"/>
                  <a:gd name="connsiteY552" fmla="*/ 84734 h 320544"/>
                  <a:gd name="connsiteX553" fmla="*/ 362055 w 481145"/>
                  <a:gd name="connsiteY553" fmla="*/ 85687 h 320544"/>
                  <a:gd name="connsiteX554" fmla="*/ 365331 w 481145"/>
                  <a:gd name="connsiteY554" fmla="*/ 83182 h 320544"/>
                  <a:gd name="connsiteX555" fmla="*/ 367846 w 481145"/>
                  <a:gd name="connsiteY555" fmla="*/ 81867 h 320544"/>
                  <a:gd name="connsiteX556" fmla="*/ 370989 w 481145"/>
                  <a:gd name="connsiteY556" fmla="*/ 82601 h 320544"/>
                  <a:gd name="connsiteX557" fmla="*/ 373894 w 481145"/>
                  <a:gd name="connsiteY557" fmla="*/ 83067 h 320544"/>
                  <a:gd name="connsiteX558" fmla="*/ 375847 w 481145"/>
                  <a:gd name="connsiteY558" fmla="*/ 84772 h 320544"/>
                  <a:gd name="connsiteX559" fmla="*/ 377285 w 481145"/>
                  <a:gd name="connsiteY559" fmla="*/ 87116 h 320544"/>
                  <a:gd name="connsiteX560" fmla="*/ 378961 w 481145"/>
                  <a:gd name="connsiteY560" fmla="*/ 88420 h 320544"/>
                  <a:gd name="connsiteX561" fmla="*/ 380638 w 481145"/>
                  <a:gd name="connsiteY561" fmla="*/ 87735 h 320544"/>
                  <a:gd name="connsiteX562" fmla="*/ 384134 w 481145"/>
                  <a:gd name="connsiteY562" fmla="*/ 88420 h 320544"/>
                  <a:gd name="connsiteX563" fmla="*/ 385733 w 481145"/>
                  <a:gd name="connsiteY563" fmla="*/ 90316 h 320544"/>
                  <a:gd name="connsiteX564" fmla="*/ 387334 w 481145"/>
                  <a:gd name="connsiteY564" fmla="*/ 91383 h 320544"/>
                  <a:gd name="connsiteX565" fmla="*/ 389391 w 481145"/>
                  <a:gd name="connsiteY565" fmla="*/ 89840 h 320544"/>
                  <a:gd name="connsiteX566" fmla="*/ 391067 w 481145"/>
                  <a:gd name="connsiteY566" fmla="*/ 87935 h 320544"/>
                  <a:gd name="connsiteX567" fmla="*/ 397202 w 481145"/>
                  <a:gd name="connsiteY567" fmla="*/ 85944 h 320544"/>
                  <a:gd name="connsiteX568" fmla="*/ 401012 w 481145"/>
                  <a:gd name="connsiteY568" fmla="*/ 85449 h 320544"/>
                  <a:gd name="connsiteX569" fmla="*/ 402078 w 481145"/>
                  <a:gd name="connsiteY569" fmla="*/ 85058 h 320544"/>
                  <a:gd name="connsiteX570" fmla="*/ 404317 w 481145"/>
                  <a:gd name="connsiteY570" fmla="*/ 83629 h 320544"/>
                  <a:gd name="connsiteX571" fmla="*/ 406679 w 481145"/>
                  <a:gd name="connsiteY571" fmla="*/ 82677 h 320544"/>
                  <a:gd name="connsiteX572" fmla="*/ 408803 w 481145"/>
                  <a:gd name="connsiteY572" fmla="*/ 82934 h 320544"/>
                  <a:gd name="connsiteX573" fmla="*/ 410899 w 481145"/>
                  <a:gd name="connsiteY573" fmla="*/ 85896 h 320544"/>
                  <a:gd name="connsiteX574" fmla="*/ 413070 w 481145"/>
                  <a:gd name="connsiteY574" fmla="*/ 87935 h 320544"/>
                  <a:gd name="connsiteX575" fmla="*/ 413680 w 481145"/>
                  <a:gd name="connsiteY575" fmla="*/ 91145 h 320544"/>
                  <a:gd name="connsiteX576" fmla="*/ 416328 w 481145"/>
                  <a:gd name="connsiteY576" fmla="*/ 95545 h 320544"/>
                  <a:gd name="connsiteX577" fmla="*/ 422910 w 481145"/>
                  <a:gd name="connsiteY577" fmla="*/ 101555 h 320544"/>
                  <a:gd name="connsiteX578" fmla="*/ 425491 w 481145"/>
                  <a:gd name="connsiteY578" fmla="*/ 103384 h 320544"/>
                  <a:gd name="connsiteX579" fmla="*/ 427244 w 481145"/>
                  <a:gd name="connsiteY579" fmla="*/ 103060 h 320544"/>
                  <a:gd name="connsiteX580" fmla="*/ 428158 w 481145"/>
                  <a:gd name="connsiteY580" fmla="*/ 102584 h 320544"/>
                  <a:gd name="connsiteX581" fmla="*/ 428587 w 481145"/>
                  <a:gd name="connsiteY581" fmla="*/ 101955 h 320544"/>
                  <a:gd name="connsiteX582" fmla="*/ 428987 w 481145"/>
                  <a:gd name="connsiteY582" fmla="*/ 99012 h 320544"/>
                  <a:gd name="connsiteX583" fmla="*/ 429816 w 481145"/>
                  <a:gd name="connsiteY583" fmla="*/ 97926 h 320544"/>
                  <a:gd name="connsiteX584" fmla="*/ 431149 w 481145"/>
                  <a:gd name="connsiteY584" fmla="*/ 97898 h 320544"/>
                  <a:gd name="connsiteX585" fmla="*/ 436302 w 481145"/>
                  <a:gd name="connsiteY585" fmla="*/ 101555 h 320544"/>
                  <a:gd name="connsiteX586" fmla="*/ 438998 w 481145"/>
                  <a:gd name="connsiteY586" fmla="*/ 101955 h 320544"/>
                  <a:gd name="connsiteX587" fmla="*/ 441560 w 481145"/>
                  <a:gd name="connsiteY587" fmla="*/ 102022 h 320544"/>
                  <a:gd name="connsiteX588" fmla="*/ 445008 w 481145"/>
                  <a:gd name="connsiteY588" fmla="*/ 104860 h 320544"/>
                  <a:gd name="connsiteX589" fmla="*/ 448789 w 481145"/>
                  <a:gd name="connsiteY589" fmla="*/ 107327 h 320544"/>
                  <a:gd name="connsiteX590" fmla="*/ 451713 w 481145"/>
                  <a:gd name="connsiteY590" fmla="*/ 107585 h 320544"/>
                  <a:gd name="connsiteX591" fmla="*/ 454047 w 481145"/>
                  <a:gd name="connsiteY591" fmla="*/ 106613 h 320544"/>
                  <a:gd name="connsiteX592" fmla="*/ 455647 w 481145"/>
                  <a:gd name="connsiteY592" fmla="*/ 106023 h 320544"/>
                  <a:gd name="connsiteX593" fmla="*/ 456638 w 481145"/>
                  <a:gd name="connsiteY593" fmla="*/ 106966 h 320544"/>
                  <a:gd name="connsiteX594" fmla="*/ 457552 w 481145"/>
                  <a:gd name="connsiteY594" fmla="*/ 109090 h 320544"/>
                  <a:gd name="connsiteX595" fmla="*/ 459076 w 481145"/>
                  <a:gd name="connsiteY595" fmla="*/ 110737 h 320544"/>
                  <a:gd name="connsiteX596" fmla="*/ 460829 w 481145"/>
                  <a:gd name="connsiteY596" fmla="*/ 111204 h 320544"/>
                  <a:gd name="connsiteX597" fmla="*/ 463353 w 481145"/>
                  <a:gd name="connsiteY597" fmla="*/ 111309 h 320544"/>
                  <a:gd name="connsiteX598" fmla="*/ 467734 w 481145"/>
                  <a:gd name="connsiteY598" fmla="*/ 114490 h 320544"/>
                  <a:gd name="connsiteX599" fmla="*/ 471849 w 481145"/>
                  <a:gd name="connsiteY599" fmla="*/ 117729 h 320544"/>
                  <a:gd name="connsiteX600" fmla="*/ 474421 w 481145"/>
                  <a:gd name="connsiteY600" fmla="*/ 117910 h 320544"/>
                  <a:gd name="connsiteX601" fmla="*/ 476602 w 481145"/>
                  <a:gd name="connsiteY601" fmla="*/ 116957 h 320544"/>
                  <a:gd name="connsiteX602" fmla="*/ 478526 w 481145"/>
                  <a:gd name="connsiteY602" fmla="*/ 116710 h 320544"/>
                  <a:gd name="connsiteX603" fmla="*/ 479869 w 481145"/>
                  <a:gd name="connsiteY603" fmla="*/ 117529 h 320544"/>
                  <a:gd name="connsiteX604" fmla="*/ 480250 w 481145"/>
                  <a:gd name="connsiteY604" fmla="*/ 118929 h 320544"/>
                  <a:gd name="connsiteX605" fmla="*/ 479260 w 481145"/>
                  <a:gd name="connsiteY605" fmla="*/ 120805 h 320544"/>
                  <a:gd name="connsiteX606" fmla="*/ 479260 w 481145"/>
                  <a:gd name="connsiteY606" fmla="*/ 123492 h 320544"/>
                  <a:gd name="connsiteX607" fmla="*/ 481089 w 481145"/>
                  <a:gd name="connsiteY607" fmla="*/ 126063 h 320544"/>
                  <a:gd name="connsiteX608" fmla="*/ 481146 w 481145"/>
                  <a:gd name="connsiteY608" fmla="*/ 128588 h 320544"/>
                  <a:gd name="connsiteX609" fmla="*/ 480622 w 481145"/>
                  <a:gd name="connsiteY609" fmla="*/ 130864 h 320544"/>
                  <a:gd name="connsiteX610" fmla="*/ 479584 w 481145"/>
                  <a:gd name="connsiteY610" fmla="*/ 132959 h 320544"/>
                  <a:gd name="connsiteX611" fmla="*/ 477078 w 481145"/>
                  <a:gd name="connsiteY611" fmla="*/ 135836 h 320544"/>
                  <a:gd name="connsiteX612" fmla="*/ 474764 w 481145"/>
                  <a:gd name="connsiteY612" fmla="*/ 138512 h 320544"/>
                  <a:gd name="connsiteX613" fmla="*/ 471287 w 481145"/>
                  <a:gd name="connsiteY613" fmla="*/ 139627 h 320544"/>
                  <a:gd name="connsiteX614" fmla="*/ 469335 w 481145"/>
                  <a:gd name="connsiteY614" fmla="*/ 140798 h 320544"/>
                  <a:gd name="connsiteX615" fmla="*/ 469849 w 481145"/>
                  <a:gd name="connsiteY615" fmla="*/ 142760 h 320544"/>
                  <a:gd name="connsiteX616" fmla="*/ 471125 w 481145"/>
                  <a:gd name="connsiteY616" fmla="*/ 144589 h 320544"/>
                  <a:gd name="connsiteX617" fmla="*/ 474078 w 481145"/>
                  <a:gd name="connsiteY617" fmla="*/ 146066 h 320544"/>
                  <a:gd name="connsiteX618" fmla="*/ 477431 w 481145"/>
                  <a:gd name="connsiteY618" fmla="*/ 147142 h 320544"/>
                  <a:gd name="connsiteX619" fmla="*/ 477821 w 481145"/>
                  <a:gd name="connsiteY619" fmla="*/ 148333 h 320544"/>
                  <a:gd name="connsiteX620" fmla="*/ 477307 w 481145"/>
                  <a:gd name="connsiteY620" fmla="*/ 148933 h 320544"/>
                  <a:gd name="connsiteX621" fmla="*/ 475154 w 481145"/>
                  <a:gd name="connsiteY621" fmla="*/ 149485 h 320544"/>
                  <a:gd name="connsiteX622" fmla="*/ 472183 w 481145"/>
                  <a:gd name="connsiteY622" fmla="*/ 148923 h 320544"/>
                  <a:gd name="connsiteX623" fmla="*/ 471192 w 481145"/>
                  <a:gd name="connsiteY623" fmla="*/ 149961 h 320544"/>
                  <a:gd name="connsiteX624" fmla="*/ 469820 w 481145"/>
                  <a:gd name="connsiteY624" fmla="*/ 151686 h 320544"/>
                  <a:gd name="connsiteX625" fmla="*/ 468906 w 481145"/>
                  <a:gd name="connsiteY625" fmla="*/ 154791 h 320544"/>
                  <a:gd name="connsiteX626" fmla="*/ 468220 w 481145"/>
                  <a:gd name="connsiteY626" fmla="*/ 157667 h 320544"/>
                  <a:gd name="connsiteX627" fmla="*/ 471449 w 481145"/>
                  <a:gd name="connsiteY627" fmla="*/ 158448 h 320544"/>
                  <a:gd name="connsiteX628" fmla="*/ 473326 w 481145"/>
                  <a:gd name="connsiteY628" fmla="*/ 159620 h 320544"/>
                  <a:gd name="connsiteX629" fmla="*/ 473916 w 481145"/>
                  <a:gd name="connsiteY629" fmla="*/ 161972 h 320544"/>
                  <a:gd name="connsiteX630" fmla="*/ 474583 w 481145"/>
                  <a:gd name="connsiteY630" fmla="*/ 164592 h 320544"/>
                  <a:gd name="connsiteX631" fmla="*/ 474783 w 481145"/>
                  <a:gd name="connsiteY631" fmla="*/ 166944 h 320544"/>
                  <a:gd name="connsiteX632" fmla="*/ 473716 w 481145"/>
                  <a:gd name="connsiteY632" fmla="*/ 168087 h 320544"/>
                  <a:gd name="connsiteX633" fmla="*/ 473650 w 481145"/>
                  <a:gd name="connsiteY633" fmla="*/ 169259 h 320544"/>
                  <a:gd name="connsiteX634" fmla="*/ 474154 w 481145"/>
                  <a:gd name="connsiteY634" fmla="*/ 169840 h 320544"/>
                  <a:gd name="connsiteX635" fmla="*/ 475545 w 481145"/>
                  <a:gd name="connsiteY635" fmla="*/ 170097 h 320544"/>
                  <a:gd name="connsiteX636" fmla="*/ 476602 w 481145"/>
                  <a:gd name="connsiteY636" fmla="*/ 170621 h 320544"/>
                  <a:gd name="connsiteX637" fmla="*/ 476688 w 481145"/>
                  <a:gd name="connsiteY637" fmla="*/ 171860 h 320544"/>
                  <a:gd name="connsiteX638" fmla="*/ 474659 w 481145"/>
                  <a:gd name="connsiteY638" fmla="*/ 174641 h 320544"/>
                  <a:gd name="connsiteX639" fmla="*/ 472764 w 481145"/>
                  <a:gd name="connsiteY639" fmla="*/ 179956 h 320544"/>
                  <a:gd name="connsiteX640" fmla="*/ 471744 w 481145"/>
                  <a:gd name="connsiteY640" fmla="*/ 182775 h 320544"/>
                  <a:gd name="connsiteX641" fmla="*/ 471821 w 481145"/>
                  <a:gd name="connsiteY641" fmla="*/ 185833 h 320544"/>
                  <a:gd name="connsiteX642" fmla="*/ 470678 w 481145"/>
                  <a:gd name="connsiteY642" fmla="*/ 187528 h 320544"/>
                  <a:gd name="connsiteX643" fmla="*/ 468573 w 481145"/>
                  <a:gd name="connsiteY643" fmla="*/ 187747 h 320544"/>
                  <a:gd name="connsiteX644" fmla="*/ 461429 w 481145"/>
                  <a:gd name="connsiteY644" fmla="*/ 188042 h 320544"/>
                  <a:gd name="connsiteX645" fmla="*/ 455209 w 481145"/>
                  <a:gd name="connsiteY645" fmla="*/ 187890 h 320544"/>
                  <a:gd name="connsiteX646" fmla="*/ 452523 w 481145"/>
                  <a:gd name="connsiteY646" fmla="*/ 187452 h 320544"/>
                  <a:gd name="connsiteX647" fmla="*/ 448313 w 481145"/>
                  <a:gd name="connsiteY647" fmla="*/ 187185 h 320544"/>
                  <a:gd name="connsiteX648" fmla="*/ 446227 w 481145"/>
                  <a:gd name="connsiteY648" fmla="*/ 187909 h 320544"/>
                  <a:gd name="connsiteX649" fmla="*/ 443465 w 481145"/>
                  <a:gd name="connsiteY649" fmla="*/ 192786 h 320544"/>
                  <a:gd name="connsiteX650" fmla="*/ 441369 w 481145"/>
                  <a:gd name="connsiteY650" fmla="*/ 194691 h 320544"/>
                  <a:gd name="connsiteX651" fmla="*/ 437912 w 481145"/>
                  <a:gd name="connsiteY651" fmla="*/ 196415 h 320544"/>
                  <a:gd name="connsiteX652" fmla="*/ 434111 w 481145"/>
                  <a:gd name="connsiteY652" fmla="*/ 196910 h 320544"/>
                  <a:gd name="connsiteX653" fmla="*/ 431930 w 481145"/>
                  <a:gd name="connsiteY653" fmla="*/ 198911 h 320544"/>
                  <a:gd name="connsiteX654" fmla="*/ 431159 w 481145"/>
                  <a:gd name="connsiteY654" fmla="*/ 202054 h 320544"/>
                  <a:gd name="connsiteX655" fmla="*/ 431101 w 481145"/>
                  <a:gd name="connsiteY655" fmla="*/ 204835 h 320544"/>
                  <a:gd name="connsiteX656" fmla="*/ 430749 w 481145"/>
                  <a:gd name="connsiteY656" fmla="*/ 206226 h 320544"/>
                  <a:gd name="connsiteX657" fmla="*/ 429930 w 481145"/>
                  <a:gd name="connsiteY657" fmla="*/ 207445 h 320544"/>
                  <a:gd name="connsiteX658" fmla="*/ 429634 w 481145"/>
                  <a:gd name="connsiteY658" fmla="*/ 208312 h 320544"/>
                  <a:gd name="connsiteX659" fmla="*/ 429816 w 481145"/>
                  <a:gd name="connsiteY659" fmla="*/ 209264 h 320544"/>
                  <a:gd name="connsiteX660" fmla="*/ 430701 w 481145"/>
                  <a:gd name="connsiteY660" fmla="*/ 209607 h 320544"/>
                  <a:gd name="connsiteX661" fmla="*/ 431759 w 481145"/>
                  <a:gd name="connsiteY661" fmla="*/ 210045 h 320544"/>
                  <a:gd name="connsiteX662" fmla="*/ 431759 w 481145"/>
                  <a:gd name="connsiteY662" fmla="*/ 210731 h 320544"/>
                  <a:gd name="connsiteX663" fmla="*/ 431349 w 481145"/>
                  <a:gd name="connsiteY663" fmla="*/ 211598 h 320544"/>
                  <a:gd name="connsiteX664" fmla="*/ 430168 w 481145"/>
                  <a:gd name="connsiteY664" fmla="*/ 212550 h 320544"/>
                  <a:gd name="connsiteX665" fmla="*/ 429634 w 481145"/>
                  <a:gd name="connsiteY665" fmla="*/ 214017 h 320544"/>
                  <a:gd name="connsiteX666" fmla="*/ 429758 w 481145"/>
                  <a:gd name="connsiteY666" fmla="*/ 215579 h 320544"/>
                  <a:gd name="connsiteX667" fmla="*/ 429977 w 481145"/>
                  <a:gd name="connsiteY667" fmla="*/ 217303 h 320544"/>
                  <a:gd name="connsiteX668" fmla="*/ 264185 w 481145"/>
                  <a:gd name="connsiteY668" fmla="*/ 251755 h 320544"/>
                  <a:gd name="connsiteX669" fmla="*/ 267871 w 481145"/>
                  <a:gd name="connsiteY669" fmla="*/ 253651 h 320544"/>
                  <a:gd name="connsiteX670" fmla="*/ 264109 w 481145"/>
                  <a:gd name="connsiteY670" fmla="*/ 253146 h 320544"/>
                  <a:gd name="connsiteX671" fmla="*/ 255851 w 481145"/>
                  <a:gd name="connsiteY671" fmla="*/ 251365 h 320544"/>
                  <a:gd name="connsiteX672" fmla="*/ 252203 w 481145"/>
                  <a:gd name="connsiteY672" fmla="*/ 249679 h 320544"/>
                  <a:gd name="connsiteX673" fmla="*/ 251260 w 481145"/>
                  <a:gd name="connsiteY673" fmla="*/ 247793 h 320544"/>
                  <a:gd name="connsiteX674" fmla="*/ 250727 w 481145"/>
                  <a:gd name="connsiteY674" fmla="*/ 245221 h 320544"/>
                  <a:gd name="connsiteX675" fmla="*/ 252765 w 481145"/>
                  <a:gd name="connsiteY675" fmla="*/ 247917 h 320544"/>
                  <a:gd name="connsiteX676" fmla="*/ 254193 w 481145"/>
                  <a:gd name="connsiteY676" fmla="*/ 249098 h 320544"/>
                  <a:gd name="connsiteX677" fmla="*/ 264185 w 481145"/>
                  <a:gd name="connsiteY677" fmla="*/ 251755 h 32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481145" h="320544">
                    <a:moveTo>
                      <a:pt x="429977" y="217303"/>
                    </a:moveTo>
                    <a:lnTo>
                      <a:pt x="429006" y="217741"/>
                    </a:lnTo>
                    <a:lnTo>
                      <a:pt x="419662" y="217132"/>
                    </a:lnTo>
                    <a:lnTo>
                      <a:pt x="412032" y="217961"/>
                    </a:lnTo>
                    <a:lnTo>
                      <a:pt x="406593" y="224123"/>
                    </a:lnTo>
                    <a:lnTo>
                      <a:pt x="403355" y="224104"/>
                    </a:lnTo>
                    <a:lnTo>
                      <a:pt x="398793" y="225704"/>
                    </a:lnTo>
                    <a:lnTo>
                      <a:pt x="395697" y="227695"/>
                    </a:lnTo>
                    <a:lnTo>
                      <a:pt x="392030" y="232000"/>
                    </a:lnTo>
                    <a:lnTo>
                      <a:pt x="389191" y="230067"/>
                    </a:lnTo>
                    <a:lnTo>
                      <a:pt x="385715" y="230124"/>
                    </a:lnTo>
                    <a:lnTo>
                      <a:pt x="382324" y="231295"/>
                    </a:lnTo>
                    <a:lnTo>
                      <a:pt x="378247" y="234172"/>
                    </a:lnTo>
                    <a:lnTo>
                      <a:pt x="375980" y="234677"/>
                    </a:lnTo>
                    <a:lnTo>
                      <a:pt x="371446" y="233858"/>
                    </a:lnTo>
                    <a:lnTo>
                      <a:pt x="366160" y="235505"/>
                    </a:lnTo>
                    <a:lnTo>
                      <a:pt x="354749" y="244907"/>
                    </a:lnTo>
                    <a:lnTo>
                      <a:pt x="350910" y="251755"/>
                    </a:lnTo>
                    <a:lnTo>
                      <a:pt x="349510" y="253089"/>
                    </a:lnTo>
                    <a:lnTo>
                      <a:pt x="347586" y="254756"/>
                    </a:lnTo>
                    <a:lnTo>
                      <a:pt x="345528" y="255594"/>
                    </a:lnTo>
                    <a:lnTo>
                      <a:pt x="344443" y="255518"/>
                    </a:lnTo>
                    <a:lnTo>
                      <a:pt x="349882" y="250660"/>
                    </a:lnTo>
                    <a:lnTo>
                      <a:pt x="351548" y="248841"/>
                    </a:lnTo>
                    <a:lnTo>
                      <a:pt x="351834" y="247497"/>
                    </a:lnTo>
                    <a:lnTo>
                      <a:pt x="351863" y="245316"/>
                    </a:lnTo>
                    <a:lnTo>
                      <a:pt x="350215" y="242611"/>
                    </a:lnTo>
                    <a:lnTo>
                      <a:pt x="345767" y="249307"/>
                    </a:lnTo>
                    <a:lnTo>
                      <a:pt x="343242" y="250279"/>
                    </a:lnTo>
                    <a:lnTo>
                      <a:pt x="340033" y="252289"/>
                    </a:lnTo>
                    <a:lnTo>
                      <a:pt x="339871" y="256756"/>
                    </a:lnTo>
                    <a:lnTo>
                      <a:pt x="340242" y="260070"/>
                    </a:lnTo>
                    <a:lnTo>
                      <a:pt x="341556" y="264233"/>
                    </a:lnTo>
                    <a:lnTo>
                      <a:pt x="344662" y="271024"/>
                    </a:lnTo>
                    <a:lnTo>
                      <a:pt x="351005" y="280692"/>
                    </a:lnTo>
                    <a:lnTo>
                      <a:pt x="354044" y="284235"/>
                    </a:lnTo>
                    <a:lnTo>
                      <a:pt x="356273" y="285645"/>
                    </a:lnTo>
                    <a:lnTo>
                      <a:pt x="358959" y="285845"/>
                    </a:lnTo>
                    <a:lnTo>
                      <a:pt x="364121" y="282864"/>
                    </a:lnTo>
                    <a:lnTo>
                      <a:pt x="366322" y="282397"/>
                    </a:lnTo>
                    <a:lnTo>
                      <a:pt x="371122" y="283531"/>
                    </a:lnTo>
                    <a:lnTo>
                      <a:pt x="372837" y="281549"/>
                    </a:lnTo>
                    <a:lnTo>
                      <a:pt x="375332" y="280445"/>
                    </a:lnTo>
                    <a:lnTo>
                      <a:pt x="378533" y="280302"/>
                    </a:lnTo>
                    <a:lnTo>
                      <a:pt x="382191" y="281197"/>
                    </a:lnTo>
                    <a:lnTo>
                      <a:pt x="386153" y="282702"/>
                    </a:lnTo>
                    <a:lnTo>
                      <a:pt x="384524" y="286102"/>
                    </a:lnTo>
                    <a:lnTo>
                      <a:pt x="382828" y="288807"/>
                    </a:lnTo>
                    <a:lnTo>
                      <a:pt x="382228" y="291798"/>
                    </a:lnTo>
                    <a:lnTo>
                      <a:pt x="381285" y="295122"/>
                    </a:lnTo>
                    <a:lnTo>
                      <a:pt x="376914" y="296608"/>
                    </a:lnTo>
                    <a:lnTo>
                      <a:pt x="372237" y="296428"/>
                    </a:lnTo>
                    <a:lnTo>
                      <a:pt x="367303" y="297389"/>
                    </a:lnTo>
                    <a:lnTo>
                      <a:pt x="365522" y="296103"/>
                    </a:lnTo>
                    <a:lnTo>
                      <a:pt x="364341" y="294922"/>
                    </a:lnTo>
                    <a:lnTo>
                      <a:pt x="362150" y="293741"/>
                    </a:lnTo>
                    <a:lnTo>
                      <a:pt x="359264" y="293094"/>
                    </a:lnTo>
                    <a:lnTo>
                      <a:pt x="356673" y="293884"/>
                    </a:lnTo>
                    <a:lnTo>
                      <a:pt x="353606" y="298409"/>
                    </a:lnTo>
                    <a:lnTo>
                      <a:pt x="348176" y="301495"/>
                    </a:lnTo>
                    <a:lnTo>
                      <a:pt x="346386" y="305019"/>
                    </a:lnTo>
                    <a:lnTo>
                      <a:pt x="341043" y="304229"/>
                    </a:lnTo>
                    <a:lnTo>
                      <a:pt x="336470" y="304847"/>
                    </a:lnTo>
                    <a:lnTo>
                      <a:pt x="329869" y="308057"/>
                    </a:lnTo>
                    <a:lnTo>
                      <a:pt x="324840" y="314915"/>
                    </a:lnTo>
                    <a:lnTo>
                      <a:pt x="319297" y="319192"/>
                    </a:lnTo>
                    <a:lnTo>
                      <a:pt x="314906" y="320545"/>
                    </a:lnTo>
                    <a:lnTo>
                      <a:pt x="310782" y="320126"/>
                    </a:lnTo>
                    <a:lnTo>
                      <a:pt x="308114" y="318849"/>
                    </a:lnTo>
                    <a:lnTo>
                      <a:pt x="302628" y="314354"/>
                    </a:lnTo>
                    <a:lnTo>
                      <a:pt x="302952" y="312744"/>
                    </a:lnTo>
                    <a:lnTo>
                      <a:pt x="303714" y="311934"/>
                    </a:lnTo>
                    <a:lnTo>
                      <a:pt x="304752" y="309610"/>
                    </a:lnTo>
                    <a:lnTo>
                      <a:pt x="306943" y="301076"/>
                    </a:lnTo>
                    <a:lnTo>
                      <a:pt x="306648" y="298294"/>
                    </a:lnTo>
                    <a:lnTo>
                      <a:pt x="305419" y="293922"/>
                    </a:lnTo>
                    <a:lnTo>
                      <a:pt x="301066" y="290513"/>
                    </a:lnTo>
                    <a:lnTo>
                      <a:pt x="297570" y="291160"/>
                    </a:lnTo>
                    <a:lnTo>
                      <a:pt x="295580" y="290255"/>
                    </a:lnTo>
                    <a:lnTo>
                      <a:pt x="288407" y="284445"/>
                    </a:lnTo>
                    <a:lnTo>
                      <a:pt x="284502" y="284035"/>
                    </a:lnTo>
                    <a:lnTo>
                      <a:pt x="280187" y="285207"/>
                    </a:lnTo>
                    <a:lnTo>
                      <a:pt x="278596" y="284359"/>
                    </a:lnTo>
                    <a:lnTo>
                      <a:pt x="277425" y="282330"/>
                    </a:lnTo>
                    <a:lnTo>
                      <a:pt x="285978" y="275139"/>
                    </a:lnTo>
                    <a:lnTo>
                      <a:pt x="294379" y="269186"/>
                    </a:lnTo>
                    <a:lnTo>
                      <a:pt x="298066" y="268576"/>
                    </a:lnTo>
                    <a:lnTo>
                      <a:pt x="303037" y="265795"/>
                    </a:lnTo>
                    <a:lnTo>
                      <a:pt x="308353" y="261623"/>
                    </a:lnTo>
                    <a:lnTo>
                      <a:pt x="307600" y="258337"/>
                    </a:lnTo>
                    <a:lnTo>
                      <a:pt x="306457" y="255899"/>
                    </a:lnTo>
                    <a:lnTo>
                      <a:pt x="303914" y="256565"/>
                    </a:lnTo>
                    <a:lnTo>
                      <a:pt x="302066" y="257375"/>
                    </a:lnTo>
                    <a:lnTo>
                      <a:pt x="297618" y="254765"/>
                    </a:lnTo>
                    <a:lnTo>
                      <a:pt x="295989" y="252841"/>
                    </a:lnTo>
                    <a:lnTo>
                      <a:pt x="289027" y="254841"/>
                    </a:lnTo>
                    <a:lnTo>
                      <a:pt x="285149" y="254546"/>
                    </a:lnTo>
                    <a:lnTo>
                      <a:pt x="276596" y="256384"/>
                    </a:lnTo>
                    <a:lnTo>
                      <a:pt x="272662" y="254593"/>
                    </a:lnTo>
                    <a:lnTo>
                      <a:pt x="264804" y="249564"/>
                    </a:lnTo>
                    <a:lnTo>
                      <a:pt x="261851" y="248555"/>
                    </a:lnTo>
                    <a:lnTo>
                      <a:pt x="259337" y="248774"/>
                    </a:lnTo>
                    <a:lnTo>
                      <a:pt x="257965" y="247117"/>
                    </a:lnTo>
                    <a:lnTo>
                      <a:pt x="259642" y="246288"/>
                    </a:lnTo>
                    <a:lnTo>
                      <a:pt x="261595" y="246193"/>
                    </a:lnTo>
                    <a:lnTo>
                      <a:pt x="263623" y="245583"/>
                    </a:lnTo>
                    <a:lnTo>
                      <a:pt x="264195" y="244707"/>
                    </a:lnTo>
                    <a:lnTo>
                      <a:pt x="264071" y="243049"/>
                    </a:lnTo>
                    <a:lnTo>
                      <a:pt x="259985" y="241792"/>
                    </a:lnTo>
                    <a:lnTo>
                      <a:pt x="256184" y="241430"/>
                    </a:lnTo>
                    <a:lnTo>
                      <a:pt x="253774" y="239944"/>
                    </a:lnTo>
                    <a:lnTo>
                      <a:pt x="251936" y="238239"/>
                    </a:lnTo>
                    <a:lnTo>
                      <a:pt x="256241" y="238210"/>
                    </a:lnTo>
                    <a:lnTo>
                      <a:pt x="260575" y="239506"/>
                    </a:lnTo>
                    <a:lnTo>
                      <a:pt x="267348" y="239982"/>
                    </a:lnTo>
                    <a:lnTo>
                      <a:pt x="273501" y="241316"/>
                    </a:lnTo>
                    <a:lnTo>
                      <a:pt x="275034" y="239658"/>
                    </a:lnTo>
                    <a:lnTo>
                      <a:pt x="278606" y="236782"/>
                    </a:lnTo>
                    <a:lnTo>
                      <a:pt x="279282" y="235868"/>
                    </a:lnTo>
                    <a:lnTo>
                      <a:pt x="273301" y="237839"/>
                    </a:lnTo>
                    <a:lnTo>
                      <a:pt x="267233" y="236582"/>
                    </a:lnTo>
                    <a:lnTo>
                      <a:pt x="265023" y="234829"/>
                    </a:lnTo>
                    <a:lnTo>
                      <a:pt x="263147" y="232248"/>
                    </a:lnTo>
                    <a:lnTo>
                      <a:pt x="262356" y="229305"/>
                    </a:lnTo>
                    <a:lnTo>
                      <a:pt x="262871" y="226561"/>
                    </a:lnTo>
                    <a:lnTo>
                      <a:pt x="262214" y="221599"/>
                    </a:lnTo>
                    <a:lnTo>
                      <a:pt x="260213" y="217170"/>
                    </a:lnTo>
                    <a:lnTo>
                      <a:pt x="259509" y="214741"/>
                    </a:lnTo>
                    <a:lnTo>
                      <a:pt x="257394" y="212560"/>
                    </a:lnTo>
                    <a:lnTo>
                      <a:pt x="259470" y="217494"/>
                    </a:lnTo>
                    <a:lnTo>
                      <a:pt x="260242" y="220770"/>
                    </a:lnTo>
                    <a:lnTo>
                      <a:pt x="261489" y="223780"/>
                    </a:lnTo>
                    <a:lnTo>
                      <a:pt x="261195" y="231743"/>
                    </a:lnTo>
                    <a:lnTo>
                      <a:pt x="260422" y="234534"/>
                    </a:lnTo>
                    <a:lnTo>
                      <a:pt x="257927" y="235239"/>
                    </a:lnTo>
                    <a:lnTo>
                      <a:pt x="254651" y="234820"/>
                    </a:lnTo>
                    <a:lnTo>
                      <a:pt x="251317" y="233953"/>
                    </a:lnTo>
                    <a:lnTo>
                      <a:pt x="252146" y="229581"/>
                    </a:lnTo>
                    <a:lnTo>
                      <a:pt x="250364" y="231095"/>
                    </a:lnTo>
                    <a:lnTo>
                      <a:pt x="247859" y="235353"/>
                    </a:lnTo>
                    <a:lnTo>
                      <a:pt x="245650" y="235982"/>
                    </a:lnTo>
                    <a:lnTo>
                      <a:pt x="240744" y="235515"/>
                    </a:lnTo>
                    <a:lnTo>
                      <a:pt x="231638" y="238325"/>
                    </a:lnTo>
                    <a:lnTo>
                      <a:pt x="231010" y="241382"/>
                    </a:lnTo>
                    <a:lnTo>
                      <a:pt x="229638" y="245507"/>
                    </a:lnTo>
                    <a:lnTo>
                      <a:pt x="228314" y="247907"/>
                    </a:lnTo>
                    <a:lnTo>
                      <a:pt x="227904" y="249355"/>
                    </a:lnTo>
                    <a:lnTo>
                      <a:pt x="224028" y="255556"/>
                    </a:lnTo>
                    <a:lnTo>
                      <a:pt x="223532" y="256146"/>
                    </a:lnTo>
                    <a:lnTo>
                      <a:pt x="216208" y="264709"/>
                    </a:lnTo>
                    <a:lnTo>
                      <a:pt x="215274" y="265347"/>
                    </a:lnTo>
                    <a:lnTo>
                      <a:pt x="210531" y="267338"/>
                    </a:lnTo>
                    <a:lnTo>
                      <a:pt x="207721" y="269081"/>
                    </a:lnTo>
                    <a:lnTo>
                      <a:pt x="205568" y="269862"/>
                    </a:lnTo>
                    <a:lnTo>
                      <a:pt x="201930" y="268996"/>
                    </a:lnTo>
                    <a:lnTo>
                      <a:pt x="200415" y="270224"/>
                    </a:lnTo>
                    <a:lnTo>
                      <a:pt x="199701" y="271748"/>
                    </a:lnTo>
                    <a:lnTo>
                      <a:pt x="199691" y="274901"/>
                    </a:lnTo>
                    <a:lnTo>
                      <a:pt x="201539" y="277158"/>
                    </a:lnTo>
                    <a:lnTo>
                      <a:pt x="203054" y="284654"/>
                    </a:lnTo>
                    <a:lnTo>
                      <a:pt x="202492" y="287817"/>
                    </a:lnTo>
                    <a:lnTo>
                      <a:pt x="201053" y="285769"/>
                    </a:lnTo>
                    <a:lnTo>
                      <a:pt x="198796" y="283607"/>
                    </a:lnTo>
                    <a:lnTo>
                      <a:pt x="194414" y="281759"/>
                    </a:lnTo>
                    <a:lnTo>
                      <a:pt x="189604" y="282397"/>
                    </a:lnTo>
                    <a:lnTo>
                      <a:pt x="184356" y="285521"/>
                    </a:lnTo>
                    <a:lnTo>
                      <a:pt x="180794" y="286683"/>
                    </a:lnTo>
                    <a:lnTo>
                      <a:pt x="178927" y="285883"/>
                    </a:lnTo>
                    <a:lnTo>
                      <a:pt x="177784" y="285931"/>
                    </a:lnTo>
                    <a:lnTo>
                      <a:pt x="177384" y="286826"/>
                    </a:lnTo>
                    <a:lnTo>
                      <a:pt x="177469" y="287560"/>
                    </a:lnTo>
                    <a:lnTo>
                      <a:pt x="178041" y="288131"/>
                    </a:lnTo>
                    <a:lnTo>
                      <a:pt x="177965" y="288541"/>
                    </a:lnTo>
                    <a:lnTo>
                      <a:pt x="177222" y="288798"/>
                    </a:lnTo>
                    <a:lnTo>
                      <a:pt x="168954" y="286598"/>
                    </a:lnTo>
                    <a:lnTo>
                      <a:pt x="165382" y="284512"/>
                    </a:lnTo>
                    <a:lnTo>
                      <a:pt x="162573" y="280597"/>
                    </a:lnTo>
                    <a:lnTo>
                      <a:pt x="163973" y="279330"/>
                    </a:lnTo>
                    <a:lnTo>
                      <a:pt x="165192" y="278768"/>
                    </a:lnTo>
                    <a:lnTo>
                      <a:pt x="169497" y="278444"/>
                    </a:lnTo>
                    <a:lnTo>
                      <a:pt x="170240" y="278044"/>
                    </a:lnTo>
                    <a:lnTo>
                      <a:pt x="170316" y="277139"/>
                    </a:lnTo>
                    <a:lnTo>
                      <a:pt x="170640" y="275958"/>
                    </a:lnTo>
                    <a:lnTo>
                      <a:pt x="170526" y="274234"/>
                    </a:lnTo>
                    <a:lnTo>
                      <a:pt x="170050" y="272405"/>
                    </a:lnTo>
                    <a:lnTo>
                      <a:pt x="171935" y="269729"/>
                    </a:lnTo>
                    <a:lnTo>
                      <a:pt x="174745" y="267519"/>
                    </a:lnTo>
                    <a:lnTo>
                      <a:pt x="176393" y="265300"/>
                    </a:lnTo>
                    <a:lnTo>
                      <a:pt x="176641" y="262042"/>
                    </a:lnTo>
                    <a:lnTo>
                      <a:pt x="179603" y="260452"/>
                    </a:lnTo>
                    <a:lnTo>
                      <a:pt x="182223" y="257718"/>
                    </a:lnTo>
                    <a:lnTo>
                      <a:pt x="182870" y="254736"/>
                    </a:lnTo>
                    <a:lnTo>
                      <a:pt x="183794" y="252860"/>
                    </a:lnTo>
                    <a:lnTo>
                      <a:pt x="182118" y="248545"/>
                    </a:lnTo>
                    <a:lnTo>
                      <a:pt x="181765" y="245697"/>
                    </a:lnTo>
                    <a:lnTo>
                      <a:pt x="181689" y="243306"/>
                    </a:lnTo>
                    <a:lnTo>
                      <a:pt x="182508" y="241983"/>
                    </a:lnTo>
                    <a:lnTo>
                      <a:pt x="184956" y="240487"/>
                    </a:lnTo>
                    <a:lnTo>
                      <a:pt x="187528" y="239325"/>
                    </a:lnTo>
                    <a:lnTo>
                      <a:pt x="188595" y="239439"/>
                    </a:lnTo>
                    <a:lnTo>
                      <a:pt x="188985" y="240173"/>
                    </a:lnTo>
                    <a:lnTo>
                      <a:pt x="189080" y="245030"/>
                    </a:lnTo>
                    <a:lnTo>
                      <a:pt x="189595" y="245126"/>
                    </a:lnTo>
                    <a:lnTo>
                      <a:pt x="190414" y="244526"/>
                    </a:lnTo>
                    <a:lnTo>
                      <a:pt x="191757" y="241668"/>
                    </a:lnTo>
                    <a:lnTo>
                      <a:pt x="192681" y="242497"/>
                    </a:lnTo>
                    <a:lnTo>
                      <a:pt x="194110" y="242811"/>
                    </a:lnTo>
                    <a:lnTo>
                      <a:pt x="195176" y="242068"/>
                    </a:lnTo>
                    <a:lnTo>
                      <a:pt x="195872" y="242154"/>
                    </a:lnTo>
                    <a:lnTo>
                      <a:pt x="196729" y="242888"/>
                    </a:lnTo>
                    <a:lnTo>
                      <a:pt x="198444" y="243926"/>
                    </a:lnTo>
                    <a:lnTo>
                      <a:pt x="200044" y="244269"/>
                    </a:lnTo>
                    <a:lnTo>
                      <a:pt x="201368" y="243583"/>
                    </a:lnTo>
                    <a:lnTo>
                      <a:pt x="202501" y="242345"/>
                    </a:lnTo>
                    <a:lnTo>
                      <a:pt x="203711" y="242764"/>
                    </a:lnTo>
                    <a:lnTo>
                      <a:pt x="206007" y="246135"/>
                    </a:lnTo>
                    <a:lnTo>
                      <a:pt x="207073" y="245764"/>
                    </a:lnTo>
                    <a:lnTo>
                      <a:pt x="212360" y="245088"/>
                    </a:lnTo>
                    <a:lnTo>
                      <a:pt x="213207" y="244173"/>
                    </a:lnTo>
                    <a:lnTo>
                      <a:pt x="213836" y="243344"/>
                    </a:lnTo>
                    <a:lnTo>
                      <a:pt x="208312" y="238868"/>
                    </a:lnTo>
                    <a:lnTo>
                      <a:pt x="208588" y="235525"/>
                    </a:lnTo>
                    <a:lnTo>
                      <a:pt x="208797" y="231686"/>
                    </a:lnTo>
                    <a:lnTo>
                      <a:pt x="208140" y="229400"/>
                    </a:lnTo>
                    <a:lnTo>
                      <a:pt x="207064" y="227590"/>
                    </a:lnTo>
                    <a:lnTo>
                      <a:pt x="202844" y="225485"/>
                    </a:lnTo>
                    <a:lnTo>
                      <a:pt x="199577" y="223304"/>
                    </a:lnTo>
                    <a:lnTo>
                      <a:pt x="198891" y="222313"/>
                    </a:lnTo>
                    <a:lnTo>
                      <a:pt x="198805" y="221037"/>
                    </a:lnTo>
                    <a:lnTo>
                      <a:pt x="198663" y="219056"/>
                    </a:lnTo>
                    <a:lnTo>
                      <a:pt x="197367" y="217351"/>
                    </a:lnTo>
                    <a:lnTo>
                      <a:pt x="197262" y="215903"/>
                    </a:lnTo>
                    <a:lnTo>
                      <a:pt x="198082" y="213646"/>
                    </a:lnTo>
                    <a:lnTo>
                      <a:pt x="198282" y="211245"/>
                    </a:lnTo>
                    <a:lnTo>
                      <a:pt x="198005" y="210293"/>
                    </a:lnTo>
                    <a:lnTo>
                      <a:pt x="197243" y="209512"/>
                    </a:lnTo>
                    <a:lnTo>
                      <a:pt x="195776" y="209435"/>
                    </a:lnTo>
                    <a:lnTo>
                      <a:pt x="193843" y="208045"/>
                    </a:lnTo>
                    <a:lnTo>
                      <a:pt x="192519" y="206169"/>
                    </a:lnTo>
                    <a:lnTo>
                      <a:pt x="188956" y="203463"/>
                    </a:lnTo>
                    <a:lnTo>
                      <a:pt x="187871" y="203025"/>
                    </a:lnTo>
                    <a:lnTo>
                      <a:pt x="187204" y="201682"/>
                    </a:lnTo>
                    <a:lnTo>
                      <a:pt x="186880" y="200082"/>
                    </a:lnTo>
                    <a:lnTo>
                      <a:pt x="187633" y="198091"/>
                    </a:lnTo>
                    <a:lnTo>
                      <a:pt x="188576" y="195015"/>
                    </a:lnTo>
                    <a:lnTo>
                      <a:pt x="189233" y="192129"/>
                    </a:lnTo>
                    <a:lnTo>
                      <a:pt x="189243" y="190405"/>
                    </a:lnTo>
                    <a:lnTo>
                      <a:pt x="188814" y="186137"/>
                    </a:lnTo>
                    <a:lnTo>
                      <a:pt x="186957" y="182870"/>
                    </a:lnTo>
                    <a:lnTo>
                      <a:pt x="186090" y="182442"/>
                    </a:lnTo>
                    <a:lnTo>
                      <a:pt x="184594" y="183356"/>
                    </a:lnTo>
                    <a:lnTo>
                      <a:pt x="182889" y="184128"/>
                    </a:lnTo>
                    <a:lnTo>
                      <a:pt x="181546" y="183404"/>
                    </a:lnTo>
                    <a:lnTo>
                      <a:pt x="180013" y="181632"/>
                    </a:lnTo>
                    <a:lnTo>
                      <a:pt x="177555" y="176689"/>
                    </a:lnTo>
                    <a:lnTo>
                      <a:pt x="172955" y="175698"/>
                    </a:lnTo>
                    <a:lnTo>
                      <a:pt x="171049" y="175460"/>
                    </a:lnTo>
                    <a:lnTo>
                      <a:pt x="169250" y="177841"/>
                    </a:lnTo>
                    <a:lnTo>
                      <a:pt x="168687" y="177117"/>
                    </a:lnTo>
                    <a:lnTo>
                      <a:pt x="168183" y="175593"/>
                    </a:lnTo>
                    <a:lnTo>
                      <a:pt x="167230" y="174993"/>
                    </a:lnTo>
                    <a:lnTo>
                      <a:pt x="165973" y="175698"/>
                    </a:lnTo>
                    <a:lnTo>
                      <a:pt x="165611" y="175022"/>
                    </a:lnTo>
                    <a:lnTo>
                      <a:pt x="166154" y="172955"/>
                    </a:lnTo>
                    <a:lnTo>
                      <a:pt x="164659" y="171936"/>
                    </a:lnTo>
                    <a:lnTo>
                      <a:pt x="161124" y="171955"/>
                    </a:lnTo>
                    <a:lnTo>
                      <a:pt x="159239" y="171193"/>
                    </a:lnTo>
                    <a:lnTo>
                      <a:pt x="159019" y="169640"/>
                    </a:lnTo>
                    <a:lnTo>
                      <a:pt x="157905" y="168621"/>
                    </a:lnTo>
                    <a:lnTo>
                      <a:pt x="155905" y="168126"/>
                    </a:lnTo>
                    <a:lnTo>
                      <a:pt x="153952" y="166859"/>
                    </a:lnTo>
                    <a:lnTo>
                      <a:pt x="152066" y="164811"/>
                    </a:lnTo>
                    <a:lnTo>
                      <a:pt x="149237" y="163478"/>
                    </a:lnTo>
                    <a:lnTo>
                      <a:pt x="145475" y="162858"/>
                    </a:lnTo>
                    <a:lnTo>
                      <a:pt x="145170" y="162639"/>
                    </a:lnTo>
                    <a:lnTo>
                      <a:pt x="144818" y="162344"/>
                    </a:lnTo>
                    <a:lnTo>
                      <a:pt x="142389" y="163735"/>
                    </a:lnTo>
                    <a:lnTo>
                      <a:pt x="140932" y="164840"/>
                    </a:lnTo>
                    <a:lnTo>
                      <a:pt x="139141" y="164154"/>
                    </a:lnTo>
                    <a:lnTo>
                      <a:pt x="136245" y="166611"/>
                    </a:lnTo>
                    <a:lnTo>
                      <a:pt x="130359" y="166735"/>
                    </a:lnTo>
                    <a:lnTo>
                      <a:pt x="127473" y="166583"/>
                    </a:lnTo>
                    <a:lnTo>
                      <a:pt x="126044" y="165973"/>
                    </a:lnTo>
                    <a:lnTo>
                      <a:pt x="120519" y="169707"/>
                    </a:lnTo>
                    <a:lnTo>
                      <a:pt x="119939" y="171079"/>
                    </a:lnTo>
                    <a:lnTo>
                      <a:pt x="118700" y="171535"/>
                    </a:lnTo>
                    <a:lnTo>
                      <a:pt x="115224" y="172278"/>
                    </a:lnTo>
                    <a:lnTo>
                      <a:pt x="111566" y="173326"/>
                    </a:lnTo>
                    <a:lnTo>
                      <a:pt x="110794" y="176936"/>
                    </a:lnTo>
                    <a:lnTo>
                      <a:pt x="109708" y="178889"/>
                    </a:lnTo>
                    <a:lnTo>
                      <a:pt x="107746" y="181746"/>
                    </a:lnTo>
                    <a:lnTo>
                      <a:pt x="100955" y="182737"/>
                    </a:lnTo>
                    <a:lnTo>
                      <a:pt x="95088" y="184128"/>
                    </a:lnTo>
                    <a:lnTo>
                      <a:pt x="89078" y="184995"/>
                    </a:lnTo>
                    <a:lnTo>
                      <a:pt x="81200" y="188481"/>
                    </a:lnTo>
                    <a:lnTo>
                      <a:pt x="78638" y="191548"/>
                    </a:lnTo>
                    <a:lnTo>
                      <a:pt x="76105" y="192405"/>
                    </a:lnTo>
                    <a:lnTo>
                      <a:pt x="73809" y="192662"/>
                    </a:lnTo>
                    <a:lnTo>
                      <a:pt x="72323" y="190948"/>
                    </a:lnTo>
                    <a:lnTo>
                      <a:pt x="67323" y="186357"/>
                    </a:lnTo>
                    <a:lnTo>
                      <a:pt x="65398" y="184185"/>
                    </a:lnTo>
                    <a:lnTo>
                      <a:pt x="62865" y="183547"/>
                    </a:lnTo>
                    <a:lnTo>
                      <a:pt x="60112" y="183909"/>
                    </a:lnTo>
                    <a:lnTo>
                      <a:pt x="57464" y="184975"/>
                    </a:lnTo>
                    <a:lnTo>
                      <a:pt x="54683" y="185175"/>
                    </a:lnTo>
                    <a:lnTo>
                      <a:pt x="51530" y="183632"/>
                    </a:lnTo>
                    <a:lnTo>
                      <a:pt x="51197" y="183785"/>
                    </a:lnTo>
                    <a:lnTo>
                      <a:pt x="49987" y="183994"/>
                    </a:lnTo>
                    <a:lnTo>
                      <a:pt x="42157" y="182128"/>
                    </a:lnTo>
                    <a:lnTo>
                      <a:pt x="41434" y="181813"/>
                    </a:lnTo>
                    <a:lnTo>
                      <a:pt x="41091" y="181737"/>
                    </a:lnTo>
                    <a:lnTo>
                      <a:pt x="40014" y="181594"/>
                    </a:lnTo>
                    <a:lnTo>
                      <a:pt x="34118" y="181823"/>
                    </a:lnTo>
                    <a:lnTo>
                      <a:pt x="28622" y="178051"/>
                    </a:lnTo>
                    <a:lnTo>
                      <a:pt x="26936" y="177937"/>
                    </a:lnTo>
                    <a:lnTo>
                      <a:pt x="25632" y="179460"/>
                    </a:lnTo>
                    <a:lnTo>
                      <a:pt x="24669" y="181156"/>
                    </a:lnTo>
                    <a:lnTo>
                      <a:pt x="20878" y="182842"/>
                    </a:lnTo>
                    <a:lnTo>
                      <a:pt x="19907" y="183518"/>
                    </a:lnTo>
                    <a:lnTo>
                      <a:pt x="19355" y="182994"/>
                    </a:lnTo>
                    <a:lnTo>
                      <a:pt x="19097" y="181537"/>
                    </a:lnTo>
                    <a:lnTo>
                      <a:pt x="19383" y="180241"/>
                    </a:lnTo>
                    <a:lnTo>
                      <a:pt x="18821" y="179022"/>
                    </a:lnTo>
                    <a:lnTo>
                      <a:pt x="17383" y="177632"/>
                    </a:lnTo>
                    <a:lnTo>
                      <a:pt x="17030" y="177051"/>
                    </a:lnTo>
                    <a:lnTo>
                      <a:pt x="15221" y="177155"/>
                    </a:lnTo>
                    <a:lnTo>
                      <a:pt x="14725" y="177289"/>
                    </a:lnTo>
                    <a:lnTo>
                      <a:pt x="14544" y="177260"/>
                    </a:lnTo>
                    <a:lnTo>
                      <a:pt x="12029" y="176079"/>
                    </a:lnTo>
                    <a:lnTo>
                      <a:pt x="10373" y="173231"/>
                    </a:lnTo>
                    <a:lnTo>
                      <a:pt x="7791" y="171717"/>
                    </a:lnTo>
                    <a:lnTo>
                      <a:pt x="5819" y="171202"/>
                    </a:lnTo>
                    <a:lnTo>
                      <a:pt x="4924" y="169974"/>
                    </a:lnTo>
                    <a:lnTo>
                      <a:pt x="4343" y="168345"/>
                    </a:lnTo>
                    <a:lnTo>
                      <a:pt x="3733" y="167116"/>
                    </a:lnTo>
                    <a:lnTo>
                      <a:pt x="3667" y="166992"/>
                    </a:lnTo>
                    <a:lnTo>
                      <a:pt x="3247" y="165125"/>
                    </a:lnTo>
                    <a:lnTo>
                      <a:pt x="2648" y="164935"/>
                    </a:lnTo>
                    <a:lnTo>
                      <a:pt x="2543" y="164887"/>
                    </a:lnTo>
                    <a:lnTo>
                      <a:pt x="0" y="165211"/>
                    </a:lnTo>
                    <a:lnTo>
                      <a:pt x="295" y="158648"/>
                    </a:lnTo>
                    <a:lnTo>
                      <a:pt x="4362" y="153914"/>
                    </a:lnTo>
                    <a:lnTo>
                      <a:pt x="5362" y="151524"/>
                    </a:lnTo>
                    <a:lnTo>
                      <a:pt x="6886" y="146332"/>
                    </a:lnTo>
                    <a:lnTo>
                      <a:pt x="8029" y="143894"/>
                    </a:lnTo>
                    <a:lnTo>
                      <a:pt x="9401" y="141875"/>
                    </a:lnTo>
                    <a:lnTo>
                      <a:pt x="10496" y="139922"/>
                    </a:lnTo>
                    <a:lnTo>
                      <a:pt x="10887" y="138246"/>
                    </a:lnTo>
                    <a:lnTo>
                      <a:pt x="11992" y="138055"/>
                    </a:lnTo>
                    <a:lnTo>
                      <a:pt x="15230" y="139570"/>
                    </a:lnTo>
                    <a:lnTo>
                      <a:pt x="18136" y="140351"/>
                    </a:lnTo>
                    <a:lnTo>
                      <a:pt x="18935" y="139608"/>
                    </a:lnTo>
                    <a:lnTo>
                      <a:pt x="19269" y="138636"/>
                    </a:lnTo>
                    <a:lnTo>
                      <a:pt x="19135" y="137884"/>
                    </a:lnTo>
                    <a:lnTo>
                      <a:pt x="16811" y="135646"/>
                    </a:lnTo>
                    <a:lnTo>
                      <a:pt x="15354" y="134217"/>
                    </a:lnTo>
                    <a:lnTo>
                      <a:pt x="15259" y="133340"/>
                    </a:lnTo>
                    <a:lnTo>
                      <a:pt x="15783" y="131369"/>
                    </a:lnTo>
                    <a:lnTo>
                      <a:pt x="16068" y="129159"/>
                    </a:lnTo>
                    <a:lnTo>
                      <a:pt x="15735" y="126759"/>
                    </a:lnTo>
                    <a:lnTo>
                      <a:pt x="14144" y="121434"/>
                    </a:lnTo>
                    <a:lnTo>
                      <a:pt x="13849" y="119167"/>
                    </a:lnTo>
                    <a:lnTo>
                      <a:pt x="15364" y="116405"/>
                    </a:lnTo>
                    <a:lnTo>
                      <a:pt x="20298" y="109814"/>
                    </a:lnTo>
                    <a:lnTo>
                      <a:pt x="21945" y="107327"/>
                    </a:lnTo>
                    <a:lnTo>
                      <a:pt x="24193" y="104327"/>
                    </a:lnTo>
                    <a:lnTo>
                      <a:pt x="30299" y="97126"/>
                    </a:lnTo>
                    <a:lnTo>
                      <a:pt x="34147" y="92926"/>
                    </a:lnTo>
                    <a:lnTo>
                      <a:pt x="36756" y="90592"/>
                    </a:lnTo>
                    <a:lnTo>
                      <a:pt x="40576" y="86544"/>
                    </a:lnTo>
                    <a:lnTo>
                      <a:pt x="42253" y="84439"/>
                    </a:lnTo>
                    <a:lnTo>
                      <a:pt x="49225" y="83067"/>
                    </a:lnTo>
                    <a:lnTo>
                      <a:pt x="50092" y="81096"/>
                    </a:lnTo>
                    <a:lnTo>
                      <a:pt x="51368" y="78943"/>
                    </a:lnTo>
                    <a:lnTo>
                      <a:pt x="52358" y="78019"/>
                    </a:lnTo>
                    <a:lnTo>
                      <a:pt x="52492" y="74390"/>
                    </a:lnTo>
                    <a:lnTo>
                      <a:pt x="51197" y="69942"/>
                    </a:lnTo>
                    <a:lnTo>
                      <a:pt x="50159" y="68370"/>
                    </a:lnTo>
                    <a:lnTo>
                      <a:pt x="49387" y="67294"/>
                    </a:lnTo>
                    <a:lnTo>
                      <a:pt x="49892" y="66294"/>
                    </a:lnTo>
                    <a:lnTo>
                      <a:pt x="50663" y="66008"/>
                    </a:lnTo>
                    <a:lnTo>
                      <a:pt x="51615" y="65865"/>
                    </a:lnTo>
                    <a:lnTo>
                      <a:pt x="52797" y="64789"/>
                    </a:lnTo>
                    <a:lnTo>
                      <a:pt x="52530" y="63617"/>
                    </a:lnTo>
                    <a:lnTo>
                      <a:pt x="49587" y="60760"/>
                    </a:lnTo>
                    <a:lnTo>
                      <a:pt x="48310" y="58560"/>
                    </a:lnTo>
                    <a:lnTo>
                      <a:pt x="46320" y="52883"/>
                    </a:lnTo>
                    <a:lnTo>
                      <a:pt x="42281" y="46977"/>
                    </a:lnTo>
                    <a:lnTo>
                      <a:pt x="41005" y="45063"/>
                    </a:lnTo>
                    <a:lnTo>
                      <a:pt x="40824" y="43253"/>
                    </a:lnTo>
                    <a:lnTo>
                      <a:pt x="41414" y="41443"/>
                    </a:lnTo>
                    <a:lnTo>
                      <a:pt x="40852" y="39129"/>
                    </a:lnTo>
                    <a:lnTo>
                      <a:pt x="39424" y="36176"/>
                    </a:lnTo>
                    <a:lnTo>
                      <a:pt x="39652" y="35852"/>
                    </a:lnTo>
                    <a:lnTo>
                      <a:pt x="39509" y="32204"/>
                    </a:lnTo>
                    <a:lnTo>
                      <a:pt x="40528" y="31413"/>
                    </a:lnTo>
                    <a:lnTo>
                      <a:pt x="42138" y="30880"/>
                    </a:lnTo>
                    <a:lnTo>
                      <a:pt x="44405" y="31061"/>
                    </a:lnTo>
                    <a:lnTo>
                      <a:pt x="46348" y="31623"/>
                    </a:lnTo>
                    <a:lnTo>
                      <a:pt x="48673" y="33290"/>
                    </a:lnTo>
                    <a:lnTo>
                      <a:pt x="49396" y="33023"/>
                    </a:lnTo>
                    <a:lnTo>
                      <a:pt x="53368" y="29880"/>
                    </a:lnTo>
                    <a:lnTo>
                      <a:pt x="57464" y="25136"/>
                    </a:lnTo>
                    <a:lnTo>
                      <a:pt x="58635" y="22384"/>
                    </a:lnTo>
                    <a:lnTo>
                      <a:pt x="59655" y="21126"/>
                    </a:lnTo>
                    <a:lnTo>
                      <a:pt x="63217" y="20460"/>
                    </a:lnTo>
                    <a:lnTo>
                      <a:pt x="66322" y="20183"/>
                    </a:lnTo>
                    <a:lnTo>
                      <a:pt x="68294" y="20231"/>
                    </a:lnTo>
                    <a:lnTo>
                      <a:pt x="73142" y="19764"/>
                    </a:lnTo>
                    <a:lnTo>
                      <a:pt x="76009" y="19240"/>
                    </a:lnTo>
                    <a:lnTo>
                      <a:pt x="78495" y="18402"/>
                    </a:lnTo>
                    <a:lnTo>
                      <a:pt x="83858" y="18088"/>
                    </a:lnTo>
                    <a:lnTo>
                      <a:pt x="92221" y="18650"/>
                    </a:lnTo>
                    <a:lnTo>
                      <a:pt x="97717" y="18688"/>
                    </a:lnTo>
                    <a:lnTo>
                      <a:pt x="101450" y="19135"/>
                    </a:lnTo>
                    <a:lnTo>
                      <a:pt x="110585" y="21660"/>
                    </a:lnTo>
                    <a:lnTo>
                      <a:pt x="113985" y="22117"/>
                    </a:lnTo>
                    <a:lnTo>
                      <a:pt x="115567" y="23460"/>
                    </a:lnTo>
                    <a:lnTo>
                      <a:pt x="118605" y="23955"/>
                    </a:lnTo>
                    <a:lnTo>
                      <a:pt x="124130" y="25298"/>
                    </a:lnTo>
                    <a:lnTo>
                      <a:pt x="128921" y="26022"/>
                    </a:lnTo>
                    <a:lnTo>
                      <a:pt x="132159" y="25727"/>
                    </a:lnTo>
                    <a:lnTo>
                      <a:pt x="133969" y="26108"/>
                    </a:lnTo>
                    <a:lnTo>
                      <a:pt x="137398" y="32061"/>
                    </a:lnTo>
                    <a:lnTo>
                      <a:pt x="138103" y="32756"/>
                    </a:lnTo>
                    <a:lnTo>
                      <a:pt x="139474" y="32899"/>
                    </a:lnTo>
                    <a:lnTo>
                      <a:pt x="142274" y="32385"/>
                    </a:lnTo>
                    <a:lnTo>
                      <a:pt x="146256" y="32585"/>
                    </a:lnTo>
                    <a:lnTo>
                      <a:pt x="148618" y="33833"/>
                    </a:lnTo>
                    <a:lnTo>
                      <a:pt x="148275" y="37366"/>
                    </a:lnTo>
                    <a:lnTo>
                      <a:pt x="148894" y="37881"/>
                    </a:lnTo>
                    <a:lnTo>
                      <a:pt x="150000" y="37681"/>
                    </a:lnTo>
                    <a:lnTo>
                      <a:pt x="151266" y="35690"/>
                    </a:lnTo>
                    <a:lnTo>
                      <a:pt x="152333" y="33623"/>
                    </a:lnTo>
                    <a:lnTo>
                      <a:pt x="153124" y="32975"/>
                    </a:lnTo>
                    <a:lnTo>
                      <a:pt x="157191" y="34376"/>
                    </a:lnTo>
                    <a:lnTo>
                      <a:pt x="159048" y="34147"/>
                    </a:lnTo>
                    <a:lnTo>
                      <a:pt x="160763" y="32575"/>
                    </a:lnTo>
                    <a:lnTo>
                      <a:pt x="161810" y="32309"/>
                    </a:lnTo>
                    <a:lnTo>
                      <a:pt x="164696" y="33423"/>
                    </a:lnTo>
                    <a:lnTo>
                      <a:pt x="168249" y="34204"/>
                    </a:lnTo>
                    <a:lnTo>
                      <a:pt x="171126" y="34252"/>
                    </a:lnTo>
                    <a:lnTo>
                      <a:pt x="172917" y="35100"/>
                    </a:lnTo>
                    <a:lnTo>
                      <a:pt x="174221" y="38786"/>
                    </a:lnTo>
                    <a:lnTo>
                      <a:pt x="175355" y="39548"/>
                    </a:lnTo>
                    <a:lnTo>
                      <a:pt x="176450" y="39776"/>
                    </a:lnTo>
                    <a:lnTo>
                      <a:pt x="178108" y="36481"/>
                    </a:lnTo>
                    <a:lnTo>
                      <a:pt x="179613" y="35204"/>
                    </a:lnTo>
                    <a:lnTo>
                      <a:pt x="181699" y="34261"/>
                    </a:lnTo>
                    <a:lnTo>
                      <a:pt x="183042" y="33852"/>
                    </a:lnTo>
                    <a:lnTo>
                      <a:pt x="183994" y="32680"/>
                    </a:lnTo>
                    <a:lnTo>
                      <a:pt x="185271" y="31547"/>
                    </a:lnTo>
                    <a:lnTo>
                      <a:pt x="186375" y="31452"/>
                    </a:lnTo>
                    <a:lnTo>
                      <a:pt x="187271" y="31890"/>
                    </a:lnTo>
                    <a:lnTo>
                      <a:pt x="188300" y="33461"/>
                    </a:lnTo>
                    <a:lnTo>
                      <a:pt x="189804" y="37043"/>
                    </a:lnTo>
                    <a:lnTo>
                      <a:pt x="191633" y="40634"/>
                    </a:lnTo>
                    <a:lnTo>
                      <a:pt x="192910" y="41938"/>
                    </a:lnTo>
                    <a:lnTo>
                      <a:pt x="196205" y="40834"/>
                    </a:lnTo>
                    <a:lnTo>
                      <a:pt x="198434" y="39709"/>
                    </a:lnTo>
                    <a:lnTo>
                      <a:pt x="202520" y="39500"/>
                    </a:lnTo>
                    <a:lnTo>
                      <a:pt x="207940" y="38710"/>
                    </a:lnTo>
                    <a:lnTo>
                      <a:pt x="212084" y="37681"/>
                    </a:lnTo>
                    <a:lnTo>
                      <a:pt x="214674" y="37862"/>
                    </a:lnTo>
                    <a:lnTo>
                      <a:pt x="216246" y="39005"/>
                    </a:lnTo>
                    <a:lnTo>
                      <a:pt x="218637" y="41205"/>
                    </a:lnTo>
                    <a:lnTo>
                      <a:pt x="219284" y="44367"/>
                    </a:lnTo>
                    <a:lnTo>
                      <a:pt x="222389" y="46549"/>
                    </a:lnTo>
                    <a:lnTo>
                      <a:pt x="224933" y="46949"/>
                    </a:lnTo>
                    <a:lnTo>
                      <a:pt x="225800" y="44682"/>
                    </a:lnTo>
                    <a:lnTo>
                      <a:pt x="227286" y="43101"/>
                    </a:lnTo>
                    <a:lnTo>
                      <a:pt x="226723" y="40919"/>
                    </a:lnTo>
                    <a:lnTo>
                      <a:pt x="226476" y="38138"/>
                    </a:lnTo>
                    <a:lnTo>
                      <a:pt x="225361" y="35557"/>
                    </a:lnTo>
                    <a:lnTo>
                      <a:pt x="224618" y="32775"/>
                    </a:lnTo>
                    <a:lnTo>
                      <a:pt x="225980" y="28794"/>
                    </a:lnTo>
                    <a:lnTo>
                      <a:pt x="227466" y="25308"/>
                    </a:lnTo>
                    <a:lnTo>
                      <a:pt x="228209" y="23412"/>
                    </a:lnTo>
                    <a:lnTo>
                      <a:pt x="230562" y="19907"/>
                    </a:lnTo>
                    <a:lnTo>
                      <a:pt x="232972" y="17402"/>
                    </a:lnTo>
                    <a:lnTo>
                      <a:pt x="236581" y="13373"/>
                    </a:lnTo>
                    <a:lnTo>
                      <a:pt x="239220" y="12039"/>
                    </a:lnTo>
                    <a:lnTo>
                      <a:pt x="241602" y="12649"/>
                    </a:lnTo>
                    <a:lnTo>
                      <a:pt x="242925" y="13202"/>
                    </a:lnTo>
                    <a:lnTo>
                      <a:pt x="246345" y="10811"/>
                    </a:lnTo>
                    <a:lnTo>
                      <a:pt x="252431" y="10687"/>
                    </a:lnTo>
                    <a:lnTo>
                      <a:pt x="257499" y="10992"/>
                    </a:lnTo>
                    <a:lnTo>
                      <a:pt x="258013" y="11068"/>
                    </a:lnTo>
                    <a:lnTo>
                      <a:pt x="260509" y="12306"/>
                    </a:lnTo>
                    <a:lnTo>
                      <a:pt x="263128" y="13354"/>
                    </a:lnTo>
                    <a:lnTo>
                      <a:pt x="264937" y="13421"/>
                    </a:lnTo>
                    <a:lnTo>
                      <a:pt x="267090" y="13182"/>
                    </a:lnTo>
                    <a:lnTo>
                      <a:pt x="269624" y="11782"/>
                    </a:lnTo>
                    <a:lnTo>
                      <a:pt x="271386" y="10430"/>
                    </a:lnTo>
                    <a:lnTo>
                      <a:pt x="273529" y="3553"/>
                    </a:lnTo>
                    <a:lnTo>
                      <a:pt x="274291" y="2562"/>
                    </a:lnTo>
                    <a:lnTo>
                      <a:pt x="275472" y="2019"/>
                    </a:lnTo>
                    <a:lnTo>
                      <a:pt x="277406" y="1962"/>
                    </a:lnTo>
                    <a:lnTo>
                      <a:pt x="281082" y="3248"/>
                    </a:lnTo>
                    <a:lnTo>
                      <a:pt x="285388" y="4400"/>
                    </a:lnTo>
                    <a:lnTo>
                      <a:pt x="287884" y="4238"/>
                    </a:lnTo>
                    <a:lnTo>
                      <a:pt x="294532" y="571"/>
                    </a:lnTo>
                    <a:lnTo>
                      <a:pt x="298237" y="0"/>
                    </a:lnTo>
                    <a:lnTo>
                      <a:pt x="302637" y="857"/>
                    </a:lnTo>
                    <a:lnTo>
                      <a:pt x="306962" y="905"/>
                    </a:lnTo>
                    <a:lnTo>
                      <a:pt x="310219" y="371"/>
                    </a:lnTo>
                    <a:lnTo>
                      <a:pt x="312458" y="1638"/>
                    </a:lnTo>
                    <a:lnTo>
                      <a:pt x="315220" y="4438"/>
                    </a:lnTo>
                    <a:lnTo>
                      <a:pt x="317716" y="8591"/>
                    </a:lnTo>
                    <a:lnTo>
                      <a:pt x="320325" y="16240"/>
                    </a:lnTo>
                    <a:lnTo>
                      <a:pt x="327936" y="24841"/>
                    </a:lnTo>
                    <a:lnTo>
                      <a:pt x="328060" y="26518"/>
                    </a:lnTo>
                    <a:lnTo>
                      <a:pt x="327440" y="27594"/>
                    </a:lnTo>
                    <a:lnTo>
                      <a:pt x="323697" y="28632"/>
                    </a:lnTo>
                    <a:lnTo>
                      <a:pt x="320535" y="29194"/>
                    </a:lnTo>
                    <a:lnTo>
                      <a:pt x="320383" y="30661"/>
                    </a:lnTo>
                    <a:lnTo>
                      <a:pt x="321221" y="32252"/>
                    </a:lnTo>
                    <a:lnTo>
                      <a:pt x="322669" y="34576"/>
                    </a:lnTo>
                    <a:lnTo>
                      <a:pt x="322888" y="37567"/>
                    </a:lnTo>
                    <a:lnTo>
                      <a:pt x="322812" y="40310"/>
                    </a:lnTo>
                    <a:lnTo>
                      <a:pt x="323431" y="42729"/>
                    </a:lnTo>
                    <a:lnTo>
                      <a:pt x="324640" y="43720"/>
                    </a:lnTo>
                    <a:lnTo>
                      <a:pt x="324793" y="44929"/>
                    </a:lnTo>
                    <a:lnTo>
                      <a:pt x="323402" y="46415"/>
                    </a:lnTo>
                    <a:lnTo>
                      <a:pt x="323012" y="47330"/>
                    </a:lnTo>
                    <a:lnTo>
                      <a:pt x="323555" y="47825"/>
                    </a:lnTo>
                    <a:lnTo>
                      <a:pt x="330422" y="48111"/>
                    </a:lnTo>
                    <a:lnTo>
                      <a:pt x="333784" y="49549"/>
                    </a:lnTo>
                    <a:lnTo>
                      <a:pt x="336337" y="50863"/>
                    </a:lnTo>
                    <a:lnTo>
                      <a:pt x="337623" y="50987"/>
                    </a:lnTo>
                    <a:lnTo>
                      <a:pt x="340519" y="50149"/>
                    </a:lnTo>
                    <a:lnTo>
                      <a:pt x="343776" y="49616"/>
                    </a:lnTo>
                    <a:lnTo>
                      <a:pt x="345748" y="49539"/>
                    </a:lnTo>
                    <a:lnTo>
                      <a:pt x="346510" y="50511"/>
                    </a:lnTo>
                    <a:lnTo>
                      <a:pt x="347120" y="53054"/>
                    </a:lnTo>
                    <a:lnTo>
                      <a:pt x="348262" y="55597"/>
                    </a:lnTo>
                    <a:lnTo>
                      <a:pt x="349329" y="56321"/>
                    </a:lnTo>
                    <a:lnTo>
                      <a:pt x="351234" y="56197"/>
                    </a:lnTo>
                    <a:lnTo>
                      <a:pt x="352377" y="56321"/>
                    </a:lnTo>
                    <a:lnTo>
                      <a:pt x="352987" y="57283"/>
                    </a:lnTo>
                    <a:lnTo>
                      <a:pt x="352301" y="58731"/>
                    </a:lnTo>
                    <a:lnTo>
                      <a:pt x="352454" y="60303"/>
                    </a:lnTo>
                    <a:lnTo>
                      <a:pt x="353291" y="62227"/>
                    </a:lnTo>
                    <a:lnTo>
                      <a:pt x="354282" y="66675"/>
                    </a:lnTo>
                    <a:lnTo>
                      <a:pt x="355196" y="67999"/>
                    </a:lnTo>
                    <a:lnTo>
                      <a:pt x="355806" y="69675"/>
                    </a:lnTo>
                    <a:lnTo>
                      <a:pt x="355806" y="71599"/>
                    </a:lnTo>
                    <a:lnTo>
                      <a:pt x="355044" y="73276"/>
                    </a:lnTo>
                    <a:lnTo>
                      <a:pt x="354511" y="74590"/>
                    </a:lnTo>
                    <a:lnTo>
                      <a:pt x="355044" y="77581"/>
                    </a:lnTo>
                    <a:lnTo>
                      <a:pt x="357101" y="80924"/>
                    </a:lnTo>
                    <a:lnTo>
                      <a:pt x="358625" y="81753"/>
                    </a:lnTo>
                    <a:lnTo>
                      <a:pt x="359845" y="84734"/>
                    </a:lnTo>
                    <a:lnTo>
                      <a:pt x="362055" y="85687"/>
                    </a:lnTo>
                    <a:lnTo>
                      <a:pt x="365331" y="83182"/>
                    </a:lnTo>
                    <a:lnTo>
                      <a:pt x="367846" y="81867"/>
                    </a:lnTo>
                    <a:lnTo>
                      <a:pt x="370989" y="82601"/>
                    </a:lnTo>
                    <a:lnTo>
                      <a:pt x="373894" y="83067"/>
                    </a:lnTo>
                    <a:lnTo>
                      <a:pt x="375847" y="84772"/>
                    </a:lnTo>
                    <a:lnTo>
                      <a:pt x="377285" y="87116"/>
                    </a:lnTo>
                    <a:lnTo>
                      <a:pt x="378961" y="88420"/>
                    </a:lnTo>
                    <a:lnTo>
                      <a:pt x="380638" y="87735"/>
                    </a:lnTo>
                    <a:lnTo>
                      <a:pt x="384134" y="88420"/>
                    </a:lnTo>
                    <a:lnTo>
                      <a:pt x="385733" y="90316"/>
                    </a:lnTo>
                    <a:lnTo>
                      <a:pt x="387334" y="91383"/>
                    </a:lnTo>
                    <a:lnTo>
                      <a:pt x="389391" y="89840"/>
                    </a:lnTo>
                    <a:lnTo>
                      <a:pt x="391067" y="87935"/>
                    </a:lnTo>
                    <a:lnTo>
                      <a:pt x="397202" y="85944"/>
                    </a:lnTo>
                    <a:lnTo>
                      <a:pt x="401012" y="85449"/>
                    </a:lnTo>
                    <a:lnTo>
                      <a:pt x="402078" y="85058"/>
                    </a:lnTo>
                    <a:lnTo>
                      <a:pt x="404317" y="83629"/>
                    </a:lnTo>
                    <a:lnTo>
                      <a:pt x="406679" y="82677"/>
                    </a:lnTo>
                    <a:lnTo>
                      <a:pt x="408803" y="82934"/>
                    </a:lnTo>
                    <a:lnTo>
                      <a:pt x="410899" y="85896"/>
                    </a:lnTo>
                    <a:lnTo>
                      <a:pt x="413070" y="87935"/>
                    </a:lnTo>
                    <a:lnTo>
                      <a:pt x="413680" y="91145"/>
                    </a:lnTo>
                    <a:lnTo>
                      <a:pt x="416328" y="95545"/>
                    </a:lnTo>
                    <a:lnTo>
                      <a:pt x="422910" y="101555"/>
                    </a:lnTo>
                    <a:lnTo>
                      <a:pt x="425491" y="103384"/>
                    </a:lnTo>
                    <a:lnTo>
                      <a:pt x="427244" y="103060"/>
                    </a:lnTo>
                    <a:lnTo>
                      <a:pt x="428158" y="102584"/>
                    </a:lnTo>
                    <a:lnTo>
                      <a:pt x="428587" y="101955"/>
                    </a:lnTo>
                    <a:lnTo>
                      <a:pt x="428987" y="99012"/>
                    </a:lnTo>
                    <a:lnTo>
                      <a:pt x="429816" y="97926"/>
                    </a:lnTo>
                    <a:lnTo>
                      <a:pt x="431149" y="97898"/>
                    </a:lnTo>
                    <a:lnTo>
                      <a:pt x="436302" y="101555"/>
                    </a:lnTo>
                    <a:lnTo>
                      <a:pt x="438998" y="101955"/>
                    </a:lnTo>
                    <a:lnTo>
                      <a:pt x="441560" y="102022"/>
                    </a:lnTo>
                    <a:lnTo>
                      <a:pt x="445008" y="104860"/>
                    </a:lnTo>
                    <a:lnTo>
                      <a:pt x="448789" y="107327"/>
                    </a:lnTo>
                    <a:lnTo>
                      <a:pt x="451713" y="107585"/>
                    </a:lnTo>
                    <a:lnTo>
                      <a:pt x="454047" y="106613"/>
                    </a:lnTo>
                    <a:lnTo>
                      <a:pt x="455647" y="106023"/>
                    </a:lnTo>
                    <a:lnTo>
                      <a:pt x="456638" y="106966"/>
                    </a:lnTo>
                    <a:lnTo>
                      <a:pt x="457552" y="109090"/>
                    </a:lnTo>
                    <a:lnTo>
                      <a:pt x="459076" y="110737"/>
                    </a:lnTo>
                    <a:lnTo>
                      <a:pt x="460829" y="111204"/>
                    </a:lnTo>
                    <a:lnTo>
                      <a:pt x="463353" y="111309"/>
                    </a:lnTo>
                    <a:lnTo>
                      <a:pt x="467734" y="114490"/>
                    </a:lnTo>
                    <a:lnTo>
                      <a:pt x="471849" y="117729"/>
                    </a:lnTo>
                    <a:lnTo>
                      <a:pt x="474421" y="117910"/>
                    </a:lnTo>
                    <a:lnTo>
                      <a:pt x="476602" y="116957"/>
                    </a:lnTo>
                    <a:lnTo>
                      <a:pt x="478526" y="116710"/>
                    </a:lnTo>
                    <a:lnTo>
                      <a:pt x="479869" y="117529"/>
                    </a:lnTo>
                    <a:lnTo>
                      <a:pt x="480250" y="118929"/>
                    </a:lnTo>
                    <a:lnTo>
                      <a:pt x="479260" y="120805"/>
                    </a:lnTo>
                    <a:lnTo>
                      <a:pt x="479260" y="123492"/>
                    </a:lnTo>
                    <a:lnTo>
                      <a:pt x="481089" y="126063"/>
                    </a:lnTo>
                    <a:lnTo>
                      <a:pt x="481146" y="128588"/>
                    </a:lnTo>
                    <a:lnTo>
                      <a:pt x="480622" y="130864"/>
                    </a:lnTo>
                    <a:lnTo>
                      <a:pt x="479584" y="132959"/>
                    </a:lnTo>
                    <a:lnTo>
                      <a:pt x="477078" y="135836"/>
                    </a:lnTo>
                    <a:lnTo>
                      <a:pt x="474764" y="138512"/>
                    </a:lnTo>
                    <a:lnTo>
                      <a:pt x="471287" y="139627"/>
                    </a:lnTo>
                    <a:lnTo>
                      <a:pt x="469335" y="140798"/>
                    </a:lnTo>
                    <a:lnTo>
                      <a:pt x="469849" y="142760"/>
                    </a:lnTo>
                    <a:lnTo>
                      <a:pt x="471125" y="144589"/>
                    </a:lnTo>
                    <a:lnTo>
                      <a:pt x="474078" y="146066"/>
                    </a:lnTo>
                    <a:lnTo>
                      <a:pt x="477431" y="147142"/>
                    </a:lnTo>
                    <a:lnTo>
                      <a:pt x="477821" y="148333"/>
                    </a:lnTo>
                    <a:lnTo>
                      <a:pt x="477307" y="148933"/>
                    </a:lnTo>
                    <a:lnTo>
                      <a:pt x="475154" y="149485"/>
                    </a:lnTo>
                    <a:lnTo>
                      <a:pt x="472183" y="148923"/>
                    </a:lnTo>
                    <a:lnTo>
                      <a:pt x="471192" y="149961"/>
                    </a:lnTo>
                    <a:lnTo>
                      <a:pt x="469820" y="151686"/>
                    </a:lnTo>
                    <a:lnTo>
                      <a:pt x="468906" y="154791"/>
                    </a:lnTo>
                    <a:lnTo>
                      <a:pt x="468220" y="157667"/>
                    </a:lnTo>
                    <a:lnTo>
                      <a:pt x="471449" y="158448"/>
                    </a:lnTo>
                    <a:lnTo>
                      <a:pt x="473326" y="159620"/>
                    </a:lnTo>
                    <a:lnTo>
                      <a:pt x="473916" y="161972"/>
                    </a:lnTo>
                    <a:lnTo>
                      <a:pt x="474583" y="164592"/>
                    </a:lnTo>
                    <a:lnTo>
                      <a:pt x="474783" y="166944"/>
                    </a:lnTo>
                    <a:lnTo>
                      <a:pt x="473716" y="168087"/>
                    </a:lnTo>
                    <a:lnTo>
                      <a:pt x="473650" y="169259"/>
                    </a:lnTo>
                    <a:lnTo>
                      <a:pt x="474154" y="169840"/>
                    </a:lnTo>
                    <a:lnTo>
                      <a:pt x="475545" y="170097"/>
                    </a:lnTo>
                    <a:lnTo>
                      <a:pt x="476602" y="170621"/>
                    </a:lnTo>
                    <a:lnTo>
                      <a:pt x="476688" y="171860"/>
                    </a:lnTo>
                    <a:lnTo>
                      <a:pt x="474659" y="174641"/>
                    </a:lnTo>
                    <a:lnTo>
                      <a:pt x="472764" y="179956"/>
                    </a:lnTo>
                    <a:lnTo>
                      <a:pt x="471744" y="182775"/>
                    </a:lnTo>
                    <a:lnTo>
                      <a:pt x="471821" y="185833"/>
                    </a:lnTo>
                    <a:lnTo>
                      <a:pt x="470678" y="187528"/>
                    </a:lnTo>
                    <a:lnTo>
                      <a:pt x="468573" y="187747"/>
                    </a:lnTo>
                    <a:lnTo>
                      <a:pt x="461429" y="188042"/>
                    </a:lnTo>
                    <a:lnTo>
                      <a:pt x="455209" y="187890"/>
                    </a:lnTo>
                    <a:lnTo>
                      <a:pt x="452523" y="187452"/>
                    </a:lnTo>
                    <a:lnTo>
                      <a:pt x="448313" y="187185"/>
                    </a:lnTo>
                    <a:lnTo>
                      <a:pt x="446227" y="187909"/>
                    </a:lnTo>
                    <a:lnTo>
                      <a:pt x="443465" y="192786"/>
                    </a:lnTo>
                    <a:lnTo>
                      <a:pt x="441369" y="194691"/>
                    </a:lnTo>
                    <a:lnTo>
                      <a:pt x="437912" y="196415"/>
                    </a:lnTo>
                    <a:lnTo>
                      <a:pt x="434111" y="196910"/>
                    </a:lnTo>
                    <a:lnTo>
                      <a:pt x="431930" y="198911"/>
                    </a:lnTo>
                    <a:lnTo>
                      <a:pt x="431159" y="202054"/>
                    </a:lnTo>
                    <a:lnTo>
                      <a:pt x="431101" y="204835"/>
                    </a:lnTo>
                    <a:lnTo>
                      <a:pt x="430749" y="206226"/>
                    </a:lnTo>
                    <a:lnTo>
                      <a:pt x="429930" y="207445"/>
                    </a:lnTo>
                    <a:lnTo>
                      <a:pt x="429634" y="208312"/>
                    </a:lnTo>
                    <a:lnTo>
                      <a:pt x="429816" y="209264"/>
                    </a:lnTo>
                    <a:lnTo>
                      <a:pt x="430701" y="209607"/>
                    </a:lnTo>
                    <a:lnTo>
                      <a:pt x="431759" y="210045"/>
                    </a:lnTo>
                    <a:lnTo>
                      <a:pt x="431759" y="210731"/>
                    </a:lnTo>
                    <a:lnTo>
                      <a:pt x="431349" y="211598"/>
                    </a:lnTo>
                    <a:lnTo>
                      <a:pt x="430168" y="212550"/>
                    </a:lnTo>
                    <a:lnTo>
                      <a:pt x="429634" y="214017"/>
                    </a:lnTo>
                    <a:lnTo>
                      <a:pt x="429758" y="215579"/>
                    </a:lnTo>
                    <a:lnTo>
                      <a:pt x="429977" y="217303"/>
                    </a:lnTo>
                    <a:close/>
                    <a:moveTo>
                      <a:pt x="264185" y="251755"/>
                    </a:moveTo>
                    <a:lnTo>
                      <a:pt x="267871" y="253651"/>
                    </a:lnTo>
                    <a:lnTo>
                      <a:pt x="264109" y="253146"/>
                    </a:lnTo>
                    <a:lnTo>
                      <a:pt x="255851" y="251365"/>
                    </a:lnTo>
                    <a:lnTo>
                      <a:pt x="252203" y="249679"/>
                    </a:lnTo>
                    <a:lnTo>
                      <a:pt x="251260" y="247793"/>
                    </a:lnTo>
                    <a:lnTo>
                      <a:pt x="250727" y="245221"/>
                    </a:lnTo>
                    <a:lnTo>
                      <a:pt x="252765" y="247917"/>
                    </a:lnTo>
                    <a:lnTo>
                      <a:pt x="254193" y="249098"/>
                    </a:lnTo>
                    <a:lnTo>
                      <a:pt x="264185" y="251755"/>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sp>
            <p:nvSpPr>
              <p:cNvPr id="59" name="Freeform: Shape 203">
                <a:extLst>
                  <a:ext uri="{FF2B5EF4-FFF2-40B4-BE49-F238E27FC236}">
                    <a16:creationId xmlns:a16="http://schemas.microsoft.com/office/drawing/2014/main" id="{94660433-ACFC-3AC4-EB8E-C8444450954A}"/>
                  </a:ext>
                </a:extLst>
              </p:cNvPr>
              <p:cNvSpPr/>
              <p:nvPr/>
            </p:nvSpPr>
            <p:spPr>
              <a:xfrm>
                <a:off x="15333226" y="8527017"/>
                <a:ext cx="1328" cy="1328"/>
              </a:xfrm>
              <a:custGeom>
                <a:avLst/>
                <a:gdLst>
                  <a:gd name="connsiteX0" fmla="*/ 314 w 314"/>
                  <a:gd name="connsiteY0" fmla="*/ 286 h 314"/>
                  <a:gd name="connsiteX1" fmla="*/ 86 w 314"/>
                  <a:gd name="connsiteY1" fmla="*/ 314 h 314"/>
                  <a:gd name="connsiteX2" fmla="*/ 0 w 314"/>
                  <a:gd name="connsiteY2" fmla="*/ 190 h 314"/>
                  <a:gd name="connsiteX3" fmla="*/ 86 w 314"/>
                  <a:gd name="connsiteY3" fmla="*/ 28 h 314"/>
                  <a:gd name="connsiteX4" fmla="*/ 286 w 314"/>
                  <a:gd name="connsiteY4" fmla="*/ 0 h 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 h="314">
                    <a:moveTo>
                      <a:pt x="314" y="286"/>
                    </a:moveTo>
                    <a:lnTo>
                      <a:pt x="86" y="314"/>
                    </a:lnTo>
                    <a:lnTo>
                      <a:pt x="0" y="190"/>
                    </a:lnTo>
                    <a:lnTo>
                      <a:pt x="86" y="28"/>
                    </a:lnTo>
                    <a:lnTo>
                      <a:pt x="286" y="0"/>
                    </a:lnTo>
                    <a:close/>
                  </a:path>
                </a:pathLst>
              </a:custGeom>
              <a:solidFill>
                <a:schemeClr val="bg1">
                  <a:lumMod val="75000"/>
                </a:schemeClr>
              </a:solidFill>
              <a:ln w="4763"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800" u="none" strike="noStrike" kern="1200" cap="none" spc="0" normalizeH="0" baseline="0" noProof="0" dirty="0">
                  <a:ln>
                    <a:noFill/>
                  </a:ln>
                  <a:solidFill>
                    <a:srgbClr val="282828"/>
                  </a:solidFill>
                  <a:effectLst/>
                  <a:uLnTx/>
                  <a:uFillTx/>
                  <a:latin typeface="DINPro" panose="020B0504020101020102" pitchFamily="34" charset="0"/>
                  <a:ea typeface="+mn-ea"/>
                  <a:cs typeface="+mn-cs"/>
                </a:endParaRPr>
              </a:p>
            </p:txBody>
          </p:sp>
        </p:grpSp>
      </p:grpSp>
      <p:sp>
        <p:nvSpPr>
          <p:cNvPr id="22" name="Text Placeholder 21">
            <a:extLst>
              <a:ext uri="{FF2B5EF4-FFF2-40B4-BE49-F238E27FC236}">
                <a16:creationId xmlns:a16="http://schemas.microsoft.com/office/drawing/2014/main" id="{A5269FE9-1D20-F141-85F4-4897617BCCA5}"/>
              </a:ext>
            </a:extLst>
          </p:cNvPr>
          <p:cNvSpPr>
            <a:spLocks noGrp="1"/>
          </p:cNvSpPr>
          <p:nvPr>
            <p:ph type="body" sz="quarter" idx="12"/>
          </p:nvPr>
        </p:nvSpPr>
        <p:spPr>
          <a:xfrm>
            <a:off x="925250" y="896946"/>
            <a:ext cx="8838860" cy="1005005"/>
          </a:xfrm>
        </p:spPr>
        <p:txBody>
          <a:bodyPr/>
          <a:lstStyle/>
          <a:p>
            <a:pPr algn="l" rtl="0"/>
            <a:r>
              <a:rPr lang="fr" b="1" i="0" u="none" spc="0" baseline="0" dirty="0">
                <a:solidFill>
                  <a:srgbClr val="000000"/>
                </a:solidFill>
              </a:rPr>
              <a:t>ASPECTS LES PLUS IMPORTANTS PAR PAYS (TOP3)</a:t>
            </a:r>
            <a:endParaRPr lang="fr" dirty="0"/>
          </a:p>
        </p:txBody>
      </p:sp>
      <p:sp>
        <p:nvSpPr>
          <p:cNvPr id="34" name="Text Placeholder 33">
            <a:extLst>
              <a:ext uri="{FF2B5EF4-FFF2-40B4-BE49-F238E27FC236}">
                <a16:creationId xmlns:a16="http://schemas.microsoft.com/office/drawing/2014/main" id="{2CD36E53-199B-8C49-8AA9-1ACFA1E5CC87}"/>
              </a:ext>
            </a:extLst>
          </p:cNvPr>
          <p:cNvSpPr>
            <a:spLocks noGrp="1"/>
          </p:cNvSpPr>
          <p:nvPr>
            <p:ph type="body" sz="quarter" idx="11"/>
          </p:nvPr>
        </p:nvSpPr>
        <p:spPr/>
        <p:txBody>
          <a:bodyPr/>
          <a:lstStyle/>
          <a:p>
            <a:pPr algn="l" rtl="0"/>
            <a:r>
              <a:rPr lang="fr" b="0" i="0" u="none" baseline="0" dirty="0"/>
              <a:t>ÉTUDE DE MARCHÉ – ASPECTS LES PLUS IMPORTANTS PAR PAYS (TOP 3)</a:t>
            </a:r>
            <a:endParaRPr lang="fr" dirty="0"/>
          </a:p>
        </p:txBody>
      </p:sp>
      <p:sp>
        <p:nvSpPr>
          <p:cNvPr id="3" name="TextBox 2">
            <a:extLst>
              <a:ext uri="{FF2B5EF4-FFF2-40B4-BE49-F238E27FC236}">
                <a16:creationId xmlns:a16="http://schemas.microsoft.com/office/drawing/2014/main" id="{B723A99E-F627-292E-EAEF-1225EB642ADD}"/>
              </a:ext>
            </a:extLst>
          </p:cNvPr>
          <p:cNvSpPr txBox="1"/>
          <p:nvPr/>
        </p:nvSpPr>
        <p:spPr>
          <a:xfrm>
            <a:off x="956563" y="1901951"/>
            <a:ext cx="10615327" cy="732893"/>
          </a:xfrm>
          <a:prstGeom prst="rect">
            <a:avLst/>
          </a:prstGeom>
          <a:noFill/>
        </p:spPr>
        <p:txBody>
          <a:bodyPr wrap="square" lIns="0" rtlCol="0">
            <a:spAutoFit/>
          </a:bodyPr>
          <a:lstStyle>
            <a:defPPr>
              <a:defRPr lang="fr"/>
            </a:defPPr>
            <a:lvl1pPr lvl="0">
              <a:lnSpc>
                <a:spcPts val="2600"/>
              </a:lnSpc>
              <a:defRPr sz="2000" spc="100">
                <a:solidFill>
                  <a:srgbClr val="414140"/>
                </a:solidFill>
                <a:latin typeface="DINPro" panose="020B0504020101020102" pitchFamily="34" charset="0"/>
                <a:cs typeface="DINPro" panose="020B0504020101020102" pitchFamily="34" charset="0"/>
              </a:defRPr>
            </a:lvl1pPr>
          </a:lstStyle>
          <a:p>
            <a:pPr algn="l" rtl="0"/>
            <a:r>
              <a:rPr lang="fr" b="0" i="0" u="none" baseline="0" dirty="0"/>
              <a:t>La tenue de route est le premier ou le deuxième élément le plus important lors de l'achat d'un pneu, sur tous les marchés de l'UE concernés par l'étude.</a:t>
            </a:r>
            <a:endParaRPr lang="fr" dirty="0"/>
          </a:p>
        </p:txBody>
      </p:sp>
      <p:sp>
        <p:nvSpPr>
          <p:cNvPr id="60" name="Text Placeholder 2">
            <a:extLst>
              <a:ext uri="{FF2B5EF4-FFF2-40B4-BE49-F238E27FC236}">
                <a16:creationId xmlns:a16="http://schemas.microsoft.com/office/drawing/2014/main" id="{D47D7439-3EB2-00E8-05F7-836FCFA7C85B}"/>
              </a:ext>
            </a:extLst>
          </p:cNvPr>
          <p:cNvSpPr txBox="1">
            <a:spLocks/>
          </p:cNvSpPr>
          <p:nvPr/>
        </p:nvSpPr>
        <p:spPr>
          <a:xfrm>
            <a:off x="925252" y="9904878"/>
            <a:ext cx="9748004" cy="813664"/>
          </a:xfrm>
        </p:spPr>
        <p:txBody>
          <a:bodyPr wrap="square">
            <a:spAutoFit/>
          </a:bodyPr>
          <a:lstStyle>
            <a:defPPr>
              <a:defRPr lang="fr"/>
            </a:defPPr>
            <a:lvl1pPr>
              <a:defRPr sz="1000" kern="0">
                <a:latin typeface="DINPro" panose="020B0504020101020102"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b="0" i="0" u="none" baseline="0" dirty="0"/>
              <a:t>Base : Tous les pays (n=24501)</a:t>
            </a:r>
          </a:p>
          <a:p>
            <a:pPr algn="l" rtl="0"/>
            <a:r>
              <a:rPr lang="fr" b="0" i="0" u="none" baseline="0" dirty="0"/>
              <a:t>Question : PD5.Quel est l'élément le plus important que vous prendriez en considération lors du choix de pneus ? Classement de Élevé à Faible (Considérer) - TOP3</a:t>
            </a:r>
          </a:p>
        </p:txBody>
      </p:sp>
      <p:pic>
        <p:nvPicPr>
          <p:cNvPr id="5" name="Picture 4">
            <a:extLst>
              <a:ext uri="{FF2B5EF4-FFF2-40B4-BE49-F238E27FC236}">
                <a16:creationId xmlns:a16="http://schemas.microsoft.com/office/drawing/2014/main" id="{B1B8B17B-0FAE-E797-66F4-5F822DD063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9177" y="2944989"/>
            <a:ext cx="10833100" cy="6743699"/>
          </a:xfrm>
          <a:prstGeom prst="rect">
            <a:avLst/>
          </a:prstGeom>
        </p:spPr>
      </p:pic>
      <p:sp>
        <p:nvSpPr>
          <p:cNvPr id="61" name="Tekstvak 60">
            <a:extLst>
              <a:ext uri="{FF2B5EF4-FFF2-40B4-BE49-F238E27FC236}">
                <a16:creationId xmlns:a16="http://schemas.microsoft.com/office/drawing/2014/main" id="{3E16C9D4-8AD1-4DCD-82A5-FD540D4CF0D3}"/>
              </a:ext>
            </a:extLst>
          </p:cNvPr>
          <p:cNvSpPr txBox="1"/>
          <p:nvPr/>
        </p:nvSpPr>
        <p:spPr>
          <a:xfrm>
            <a:off x="9194800" y="3601023"/>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tenue de route</a:t>
            </a:r>
          </a:p>
        </p:txBody>
      </p:sp>
      <p:sp>
        <p:nvSpPr>
          <p:cNvPr id="62" name="Tekstvak 61">
            <a:extLst>
              <a:ext uri="{FF2B5EF4-FFF2-40B4-BE49-F238E27FC236}">
                <a16:creationId xmlns:a16="http://schemas.microsoft.com/office/drawing/2014/main" id="{4DD608D7-5A89-4403-92EF-00E9D410E8DF}"/>
              </a:ext>
            </a:extLst>
          </p:cNvPr>
          <p:cNvSpPr txBox="1"/>
          <p:nvPr/>
        </p:nvSpPr>
        <p:spPr>
          <a:xfrm>
            <a:off x="9696568" y="3067529"/>
            <a:ext cx="3002280" cy="338554"/>
          </a:xfrm>
          <a:prstGeom prst="rect">
            <a:avLst/>
          </a:prstGeom>
          <a:noFill/>
        </p:spPr>
        <p:txBody>
          <a:bodyPr wrap="square" rtlCol="0">
            <a:spAutoFit/>
          </a:bodyPr>
          <a:lstStyle/>
          <a:p>
            <a:pPr algn="l" rtl="0"/>
            <a:r>
              <a:rPr lang="fr" sz="1600" b="1" i="0" u="none" baseline="0">
                <a:solidFill>
                  <a:srgbClr val="88399D"/>
                </a:solidFill>
                <a:latin typeface="DINPro-Bold" panose="02000503030000020004" pitchFamily="50" charset="0"/>
                <a:ea typeface="DINPro-Bold" panose="02000503030000020004" pitchFamily="50" charset="0"/>
                <a:cs typeface="DINPro-Bold" panose="02000503030000020004" pitchFamily="50" charset="0"/>
              </a:rPr>
              <a:t>Pologne</a:t>
            </a:r>
          </a:p>
        </p:txBody>
      </p:sp>
      <p:sp>
        <p:nvSpPr>
          <p:cNvPr id="63" name="Tekstvak 62">
            <a:extLst>
              <a:ext uri="{FF2B5EF4-FFF2-40B4-BE49-F238E27FC236}">
                <a16:creationId xmlns:a16="http://schemas.microsoft.com/office/drawing/2014/main" id="{9E59CDD7-9B98-46CE-BE9B-0C7991D376B3}"/>
              </a:ext>
            </a:extLst>
          </p:cNvPr>
          <p:cNvSpPr txBox="1"/>
          <p:nvPr/>
        </p:nvSpPr>
        <p:spPr>
          <a:xfrm>
            <a:off x="9687643" y="6489014"/>
            <a:ext cx="3002280" cy="338554"/>
          </a:xfrm>
          <a:prstGeom prst="rect">
            <a:avLst/>
          </a:prstGeom>
          <a:noFill/>
        </p:spPr>
        <p:txBody>
          <a:bodyPr wrap="square" rtlCol="0">
            <a:spAutoFit/>
          </a:bodyPr>
          <a:lstStyle/>
          <a:p>
            <a:pPr algn="l" rtl="0"/>
            <a:r>
              <a:rPr lang="fr" sz="1600" b="1" i="0" u="none" baseline="0">
                <a:solidFill>
                  <a:srgbClr val="3C4D86"/>
                </a:solidFill>
                <a:latin typeface="DINPro-Bold" panose="02000503030000020004" pitchFamily="50" charset="0"/>
                <a:ea typeface="DINPro-Bold" panose="02000503030000020004" pitchFamily="50" charset="0"/>
                <a:cs typeface="DINPro-Bold" panose="02000503030000020004" pitchFamily="50" charset="0"/>
              </a:rPr>
              <a:t>Suède</a:t>
            </a:r>
          </a:p>
        </p:txBody>
      </p:sp>
      <p:sp>
        <p:nvSpPr>
          <p:cNvPr id="64" name="Tekstvak 63">
            <a:extLst>
              <a:ext uri="{FF2B5EF4-FFF2-40B4-BE49-F238E27FC236}">
                <a16:creationId xmlns:a16="http://schemas.microsoft.com/office/drawing/2014/main" id="{0A48A2FE-3275-46F2-A295-22D09AC66E4E}"/>
              </a:ext>
            </a:extLst>
          </p:cNvPr>
          <p:cNvSpPr txBox="1"/>
          <p:nvPr/>
        </p:nvSpPr>
        <p:spPr>
          <a:xfrm>
            <a:off x="6947590" y="6499748"/>
            <a:ext cx="3002280" cy="338554"/>
          </a:xfrm>
          <a:prstGeom prst="rect">
            <a:avLst/>
          </a:prstGeom>
          <a:noFill/>
        </p:spPr>
        <p:txBody>
          <a:bodyPr wrap="square" rtlCol="0">
            <a:spAutoFit/>
          </a:bodyPr>
          <a:lstStyle/>
          <a:p>
            <a:pPr algn="l" rtl="0"/>
            <a:r>
              <a:rPr lang="fr" sz="1600" b="1" i="0" u="none" baseline="0">
                <a:solidFill>
                  <a:srgbClr val="12A1A0"/>
                </a:solidFill>
                <a:latin typeface="DINPro-Bold" panose="02000503030000020004" pitchFamily="50" charset="0"/>
                <a:ea typeface="DINPro-Bold" panose="02000503030000020004" pitchFamily="50" charset="0"/>
                <a:cs typeface="DINPro-Bold" panose="02000503030000020004" pitchFamily="50" charset="0"/>
              </a:rPr>
              <a:t>Belgique</a:t>
            </a:r>
          </a:p>
        </p:txBody>
      </p:sp>
      <p:sp>
        <p:nvSpPr>
          <p:cNvPr id="65" name="Tekstvak 64">
            <a:extLst>
              <a:ext uri="{FF2B5EF4-FFF2-40B4-BE49-F238E27FC236}">
                <a16:creationId xmlns:a16="http://schemas.microsoft.com/office/drawing/2014/main" id="{D6CF01BB-CD11-4673-9112-3130CF551A11}"/>
              </a:ext>
            </a:extLst>
          </p:cNvPr>
          <p:cNvSpPr txBox="1"/>
          <p:nvPr/>
        </p:nvSpPr>
        <p:spPr>
          <a:xfrm>
            <a:off x="6972990" y="3067529"/>
            <a:ext cx="3002280" cy="338554"/>
          </a:xfrm>
          <a:prstGeom prst="rect">
            <a:avLst/>
          </a:prstGeom>
          <a:noFill/>
        </p:spPr>
        <p:txBody>
          <a:bodyPr wrap="square" rtlCol="0">
            <a:spAutoFit/>
          </a:bodyPr>
          <a:lstStyle/>
          <a:p>
            <a:pPr algn="l" rtl="0"/>
            <a:r>
              <a:rPr lang="fr" sz="1600" b="1" i="0" u="none" baseline="0">
                <a:solidFill>
                  <a:srgbClr val="FECC38"/>
                </a:solidFill>
                <a:latin typeface="DINPro-Bold" panose="02000503030000020004" pitchFamily="50" charset="0"/>
                <a:ea typeface="DINPro-Bold" panose="02000503030000020004" pitchFamily="50" charset="0"/>
                <a:cs typeface="DINPro-Bold" panose="02000503030000020004" pitchFamily="50" charset="0"/>
              </a:rPr>
              <a:t>Espagne</a:t>
            </a:r>
          </a:p>
        </p:txBody>
      </p:sp>
      <p:sp>
        <p:nvSpPr>
          <p:cNvPr id="66" name="Tekstvak 65">
            <a:extLst>
              <a:ext uri="{FF2B5EF4-FFF2-40B4-BE49-F238E27FC236}">
                <a16:creationId xmlns:a16="http://schemas.microsoft.com/office/drawing/2014/main" id="{409FE6F7-D611-4020-8E3A-7C13D79C8DC0}"/>
              </a:ext>
            </a:extLst>
          </p:cNvPr>
          <p:cNvSpPr txBox="1"/>
          <p:nvPr/>
        </p:nvSpPr>
        <p:spPr>
          <a:xfrm>
            <a:off x="4232264" y="3079371"/>
            <a:ext cx="3002280" cy="338554"/>
          </a:xfrm>
          <a:prstGeom prst="rect">
            <a:avLst/>
          </a:prstGeom>
          <a:noFill/>
        </p:spPr>
        <p:txBody>
          <a:bodyPr wrap="square" rtlCol="0">
            <a:spAutoFit/>
          </a:bodyPr>
          <a:lstStyle/>
          <a:p>
            <a:pPr algn="l" rtl="0"/>
            <a:r>
              <a:rPr lang="fr" sz="1600" b="1" i="0" u="none" baseline="0">
                <a:latin typeface="DINPro-Bold" panose="02000503030000020004" pitchFamily="50" charset="0"/>
                <a:ea typeface="DINPro-Bold" panose="02000503030000020004" pitchFamily="50" charset="0"/>
                <a:cs typeface="DINPro-Bold" panose="02000503030000020004" pitchFamily="50" charset="0"/>
              </a:rPr>
              <a:t>Allemagne</a:t>
            </a:r>
          </a:p>
        </p:txBody>
      </p:sp>
      <p:sp>
        <p:nvSpPr>
          <p:cNvPr id="67" name="Tekstvak 66">
            <a:extLst>
              <a:ext uri="{FF2B5EF4-FFF2-40B4-BE49-F238E27FC236}">
                <a16:creationId xmlns:a16="http://schemas.microsoft.com/office/drawing/2014/main" id="{679C454E-7E57-4451-9F0B-2609A0E78041}"/>
              </a:ext>
            </a:extLst>
          </p:cNvPr>
          <p:cNvSpPr txBox="1"/>
          <p:nvPr/>
        </p:nvSpPr>
        <p:spPr>
          <a:xfrm>
            <a:off x="4251314" y="6500557"/>
            <a:ext cx="3002280" cy="338554"/>
          </a:xfrm>
          <a:prstGeom prst="rect">
            <a:avLst/>
          </a:prstGeom>
          <a:noFill/>
        </p:spPr>
        <p:txBody>
          <a:bodyPr wrap="square" rtlCol="0">
            <a:spAutoFit/>
          </a:bodyPr>
          <a:lstStyle/>
          <a:p>
            <a:pPr algn="l" rtl="0"/>
            <a:r>
              <a:rPr lang="fr" sz="1600" b="1" i="0" u="none" baseline="0">
                <a:solidFill>
                  <a:srgbClr val="42BE75"/>
                </a:solidFill>
                <a:latin typeface="DINPro-Bold" panose="02000503030000020004" pitchFamily="50" charset="0"/>
                <a:ea typeface="DINPro-Bold" panose="02000503030000020004" pitchFamily="50" charset="0"/>
                <a:cs typeface="DINPro-Bold" panose="02000503030000020004" pitchFamily="50" charset="0"/>
              </a:rPr>
              <a:t>Italie</a:t>
            </a:r>
          </a:p>
        </p:txBody>
      </p:sp>
      <p:sp>
        <p:nvSpPr>
          <p:cNvPr id="68" name="Tekstvak 67">
            <a:extLst>
              <a:ext uri="{FF2B5EF4-FFF2-40B4-BE49-F238E27FC236}">
                <a16:creationId xmlns:a16="http://schemas.microsoft.com/office/drawing/2014/main" id="{23E5DA4C-7D06-4D8A-AFFD-CF26A643EA1D}"/>
              </a:ext>
            </a:extLst>
          </p:cNvPr>
          <p:cNvSpPr txBox="1"/>
          <p:nvPr/>
        </p:nvSpPr>
        <p:spPr>
          <a:xfrm>
            <a:off x="1530311" y="6499748"/>
            <a:ext cx="3002280" cy="338554"/>
          </a:xfrm>
          <a:prstGeom prst="rect">
            <a:avLst/>
          </a:prstGeom>
          <a:noFill/>
        </p:spPr>
        <p:txBody>
          <a:bodyPr wrap="square" rtlCol="0">
            <a:spAutoFit/>
          </a:bodyPr>
          <a:lstStyle/>
          <a:p>
            <a:pPr algn="l" rtl="0"/>
            <a:r>
              <a:rPr lang="fr" sz="1600" b="1" i="0" u="none" baseline="0">
                <a:solidFill>
                  <a:srgbClr val="344A9D"/>
                </a:solidFill>
                <a:latin typeface="DINPro-Bold" panose="02000503030000020004" pitchFamily="50" charset="0"/>
                <a:ea typeface="DINPro-Bold" panose="02000503030000020004" pitchFamily="50" charset="0"/>
                <a:cs typeface="DINPro-Bold" panose="02000503030000020004" pitchFamily="50" charset="0"/>
              </a:rPr>
              <a:t>France</a:t>
            </a:r>
          </a:p>
        </p:txBody>
      </p:sp>
      <p:sp>
        <p:nvSpPr>
          <p:cNvPr id="69" name="Tekstvak 68">
            <a:extLst>
              <a:ext uri="{FF2B5EF4-FFF2-40B4-BE49-F238E27FC236}">
                <a16:creationId xmlns:a16="http://schemas.microsoft.com/office/drawing/2014/main" id="{A8A4B6AA-E765-4C76-A1B4-51C4E2D36986}"/>
              </a:ext>
            </a:extLst>
          </p:cNvPr>
          <p:cNvSpPr txBox="1"/>
          <p:nvPr/>
        </p:nvSpPr>
        <p:spPr>
          <a:xfrm>
            <a:off x="1500112" y="3071914"/>
            <a:ext cx="3002280" cy="338554"/>
          </a:xfrm>
          <a:prstGeom prst="rect">
            <a:avLst/>
          </a:prstGeom>
          <a:noFill/>
        </p:spPr>
        <p:txBody>
          <a:bodyPr wrap="square" rtlCol="0">
            <a:spAutoFit/>
          </a:bodyPr>
          <a:lstStyle/>
          <a:p>
            <a:pPr algn="l" rtl="0"/>
            <a:r>
              <a:rPr lang="fr" sz="1600" b="1" i="0" u="none" baseline="0">
                <a:solidFill>
                  <a:srgbClr val="BE0000"/>
                </a:solidFill>
                <a:latin typeface="DINPro-Bold" panose="02000503030000020004" pitchFamily="50" charset="0"/>
                <a:ea typeface="DINPro-Bold" panose="02000503030000020004" pitchFamily="50" charset="0"/>
                <a:cs typeface="DINPro-Bold" panose="02000503030000020004" pitchFamily="50" charset="0"/>
              </a:rPr>
              <a:t>Royaume-Uni</a:t>
            </a:r>
          </a:p>
        </p:txBody>
      </p:sp>
      <p:sp>
        <p:nvSpPr>
          <p:cNvPr id="70" name="Tekstvak 69">
            <a:extLst>
              <a:ext uri="{FF2B5EF4-FFF2-40B4-BE49-F238E27FC236}">
                <a16:creationId xmlns:a16="http://schemas.microsoft.com/office/drawing/2014/main" id="{7DE902D0-B2C6-42C9-9EBE-82E631368712}"/>
              </a:ext>
            </a:extLst>
          </p:cNvPr>
          <p:cNvSpPr txBox="1"/>
          <p:nvPr/>
        </p:nvSpPr>
        <p:spPr>
          <a:xfrm>
            <a:off x="6561394" y="3601023"/>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tenue de route</a:t>
            </a:r>
          </a:p>
        </p:txBody>
      </p:sp>
      <p:sp>
        <p:nvSpPr>
          <p:cNvPr id="71" name="Tekstvak 70">
            <a:extLst>
              <a:ext uri="{FF2B5EF4-FFF2-40B4-BE49-F238E27FC236}">
                <a16:creationId xmlns:a16="http://schemas.microsoft.com/office/drawing/2014/main" id="{1FC65453-1EFC-4B4F-81FE-7059EB40401A}"/>
              </a:ext>
            </a:extLst>
          </p:cNvPr>
          <p:cNvSpPr txBox="1"/>
          <p:nvPr/>
        </p:nvSpPr>
        <p:spPr>
          <a:xfrm>
            <a:off x="3961069" y="4097792"/>
            <a:ext cx="1623564" cy="261610"/>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tenue de route</a:t>
            </a:r>
          </a:p>
        </p:txBody>
      </p:sp>
      <p:sp>
        <p:nvSpPr>
          <p:cNvPr id="72" name="Tekstvak 71">
            <a:extLst>
              <a:ext uri="{FF2B5EF4-FFF2-40B4-BE49-F238E27FC236}">
                <a16:creationId xmlns:a16="http://schemas.microsoft.com/office/drawing/2014/main" id="{E1FB2D0C-59A8-4E99-8600-E1D234FB7B1B}"/>
              </a:ext>
            </a:extLst>
          </p:cNvPr>
          <p:cNvSpPr txBox="1"/>
          <p:nvPr/>
        </p:nvSpPr>
        <p:spPr>
          <a:xfrm>
            <a:off x="1140333" y="4097893"/>
            <a:ext cx="1623564" cy="261610"/>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tenue de route</a:t>
            </a:r>
          </a:p>
        </p:txBody>
      </p:sp>
      <p:sp>
        <p:nvSpPr>
          <p:cNvPr id="73" name="Tekstvak 72">
            <a:extLst>
              <a:ext uri="{FF2B5EF4-FFF2-40B4-BE49-F238E27FC236}">
                <a16:creationId xmlns:a16="http://schemas.microsoft.com/office/drawing/2014/main" id="{8C6959AB-EB85-4496-BD86-EDDAFC7BEA38}"/>
              </a:ext>
            </a:extLst>
          </p:cNvPr>
          <p:cNvSpPr txBox="1"/>
          <p:nvPr/>
        </p:nvSpPr>
        <p:spPr>
          <a:xfrm>
            <a:off x="1137861" y="3601023"/>
            <a:ext cx="1623564" cy="261610"/>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prix des pneus</a:t>
            </a:r>
          </a:p>
        </p:txBody>
      </p:sp>
      <p:sp>
        <p:nvSpPr>
          <p:cNvPr id="74" name="Tekstvak 73">
            <a:extLst>
              <a:ext uri="{FF2B5EF4-FFF2-40B4-BE49-F238E27FC236}">
                <a16:creationId xmlns:a16="http://schemas.microsoft.com/office/drawing/2014/main" id="{4A8D64D0-359E-4993-8268-1F49945A7451}"/>
              </a:ext>
            </a:extLst>
          </p:cNvPr>
          <p:cNvSpPr txBox="1"/>
          <p:nvPr/>
        </p:nvSpPr>
        <p:spPr>
          <a:xfrm>
            <a:off x="3960007" y="3612865"/>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prix des pneus</a:t>
            </a:r>
          </a:p>
        </p:txBody>
      </p:sp>
      <p:sp>
        <p:nvSpPr>
          <p:cNvPr id="75" name="Tekstvak 74">
            <a:extLst>
              <a:ext uri="{FF2B5EF4-FFF2-40B4-BE49-F238E27FC236}">
                <a16:creationId xmlns:a16="http://schemas.microsoft.com/office/drawing/2014/main" id="{4D86C4E4-33C2-4B90-AAA5-10C8C64E14B4}"/>
              </a:ext>
            </a:extLst>
          </p:cNvPr>
          <p:cNvSpPr txBox="1"/>
          <p:nvPr/>
        </p:nvSpPr>
        <p:spPr>
          <a:xfrm>
            <a:off x="6561394" y="4093397"/>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prix des pneus</a:t>
            </a:r>
          </a:p>
        </p:txBody>
      </p:sp>
      <p:sp>
        <p:nvSpPr>
          <p:cNvPr id="76" name="Tekstvak 75">
            <a:extLst>
              <a:ext uri="{FF2B5EF4-FFF2-40B4-BE49-F238E27FC236}">
                <a16:creationId xmlns:a16="http://schemas.microsoft.com/office/drawing/2014/main" id="{793C286E-10F3-47A8-A3BC-B9788EBC42A7}"/>
              </a:ext>
            </a:extLst>
          </p:cNvPr>
          <p:cNvSpPr txBox="1"/>
          <p:nvPr/>
        </p:nvSpPr>
        <p:spPr>
          <a:xfrm>
            <a:off x="9194800" y="4076240"/>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prix des pneus</a:t>
            </a:r>
          </a:p>
        </p:txBody>
      </p:sp>
      <p:sp>
        <p:nvSpPr>
          <p:cNvPr id="77" name="Tekstvak 76">
            <a:extLst>
              <a:ext uri="{FF2B5EF4-FFF2-40B4-BE49-F238E27FC236}">
                <a16:creationId xmlns:a16="http://schemas.microsoft.com/office/drawing/2014/main" id="{825F385A-A0E3-4E8B-8053-AFBED1821A38}"/>
              </a:ext>
            </a:extLst>
          </p:cNvPr>
          <p:cNvSpPr txBox="1"/>
          <p:nvPr/>
        </p:nvSpPr>
        <p:spPr>
          <a:xfrm>
            <a:off x="6540019" y="4628802"/>
            <a:ext cx="1644939" cy="253916"/>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78" name="Tekstvak 77">
            <a:extLst>
              <a:ext uri="{FF2B5EF4-FFF2-40B4-BE49-F238E27FC236}">
                <a16:creationId xmlns:a16="http://schemas.microsoft.com/office/drawing/2014/main" id="{2B3B7F0C-6B30-424D-8BEB-01208B04ACEF}"/>
              </a:ext>
            </a:extLst>
          </p:cNvPr>
          <p:cNvSpPr txBox="1"/>
          <p:nvPr/>
        </p:nvSpPr>
        <p:spPr>
          <a:xfrm>
            <a:off x="9273448" y="5061485"/>
            <a:ext cx="1544916" cy="253916"/>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79" name="Tekstvak 78">
            <a:extLst>
              <a:ext uri="{FF2B5EF4-FFF2-40B4-BE49-F238E27FC236}">
                <a16:creationId xmlns:a16="http://schemas.microsoft.com/office/drawing/2014/main" id="{CB4024E1-0C99-4CED-81F6-D6268B780F45}"/>
              </a:ext>
            </a:extLst>
          </p:cNvPr>
          <p:cNvSpPr txBox="1"/>
          <p:nvPr/>
        </p:nvSpPr>
        <p:spPr>
          <a:xfrm>
            <a:off x="1134813" y="4601738"/>
            <a:ext cx="1626611" cy="253916"/>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80" name="Tekstvak 79">
            <a:extLst>
              <a:ext uri="{FF2B5EF4-FFF2-40B4-BE49-F238E27FC236}">
                <a16:creationId xmlns:a16="http://schemas.microsoft.com/office/drawing/2014/main" id="{40EFAB49-4905-4DE3-A827-ED3583EA59C3}"/>
              </a:ext>
            </a:extLst>
          </p:cNvPr>
          <p:cNvSpPr txBox="1"/>
          <p:nvPr/>
        </p:nvSpPr>
        <p:spPr>
          <a:xfrm>
            <a:off x="1134813" y="5005779"/>
            <a:ext cx="1626612" cy="430887"/>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81" name="Tekstvak 80">
            <a:extLst>
              <a:ext uri="{FF2B5EF4-FFF2-40B4-BE49-F238E27FC236}">
                <a16:creationId xmlns:a16="http://schemas.microsoft.com/office/drawing/2014/main" id="{7A8904AA-DA87-48C7-A755-5CD2FE32283A}"/>
              </a:ext>
            </a:extLst>
          </p:cNvPr>
          <p:cNvSpPr txBox="1"/>
          <p:nvPr/>
        </p:nvSpPr>
        <p:spPr>
          <a:xfrm>
            <a:off x="3961069" y="4567587"/>
            <a:ext cx="1620030"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82" name="Tekstvak 81">
            <a:extLst>
              <a:ext uri="{FF2B5EF4-FFF2-40B4-BE49-F238E27FC236}">
                <a16:creationId xmlns:a16="http://schemas.microsoft.com/office/drawing/2014/main" id="{FC3040FC-1E5F-41B5-993A-871D42389697}"/>
              </a:ext>
            </a:extLst>
          </p:cNvPr>
          <p:cNvSpPr txBox="1"/>
          <p:nvPr/>
        </p:nvSpPr>
        <p:spPr>
          <a:xfrm>
            <a:off x="6540018" y="5537355"/>
            <a:ext cx="1644939"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83" name="Tekstvak 82">
            <a:extLst>
              <a:ext uri="{FF2B5EF4-FFF2-40B4-BE49-F238E27FC236}">
                <a16:creationId xmlns:a16="http://schemas.microsoft.com/office/drawing/2014/main" id="{3E57B58D-5273-43DE-816B-81F6772C02AD}"/>
              </a:ext>
            </a:extLst>
          </p:cNvPr>
          <p:cNvSpPr txBox="1"/>
          <p:nvPr/>
        </p:nvSpPr>
        <p:spPr>
          <a:xfrm>
            <a:off x="9160632" y="4518581"/>
            <a:ext cx="1644940"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84" name="Tekstvak 83">
            <a:extLst>
              <a:ext uri="{FF2B5EF4-FFF2-40B4-BE49-F238E27FC236}">
                <a16:creationId xmlns:a16="http://schemas.microsoft.com/office/drawing/2014/main" id="{034066E5-8C90-486A-99E0-4E5800FF6FFD}"/>
              </a:ext>
            </a:extLst>
          </p:cNvPr>
          <p:cNvSpPr txBox="1"/>
          <p:nvPr/>
        </p:nvSpPr>
        <p:spPr>
          <a:xfrm>
            <a:off x="9685982" y="5467444"/>
            <a:ext cx="1119590"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freinage en cas de verglas</a:t>
            </a:r>
          </a:p>
        </p:txBody>
      </p:sp>
      <p:sp>
        <p:nvSpPr>
          <p:cNvPr id="85" name="Tekstvak 84">
            <a:extLst>
              <a:ext uri="{FF2B5EF4-FFF2-40B4-BE49-F238E27FC236}">
                <a16:creationId xmlns:a16="http://schemas.microsoft.com/office/drawing/2014/main" id="{F8EABC4B-38BE-443F-98FA-D7F4D281E5F7}"/>
              </a:ext>
            </a:extLst>
          </p:cNvPr>
          <p:cNvSpPr txBox="1"/>
          <p:nvPr/>
        </p:nvSpPr>
        <p:spPr>
          <a:xfrm>
            <a:off x="3644254" y="5059705"/>
            <a:ext cx="1935239"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effet du pneu sur la consommation de carburant</a:t>
            </a:r>
          </a:p>
        </p:txBody>
      </p:sp>
      <p:sp>
        <p:nvSpPr>
          <p:cNvPr id="86" name="Tekstvak 85">
            <a:extLst>
              <a:ext uri="{FF2B5EF4-FFF2-40B4-BE49-F238E27FC236}">
                <a16:creationId xmlns:a16="http://schemas.microsoft.com/office/drawing/2014/main" id="{F2F56CA1-B55A-4A25-AEBD-8976BEA72102}"/>
              </a:ext>
            </a:extLst>
          </p:cNvPr>
          <p:cNvSpPr txBox="1"/>
          <p:nvPr/>
        </p:nvSpPr>
        <p:spPr>
          <a:xfrm>
            <a:off x="6677520" y="5050130"/>
            <a:ext cx="1507438" cy="400110"/>
          </a:xfrm>
          <a:prstGeom prst="rect">
            <a:avLst/>
          </a:prstGeom>
          <a:noFill/>
        </p:spPr>
        <p:txBody>
          <a:bodyPr wrap="square" rtlCol="0">
            <a:spAutoFit/>
          </a:bodyPr>
          <a:lstStyle/>
          <a:p>
            <a:pPr algn="r" rtl="0">
              <a:lnSpc>
                <a:spcPts val="12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p>
        </p:txBody>
      </p:sp>
      <p:sp>
        <p:nvSpPr>
          <p:cNvPr id="87" name="Tekstvak 86">
            <a:extLst>
              <a:ext uri="{FF2B5EF4-FFF2-40B4-BE49-F238E27FC236}">
                <a16:creationId xmlns:a16="http://schemas.microsoft.com/office/drawing/2014/main" id="{9135F554-1FE8-428C-85E7-3DFB76B11B19}"/>
              </a:ext>
            </a:extLst>
          </p:cNvPr>
          <p:cNvSpPr txBox="1"/>
          <p:nvPr/>
        </p:nvSpPr>
        <p:spPr>
          <a:xfrm>
            <a:off x="4109935" y="5534720"/>
            <a:ext cx="1471164" cy="400110"/>
          </a:xfrm>
          <a:prstGeom prst="rect">
            <a:avLst/>
          </a:prstGeom>
          <a:noFill/>
        </p:spPr>
        <p:txBody>
          <a:bodyPr wrap="square" rtlCol="0">
            <a:spAutoFit/>
          </a:bodyPr>
          <a:lstStyle/>
          <a:p>
            <a:pPr algn="r" rtl="0">
              <a:lnSpc>
                <a:spcPts val="12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p>
        </p:txBody>
      </p:sp>
      <p:sp>
        <p:nvSpPr>
          <p:cNvPr id="89" name="Tekstvak 88">
            <a:extLst>
              <a:ext uri="{FF2B5EF4-FFF2-40B4-BE49-F238E27FC236}">
                <a16:creationId xmlns:a16="http://schemas.microsoft.com/office/drawing/2014/main" id="{A9431FEF-5112-4C7C-8C77-A18D299C6617}"/>
              </a:ext>
            </a:extLst>
          </p:cNvPr>
          <p:cNvSpPr txBox="1"/>
          <p:nvPr/>
        </p:nvSpPr>
        <p:spPr>
          <a:xfrm>
            <a:off x="1335505" y="5524069"/>
            <a:ext cx="1423912" cy="400110"/>
          </a:xfrm>
          <a:prstGeom prst="rect">
            <a:avLst/>
          </a:prstGeom>
          <a:noFill/>
        </p:spPr>
        <p:txBody>
          <a:bodyPr wrap="square" rtlCol="0">
            <a:spAutoFit/>
          </a:bodyPr>
          <a:lstStyle/>
          <a:p>
            <a:pPr algn="r" rtl="0">
              <a:lnSpc>
                <a:spcPts val="12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p>
        </p:txBody>
      </p:sp>
      <p:sp>
        <p:nvSpPr>
          <p:cNvPr id="90" name="Tekstvak 89">
            <a:extLst>
              <a:ext uri="{FF2B5EF4-FFF2-40B4-BE49-F238E27FC236}">
                <a16:creationId xmlns:a16="http://schemas.microsoft.com/office/drawing/2014/main" id="{0BE083C4-2268-45B3-82C6-D1C7A13E1145}"/>
              </a:ext>
            </a:extLst>
          </p:cNvPr>
          <p:cNvSpPr txBox="1"/>
          <p:nvPr/>
        </p:nvSpPr>
        <p:spPr>
          <a:xfrm>
            <a:off x="1107845" y="7551362"/>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tenue de route</a:t>
            </a:r>
          </a:p>
        </p:txBody>
      </p:sp>
      <p:sp>
        <p:nvSpPr>
          <p:cNvPr id="91" name="Tekstvak 90">
            <a:extLst>
              <a:ext uri="{FF2B5EF4-FFF2-40B4-BE49-F238E27FC236}">
                <a16:creationId xmlns:a16="http://schemas.microsoft.com/office/drawing/2014/main" id="{6A2FF4DB-9F96-4E62-A88B-66E3147A86BB}"/>
              </a:ext>
            </a:extLst>
          </p:cNvPr>
          <p:cNvSpPr txBox="1"/>
          <p:nvPr/>
        </p:nvSpPr>
        <p:spPr>
          <a:xfrm>
            <a:off x="1105373" y="7054492"/>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prix des pneus</a:t>
            </a:r>
          </a:p>
        </p:txBody>
      </p:sp>
      <p:sp>
        <p:nvSpPr>
          <p:cNvPr id="92" name="Tekstvak 91">
            <a:extLst>
              <a:ext uri="{FF2B5EF4-FFF2-40B4-BE49-F238E27FC236}">
                <a16:creationId xmlns:a16="http://schemas.microsoft.com/office/drawing/2014/main" id="{5922BB90-6417-4D12-A02F-9C8B995B7D2D}"/>
              </a:ext>
            </a:extLst>
          </p:cNvPr>
          <p:cNvSpPr txBox="1"/>
          <p:nvPr/>
        </p:nvSpPr>
        <p:spPr>
          <a:xfrm>
            <a:off x="956563" y="8040714"/>
            <a:ext cx="1772374" cy="261610"/>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96" name="Tekstvak 95">
            <a:extLst>
              <a:ext uri="{FF2B5EF4-FFF2-40B4-BE49-F238E27FC236}">
                <a16:creationId xmlns:a16="http://schemas.microsoft.com/office/drawing/2014/main" id="{75759CBE-81BB-4F0B-AA9E-E1B7F9042A71}"/>
              </a:ext>
            </a:extLst>
          </p:cNvPr>
          <p:cNvSpPr txBox="1"/>
          <p:nvPr/>
        </p:nvSpPr>
        <p:spPr>
          <a:xfrm>
            <a:off x="1335505" y="8501655"/>
            <a:ext cx="1393431" cy="400110"/>
          </a:xfrm>
          <a:prstGeom prst="rect">
            <a:avLst/>
          </a:prstGeom>
          <a:noFill/>
        </p:spPr>
        <p:txBody>
          <a:bodyPr wrap="square" rtlCol="0">
            <a:spAutoFit/>
          </a:bodyPr>
          <a:lstStyle/>
          <a:p>
            <a:pPr algn="r" rtl="0">
              <a:lnSpc>
                <a:spcPts val="12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p>
        </p:txBody>
      </p:sp>
      <p:sp>
        <p:nvSpPr>
          <p:cNvPr id="97" name="Tekstvak 96">
            <a:extLst>
              <a:ext uri="{FF2B5EF4-FFF2-40B4-BE49-F238E27FC236}">
                <a16:creationId xmlns:a16="http://schemas.microsoft.com/office/drawing/2014/main" id="{C4DAD8C8-47C8-4B51-96CE-FDB40D5326B8}"/>
              </a:ext>
            </a:extLst>
          </p:cNvPr>
          <p:cNvSpPr txBox="1"/>
          <p:nvPr/>
        </p:nvSpPr>
        <p:spPr>
          <a:xfrm>
            <a:off x="1105373" y="9018293"/>
            <a:ext cx="1623774"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98" name="Tekstvak 97">
            <a:extLst>
              <a:ext uri="{FF2B5EF4-FFF2-40B4-BE49-F238E27FC236}">
                <a16:creationId xmlns:a16="http://schemas.microsoft.com/office/drawing/2014/main" id="{AC8EE28B-4400-4E06-A848-D06363307EFB}"/>
              </a:ext>
            </a:extLst>
          </p:cNvPr>
          <p:cNvSpPr txBox="1"/>
          <p:nvPr/>
        </p:nvSpPr>
        <p:spPr>
          <a:xfrm>
            <a:off x="3838923" y="7064558"/>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tenue de route</a:t>
            </a:r>
          </a:p>
        </p:txBody>
      </p:sp>
      <p:sp>
        <p:nvSpPr>
          <p:cNvPr id="99" name="Tekstvak 98">
            <a:extLst>
              <a:ext uri="{FF2B5EF4-FFF2-40B4-BE49-F238E27FC236}">
                <a16:creationId xmlns:a16="http://schemas.microsoft.com/office/drawing/2014/main" id="{BBB5594B-DF03-463B-A4B8-70AE43257253}"/>
              </a:ext>
            </a:extLst>
          </p:cNvPr>
          <p:cNvSpPr txBox="1"/>
          <p:nvPr/>
        </p:nvSpPr>
        <p:spPr>
          <a:xfrm>
            <a:off x="3817925" y="7532527"/>
            <a:ext cx="1637152"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100" name="Tekstvak 99">
            <a:extLst>
              <a:ext uri="{FF2B5EF4-FFF2-40B4-BE49-F238E27FC236}">
                <a16:creationId xmlns:a16="http://schemas.microsoft.com/office/drawing/2014/main" id="{AAC78AE7-5B00-41EC-986F-010E1910EB66}"/>
              </a:ext>
            </a:extLst>
          </p:cNvPr>
          <p:cNvSpPr txBox="1"/>
          <p:nvPr/>
        </p:nvSpPr>
        <p:spPr>
          <a:xfrm>
            <a:off x="3838668" y="8055672"/>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prix des pneus</a:t>
            </a:r>
          </a:p>
        </p:txBody>
      </p:sp>
      <p:sp>
        <p:nvSpPr>
          <p:cNvPr id="101" name="Tekstvak 100">
            <a:extLst>
              <a:ext uri="{FF2B5EF4-FFF2-40B4-BE49-F238E27FC236}">
                <a16:creationId xmlns:a16="http://schemas.microsoft.com/office/drawing/2014/main" id="{3A0C5A4B-D0A4-4870-9A2B-46738B48B419}"/>
              </a:ext>
            </a:extLst>
          </p:cNvPr>
          <p:cNvSpPr txBox="1"/>
          <p:nvPr/>
        </p:nvSpPr>
        <p:spPr>
          <a:xfrm>
            <a:off x="3881637" y="8543310"/>
            <a:ext cx="1576509" cy="253916"/>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102" name="Tekstvak 101">
            <a:extLst>
              <a:ext uri="{FF2B5EF4-FFF2-40B4-BE49-F238E27FC236}">
                <a16:creationId xmlns:a16="http://schemas.microsoft.com/office/drawing/2014/main" id="{B9D7E3BF-5F96-4D49-A7AF-CB9126783941}"/>
              </a:ext>
            </a:extLst>
          </p:cNvPr>
          <p:cNvSpPr txBox="1"/>
          <p:nvPr/>
        </p:nvSpPr>
        <p:spPr>
          <a:xfrm>
            <a:off x="6571963" y="8052971"/>
            <a:ext cx="1611859" cy="253916"/>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103" name="Tekstvak 102">
            <a:extLst>
              <a:ext uri="{FF2B5EF4-FFF2-40B4-BE49-F238E27FC236}">
                <a16:creationId xmlns:a16="http://schemas.microsoft.com/office/drawing/2014/main" id="{4F59DE5E-4DFB-40A5-B79C-CABB445A0CFD}"/>
              </a:ext>
            </a:extLst>
          </p:cNvPr>
          <p:cNvSpPr txBox="1"/>
          <p:nvPr/>
        </p:nvSpPr>
        <p:spPr>
          <a:xfrm>
            <a:off x="9069196" y="9012337"/>
            <a:ext cx="1826030" cy="261610"/>
          </a:xfrm>
          <a:prstGeom prst="rect">
            <a:avLst/>
          </a:prstGeom>
          <a:noFill/>
        </p:spPr>
        <p:txBody>
          <a:bodyPr wrap="square" rtlCol="0">
            <a:spAutoFit/>
          </a:bodyPr>
          <a:lstStyle/>
          <a:p>
            <a:pPr algn="r" rtl="0"/>
            <a:r>
              <a:rPr lang="fr" sz="105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105" name="Tekstvak 104">
            <a:extLst>
              <a:ext uri="{FF2B5EF4-FFF2-40B4-BE49-F238E27FC236}">
                <a16:creationId xmlns:a16="http://schemas.microsoft.com/office/drawing/2014/main" id="{94DAB723-D572-43E2-8214-53368DA5E1B0}"/>
              </a:ext>
            </a:extLst>
          </p:cNvPr>
          <p:cNvSpPr txBox="1"/>
          <p:nvPr/>
        </p:nvSpPr>
        <p:spPr>
          <a:xfrm>
            <a:off x="3967922" y="8995950"/>
            <a:ext cx="1486063" cy="400110"/>
          </a:xfrm>
          <a:prstGeom prst="rect">
            <a:avLst/>
          </a:prstGeom>
          <a:noFill/>
        </p:spPr>
        <p:txBody>
          <a:bodyPr wrap="square" rtlCol="0">
            <a:spAutoFit/>
          </a:bodyPr>
          <a:lstStyle/>
          <a:p>
            <a:pPr algn="r" rtl="0">
              <a:lnSpc>
                <a:spcPts val="12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p>
        </p:txBody>
      </p:sp>
      <p:sp>
        <p:nvSpPr>
          <p:cNvPr id="106" name="Tekstvak 105">
            <a:extLst>
              <a:ext uri="{FF2B5EF4-FFF2-40B4-BE49-F238E27FC236}">
                <a16:creationId xmlns:a16="http://schemas.microsoft.com/office/drawing/2014/main" id="{3F2DC495-10B6-45C7-ACF2-FE1387B8057B}"/>
              </a:ext>
            </a:extLst>
          </p:cNvPr>
          <p:cNvSpPr txBox="1"/>
          <p:nvPr/>
        </p:nvSpPr>
        <p:spPr>
          <a:xfrm>
            <a:off x="6677519" y="8993664"/>
            <a:ext cx="1486063" cy="400110"/>
          </a:xfrm>
          <a:prstGeom prst="rect">
            <a:avLst/>
          </a:prstGeom>
          <a:noFill/>
        </p:spPr>
        <p:txBody>
          <a:bodyPr wrap="square" rtlCol="0">
            <a:spAutoFit/>
          </a:bodyPr>
          <a:lstStyle/>
          <a:p>
            <a:pPr algn="r" rtl="0">
              <a:lnSpc>
                <a:spcPts val="12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p>
        </p:txBody>
      </p:sp>
      <p:sp>
        <p:nvSpPr>
          <p:cNvPr id="107" name="Tekstvak 106">
            <a:extLst>
              <a:ext uri="{FF2B5EF4-FFF2-40B4-BE49-F238E27FC236}">
                <a16:creationId xmlns:a16="http://schemas.microsoft.com/office/drawing/2014/main" id="{5D7A018E-1443-4B72-8EA9-4EC2999CABD8}"/>
              </a:ext>
            </a:extLst>
          </p:cNvPr>
          <p:cNvSpPr txBox="1"/>
          <p:nvPr/>
        </p:nvSpPr>
        <p:spPr>
          <a:xfrm>
            <a:off x="9290608" y="7116649"/>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tenue de route</a:t>
            </a:r>
          </a:p>
        </p:txBody>
      </p:sp>
      <p:sp>
        <p:nvSpPr>
          <p:cNvPr id="108" name="Tekstvak 107">
            <a:extLst>
              <a:ext uri="{FF2B5EF4-FFF2-40B4-BE49-F238E27FC236}">
                <a16:creationId xmlns:a16="http://schemas.microsoft.com/office/drawing/2014/main" id="{C4D183BE-5F44-47CC-BEAF-91645C4A78D1}"/>
              </a:ext>
            </a:extLst>
          </p:cNvPr>
          <p:cNvSpPr txBox="1"/>
          <p:nvPr/>
        </p:nvSpPr>
        <p:spPr>
          <a:xfrm>
            <a:off x="9273448" y="7597826"/>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prix des pneus</a:t>
            </a:r>
          </a:p>
        </p:txBody>
      </p:sp>
      <p:sp>
        <p:nvSpPr>
          <p:cNvPr id="109" name="Tekstvak 108">
            <a:extLst>
              <a:ext uri="{FF2B5EF4-FFF2-40B4-BE49-F238E27FC236}">
                <a16:creationId xmlns:a16="http://schemas.microsoft.com/office/drawing/2014/main" id="{44FF3E82-2402-4F5C-8677-6080B05EB010}"/>
              </a:ext>
            </a:extLst>
          </p:cNvPr>
          <p:cNvSpPr txBox="1"/>
          <p:nvPr/>
        </p:nvSpPr>
        <p:spPr>
          <a:xfrm>
            <a:off x="6562828" y="7064557"/>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prix des pneus</a:t>
            </a:r>
          </a:p>
        </p:txBody>
      </p:sp>
      <p:sp>
        <p:nvSpPr>
          <p:cNvPr id="111" name="Tekstvak 110">
            <a:extLst>
              <a:ext uri="{FF2B5EF4-FFF2-40B4-BE49-F238E27FC236}">
                <a16:creationId xmlns:a16="http://schemas.microsoft.com/office/drawing/2014/main" id="{C401E8EA-D27C-4AC6-A22B-A95C09DF4C85}"/>
              </a:ext>
            </a:extLst>
          </p:cNvPr>
          <p:cNvSpPr txBox="1"/>
          <p:nvPr/>
        </p:nvSpPr>
        <p:spPr>
          <a:xfrm>
            <a:off x="6558346" y="7551762"/>
            <a:ext cx="1623564" cy="261610"/>
          </a:xfrm>
          <a:prstGeom prst="rect">
            <a:avLst/>
          </a:prstGeom>
          <a:noFill/>
        </p:spPr>
        <p:txBody>
          <a:bodyPr wrap="square" rtlCol="0">
            <a:spAutoFit/>
          </a:bodyPr>
          <a:lstStyle/>
          <a:p>
            <a:pPr algn="r" rtl="0"/>
            <a:r>
              <a:rPr lang="fr" sz="1050" b="0" i="0" u="none" baseline="0">
                <a:latin typeface="DINPro" panose="020B0504020101020102" pitchFamily="34" charset="0"/>
                <a:ea typeface="DINPro" panose="020B0504020101020102" pitchFamily="34" charset="0"/>
                <a:cs typeface="DINPro" panose="020B0504020101020102" pitchFamily="34" charset="0"/>
              </a:rPr>
              <a:t>tenue de route</a:t>
            </a:r>
          </a:p>
        </p:txBody>
      </p:sp>
      <p:sp>
        <p:nvSpPr>
          <p:cNvPr id="112" name="Tekstvak 111">
            <a:extLst>
              <a:ext uri="{FF2B5EF4-FFF2-40B4-BE49-F238E27FC236}">
                <a16:creationId xmlns:a16="http://schemas.microsoft.com/office/drawing/2014/main" id="{BB4A8FC5-D498-4B26-AC86-BC7A7A68238A}"/>
              </a:ext>
            </a:extLst>
          </p:cNvPr>
          <p:cNvSpPr txBox="1"/>
          <p:nvPr/>
        </p:nvSpPr>
        <p:spPr>
          <a:xfrm>
            <a:off x="9288812" y="8062567"/>
            <a:ext cx="1617271"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113" name="Tekstvak 112">
            <a:extLst>
              <a:ext uri="{FF2B5EF4-FFF2-40B4-BE49-F238E27FC236}">
                <a16:creationId xmlns:a16="http://schemas.microsoft.com/office/drawing/2014/main" id="{62A42097-F192-4892-876A-7E48EAD36FB7}"/>
              </a:ext>
            </a:extLst>
          </p:cNvPr>
          <p:cNvSpPr txBox="1"/>
          <p:nvPr/>
        </p:nvSpPr>
        <p:spPr>
          <a:xfrm>
            <a:off x="6562828" y="8526242"/>
            <a:ext cx="1623564"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performance de freinage sur sol mouillé </a:t>
            </a:r>
          </a:p>
        </p:txBody>
      </p:sp>
      <p:sp>
        <p:nvSpPr>
          <p:cNvPr id="114" name="Tekstvak 113">
            <a:extLst>
              <a:ext uri="{FF2B5EF4-FFF2-40B4-BE49-F238E27FC236}">
                <a16:creationId xmlns:a16="http://schemas.microsoft.com/office/drawing/2014/main" id="{9CCABCF8-AA96-430F-96B0-2E29589ECB54}"/>
              </a:ext>
            </a:extLst>
          </p:cNvPr>
          <p:cNvSpPr txBox="1"/>
          <p:nvPr/>
        </p:nvSpPr>
        <p:spPr>
          <a:xfrm>
            <a:off x="9527279" y="8543310"/>
            <a:ext cx="1385098" cy="374461"/>
          </a:xfrm>
          <a:prstGeom prst="rect">
            <a:avLst/>
          </a:prstGeom>
          <a:noFill/>
        </p:spPr>
        <p:txBody>
          <a:bodyPr wrap="square" rtlCol="0">
            <a:spAutoFit/>
          </a:bodyPr>
          <a:lstStyle/>
          <a:p>
            <a:pPr algn="r" rtl="0">
              <a:lnSpc>
                <a:spcPts val="1100"/>
              </a:lnSpc>
            </a:pPr>
            <a:r>
              <a:rPr lang="fr" sz="1050" b="0" i="0" u="none" baseline="0" dirty="0">
                <a:latin typeface="DINPro" panose="020B0504020101020102" pitchFamily="34" charset="0"/>
                <a:ea typeface="DINPro" panose="020B0504020101020102" pitchFamily="34" charset="0"/>
                <a:cs typeface="DINPro" panose="020B0504020101020102" pitchFamily="34" charset="0"/>
              </a:rPr>
              <a:t>adhérence en cas de verglas</a:t>
            </a:r>
          </a:p>
        </p:txBody>
      </p:sp>
      <p:grpSp>
        <p:nvGrpSpPr>
          <p:cNvPr id="93" name="Groupe 92">
            <a:extLst>
              <a:ext uri="{FF2B5EF4-FFF2-40B4-BE49-F238E27FC236}">
                <a16:creationId xmlns:a16="http://schemas.microsoft.com/office/drawing/2014/main" id="{D331CCB8-DB4C-48F0-9927-A78FCF014824}"/>
              </a:ext>
            </a:extLst>
          </p:cNvPr>
          <p:cNvGrpSpPr/>
          <p:nvPr/>
        </p:nvGrpSpPr>
        <p:grpSpPr>
          <a:xfrm>
            <a:off x="3259227" y="3636193"/>
            <a:ext cx="360673" cy="2228033"/>
            <a:chOff x="3259227" y="3636193"/>
            <a:chExt cx="360673" cy="2228033"/>
          </a:xfrm>
        </p:grpSpPr>
        <p:grpSp>
          <p:nvGrpSpPr>
            <p:cNvPr id="2" name="Groupe 1">
              <a:extLst>
                <a:ext uri="{FF2B5EF4-FFF2-40B4-BE49-F238E27FC236}">
                  <a16:creationId xmlns:a16="http://schemas.microsoft.com/office/drawing/2014/main" id="{98CEE7C2-0846-45F8-A73B-BC6D82996FAF}"/>
                </a:ext>
              </a:extLst>
            </p:cNvPr>
            <p:cNvGrpSpPr/>
            <p:nvPr/>
          </p:nvGrpSpPr>
          <p:grpSpPr>
            <a:xfrm>
              <a:off x="3311512" y="3636193"/>
              <a:ext cx="308388" cy="739993"/>
              <a:chOff x="3311512" y="3636193"/>
              <a:chExt cx="308388" cy="739993"/>
            </a:xfrm>
          </p:grpSpPr>
          <p:sp>
            <p:nvSpPr>
              <p:cNvPr id="110" name="ZoneTexte 109">
                <a:extLst>
                  <a:ext uri="{FF2B5EF4-FFF2-40B4-BE49-F238E27FC236}">
                    <a16:creationId xmlns:a16="http://schemas.microsoft.com/office/drawing/2014/main" id="{97EF0377-8A31-4C28-BCDB-0CABB8E3C99A}"/>
                  </a:ext>
                </a:extLst>
              </p:cNvPr>
              <p:cNvSpPr txBox="1"/>
              <p:nvPr/>
            </p:nvSpPr>
            <p:spPr>
              <a:xfrm>
                <a:off x="3356572" y="3636193"/>
                <a:ext cx="263328" cy="261610"/>
              </a:xfrm>
              <a:prstGeom prst="rect">
                <a:avLst/>
              </a:prstGeom>
              <a:noFill/>
            </p:spPr>
            <p:txBody>
              <a:bodyPr wrap="square" rtlCol="0">
                <a:spAutoFit/>
              </a:bodyPr>
              <a:lstStyle/>
              <a:p>
                <a:pPr>
                  <a:spcBef>
                    <a:spcPts val="270"/>
                  </a:spcBef>
                </a:pPr>
                <a:r>
                  <a:rPr lang="fr-FR" sz="1050" dirty="0"/>
                  <a:t>%</a:t>
                </a:r>
              </a:p>
            </p:txBody>
          </p:sp>
          <p:sp>
            <p:nvSpPr>
              <p:cNvPr id="115" name="ZoneTexte 114">
                <a:extLst>
                  <a:ext uri="{FF2B5EF4-FFF2-40B4-BE49-F238E27FC236}">
                    <a16:creationId xmlns:a16="http://schemas.microsoft.com/office/drawing/2014/main" id="{AFDD18B0-29C2-4AF1-B020-E3DA2640433C}"/>
                  </a:ext>
                </a:extLst>
              </p:cNvPr>
              <p:cNvSpPr txBox="1"/>
              <p:nvPr/>
            </p:nvSpPr>
            <p:spPr>
              <a:xfrm>
                <a:off x="3311512" y="4114576"/>
                <a:ext cx="263328" cy="261610"/>
              </a:xfrm>
              <a:prstGeom prst="rect">
                <a:avLst/>
              </a:prstGeom>
              <a:noFill/>
            </p:spPr>
            <p:txBody>
              <a:bodyPr wrap="square" rtlCol="0">
                <a:spAutoFit/>
              </a:bodyPr>
              <a:lstStyle/>
              <a:p>
                <a:pPr>
                  <a:spcBef>
                    <a:spcPts val="270"/>
                  </a:spcBef>
                </a:pPr>
                <a:r>
                  <a:rPr lang="fr-FR" sz="1050" dirty="0"/>
                  <a:t>%</a:t>
                </a:r>
              </a:p>
            </p:txBody>
          </p:sp>
        </p:grpSp>
        <p:grpSp>
          <p:nvGrpSpPr>
            <p:cNvPr id="116" name="Groupe 115">
              <a:extLst>
                <a:ext uri="{FF2B5EF4-FFF2-40B4-BE49-F238E27FC236}">
                  <a16:creationId xmlns:a16="http://schemas.microsoft.com/office/drawing/2014/main" id="{1F0642BE-885F-466B-9E38-8A02E3D5673A}"/>
                </a:ext>
              </a:extLst>
            </p:cNvPr>
            <p:cNvGrpSpPr/>
            <p:nvPr/>
          </p:nvGrpSpPr>
          <p:grpSpPr>
            <a:xfrm>
              <a:off x="3260650" y="4606585"/>
              <a:ext cx="303082" cy="758936"/>
              <a:chOff x="3265196" y="3615119"/>
              <a:chExt cx="303082" cy="758936"/>
            </a:xfrm>
          </p:grpSpPr>
          <p:sp>
            <p:nvSpPr>
              <p:cNvPr id="117" name="ZoneTexte 116">
                <a:extLst>
                  <a:ext uri="{FF2B5EF4-FFF2-40B4-BE49-F238E27FC236}">
                    <a16:creationId xmlns:a16="http://schemas.microsoft.com/office/drawing/2014/main" id="{E8720F56-D210-4077-A41F-83B3F9B73A71}"/>
                  </a:ext>
                </a:extLst>
              </p:cNvPr>
              <p:cNvSpPr txBox="1"/>
              <p:nvPr/>
            </p:nvSpPr>
            <p:spPr>
              <a:xfrm>
                <a:off x="3304950" y="3615119"/>
                <a:ext cx="263328" cy="261610"/>
              </a:xfrm>
              <a:prstGeom prst="rect">
                <a:avLst/>
              </a:prstGeom>
              <a:noFill/>
            </p:spPr>
            <p:txBody>
              <a:bodyPr wrap="square" rtlCol="0">
                <a:spAutoFit/>
              </a:bodyPr>
              <a:lstStyle/>
              <a:p>
                <a:pPr>
                  <a:spcBef>
                    <a:spcPts val="270"/>
                  </a:spcBef>
                </a:pPr>
                <a:r>
                  <a:rPr lang="fr-FR" sz="1050" dirty="0"/>
                  <a:t>%</a:t>
                </a:r>
              </a:p>
            </p:txBody>
          </p:sp>
          <p:sp>
            <p:nvSpPr>
              <p:cNvPr id="118" name="ZoneTexte 117">
                <a:extLst>
                  <a:ext uri="{FF2B5EF4-FFF2-40B4-BE49-F238E27FC236}">
                    <a16:creationId xmlns:a16="http://schemas.microsoft.com/office/drawing/2014/main" id="{BAC321E3-5136-484E-BA61-044F66E0BDF3}"/>
                  </a:ext>
                </a:extLst>
              </p:cNvPr>
              <p:cNvSpPr txBox="1"/>
              <p:nvPr/>
            </p:nvSpPr>
            <p:spPr>
              <a:xfrm>
                <a:off x="3265196" y="4112445"/>
                <a:ext cx="263328" cy="261610"/>
              </a:xfrm>
              <a:prstGeom prst="rect">
                <a:avLst/>
              </a:prstGeom>
              <a:noFill/>
            </p:spPr>
            <p:txBody>
              <a:bodyPr wrap="square" rtlCol="0">
                <a:spAutoFit/>
              </a:bodyPr>
              <a:lstStyle/>
              <a:p>
                <a:pPr>
                  <a:spcBef>
                    <a:spcPts val="270"/>
                  </a:spcBef>
                </a:pPr>
                <a:r>
                  <a:rPr lang="fr-FR" sz="1050" dirty="0"/>
                  <a:t>%</a:t>
                </a:r>
              </a:p>
            </p:txBody>
          </p:sp>
        </p:grpSp>
        <p:sp>
          <p:nvSpPr>
            <p:cNvPr id="119" name="ZoneTexte 118">
              <a:extLst>
                <a:ext uri="{FF2B5EF4-FFF2-40B4-BE49-F238E27FC236}">
                  <a16:creationId xmlns:a16="http://schemas.microsoft.com/office/drawing/2014/main" id="{A8F2EB5E-F167-4DBB-8756-68B204CC63E6}"/>
                </a:ext>
              </a:extLst>
            </p:cNvPr>
            <p:cNvSpPr txBox="1"/>
            <p:nvPr/>
          </p:nvSpPr>
          <p:spPr>
            <a:xfrm>
              <a:off x="3259227" y="5602616"/>
              <a:ext cx="263328" cy="261610"/>
            </a:xfrm>
            <a:prstGeom prst="rect">
              <a:avLst/>
            </a:prstGeom>
            <a:noFill/>
          </p:spPr>
          <p:txBody>
            <a:bodyPr wrap="square" rtlCol="0">
              <a:spAutoFit/>
            </a:bodyPr>
            <a:lstStyle/>
            <a:p>
              <a:pPr>
                <a:spcBef>
                  <a:spcPts val="270"/>
                </a:spcBef>
              </a:pPr>
              <a:r>
                <a:rPr lang="fr-FR" sz="1050" dirty="0"/>
                <a:t>%</a:t>
              </a:r>
            </a:p>
          </p:txBody>
        </p:sp>
      </p:grpSp>
      <p:grpSp>
        <p:nvGrpSpPr>
          <p:cNvPr id="120" name="Groupe 119">
            <a:extLst>
              <a:ext uri="{FF2B5EF4-FFF2-40B4-BE49-F238E27FC236}">
                <a16:creationId xmlns:a16="http://schemas.microsoft.com/office/drawing/2014/main" id="{B67F77DB-2945-4C90-9547-455C8528DBD6}"/>
              </a:ext>
            </a:extLst>
          </p:cNvPr>
          <p:cNvGrpSpPr/>
          <p:nvPr/>
        </p:nvGrpSpPr>
        <p:grpSpPr>
          <a:xfrm>
            <a:off x="6018158" y="3636193"/>
            <a:ext cx="355906" cy="2232729"/>
            <a:chOff x="3268588" y="3636193"/>
            <a:chExt cx="355906" cy="2232729"/>
          </a:xfrm>
        </p:grpSpPr>
        <p:grpSp>
          <p:nvGrpSpPr>
            <p:cNvPr id="121" name="Groupe 120">
              <a:extLst>
                <a:ext uri="{FF2B5EF4-FFF2-40B4-BE49-F238E27FC236}">
                  <a16:creationId xmlns:a16="http://schemas.microsoft.com/office/drawing/2014/main" id="{B684167B-0591-414B-BAF2-9B77D03FDD01}"/>
                </a:ext>
              </a:extLst>
            </p:cNvPr>
            <p:cNvGrpSpPr/>
            <p:nvPr/>
          </p:nvGrpSpPr>
          <p:grpSpPr>
            <a:xfrm>
              <a:off x="3361166" y="3636193"/>
              <a:ext cx="263328" cy="764636"/>
              <a:chOff x="3361166" y="3636193"/>
              <a:chExt cx="263328" cy="764636"/>
            </a:xfrm>
          </p:grpSpPr>
          <p:sp>
            <p:nvSpPr>
              <p:cNvPr id="126" name="ZoneTexte 125">
                <a:extLst>
                  <a:ext uri="{FF2B5EF4-FFF2-40B4-BE49-F238E27FC236}">
                    <a16:creationId xmlns:a16="http://schemas.microsoft.com/office/drawing/2014/main" id="{284020C6-EE74-4FDF-83C7-60B9316B73D6}"/>
                  </a:ext>
                </a:extLst>
              </p:cNvPr>
              <p:cNvSpPr txBox="1"/>
              <p:nvPr/>
            </p:nvSpPr>
            <p:spPr>
              <a:xfrm>
                <a:off x="3361166" y="3636193"/>
                <a:ext cx="263328" cy="261610"/>
              </a:xfrm>
              <a:prstGeom prst="rect">
                <a:avLst/>
              </a:prstGeom>
              <a:noFill/>
            </p:spPr>
            <p:txBody>
              <a:bodyPr wrap="square" rtlCol="0">
                <a:spAutoFit/>
              </a:bodyPr>
              <a:lstStyle/>
              <a:p>
                <a:pPr>
                  <a:spcBef>
                    <a:spcPts val="270"/>
                  </a:spcBef>
                </a:pPr>
                <a:r>
                  <a:rPr lang="fr-FR" sz="1050" dirty="0"/>
                  <a:t>%</a:t>
                </a:r>
              </a:p>
            </p:txBody>
          </p:sp>
          <p:sp>
            <p:nvSpPr>
              <p:cNvPr id="127" name="ZoneTexte 126">
                <a:extLst>
                  <a:ext uri="{FF2B5EF4-FFF2-40B4-BE49-F238E27FC236}">
                    <a16:creationId xmlns:a16="http://schemas.microsoft.com/office/drawing/2014/main" id="{4ABF9480-54C3-4956-94F6-5852A2551DD5}"/>
                  </a:ext>
                </a:extLst>
              </p:cNvPr>
              <p:cNvSpPr txBox="1"/>
              <p:nvPr/>
            </p:nvSpPr>
            <p:spPr>
              <a:xfrm>
                <a:off x="3361166" y="4139219"/>
                <a:ext cx="263328" cy="261610"/>
              </a:xfrm>
              <a:prstGeom prst="rect">
                <a:avLst/>
              </a:prstGeom>
              <a:noFill/>
            </p:spPr>
            <p:txBody>
              <a:bodyPr wrap="square" rtlCol="0">
                <a:spAutoFit/>
              </a:bodyPr>
              <a:lstStyle/>
              <a:p>
                <a:pPr>
                  <a:spcBef>
                    <a:spcPts val="270"/>
                  </a:spcBef>
                </a:pPr>
                <a:r>
                  <a:rPr lang="fr-FR" sz="1050" dirty="0"/>
                  <a:t>%</a:t>
                </a:r>
              </a:p>
            </p:txBody>
          </p:sp>
        </p:grpSp>
        <p:grpSp>
          <p:nvGrpSpPr>
            <p:cNvPr id="122" name="Groupe 121">
              <a:extLst>
                <a:ext uri="{FF2B5EF4-FFF2-40B4-BE49-F238E27FC236}">
                  <a16:creationId xmlns:a16="http://schemas.microsoft.com/office/drawing/2014/main" id="{B673FFC6-B8A3-416A-A276-2D9649649568}"/>
                </a:ext>
              </a:extLst>
            </p:cNvPr>
            <p:cNvGrpSpPr/>
            <p:nvPr/>
          </p:nvGrpSpPr>
          <p:grpSpPr>
            <a:xfrm>
              <a:off x="3282073" y="4627659"/>
              <a:ext cx="333281" cy="756074"/>
              <a:chOff x="3286619" y="3636193"/>
              <a:chExt cx="333281" cy="756074"/>
            </a:xfrm>
          </p:grpSpPr>
          <p:sp>
            <p:nvSpPr>
              <p:cNvPr id="124" name="ZoneTexte 123">
                <a:extLst>
                  <a:ext uri="{FF2B5EF4-FFF2-40B4-BE49-F238E27FC236}">
                    <a16:creationId xmlns:a16="http://schemas.microsoft.com/office/drawing/2014/main" id="{43E4B051-DD88-49D7-9908-B608826122E0}"/>
                  </a:ext>
                </a:extLst>
              </p:cNvPr>
              <p:cNvSpPr txBox="1"/>
              <p:nvPr/>
            </p:nvSpPr>
            <p:spPr>
              <a:xfrm>
                <a:off x="3356572" y="3636193"/>
                <a:ext cx="263328" cy="261610"/>
              </a:xfrm>
              <a:prstGeom prst="rect">
                <a:avLst/>
              </a:prstGeom>
              <a:noFill/>
            </p:spPr>
            <p:txBody>
              <a:bodyPr wrap="square" rtlCol="0">
                <a:spAutoFit/>
              </a:bodyPr>
              <a:lstStyle/>
              <a:p>
                <a:pPr>
                  <a:spcBef>
                    <a:spcPts val="270"/>
                  </a:spcBef>
                </a:pPr>
                <a:r>
                  <a:rPr lang="fr-FR" sz="1050" dirty="0"/>
                  <a:t>%</a:t>
                </a:r>
              </a:p>
            </p:txBody>
          </p:sp>
          <p:sp>
            <p:nvSpPr>
              <p:cNvPr id="125" name="ZoneTexte 124">
                <a:extLst>
                  <a:ext uri="{FF2B5EF4-FFF2-40B4-BE49-F238E27FC236}">
                    <a16:creationId xmlns:a16="http://schemas.microsoft.com/office/drawing/2014/main" id="{3AED5BDA-2A94-46B7-BFB8-0F6E46E19775}"/>
                  </a:ext>
                </a:extLst>
              </p:cNvPr>
              <p:cNvSpPr txBox="1"/>
              <p:nvPr/>
            </p:nvSpPr>
            <p:spPr>
              <a:xfrm>
                <a:off x="3286619" y="4130657"/>
                <a:ext cx="263328" cy="261610"/>
              </a:xfrm>
              <a:prstGeom prst="rect">
                <a:avLst/>
              </a:prstGeom>
              <a:noFill/>
            </p:spPr>
            <p:txBody>
              <a:bodyPr wrap="square" rtlCol="0">
                <a:spAutoFit/>
              </a:bodyPr>
              <a:lstStyle/>
              <a:p>
                <a:pPr>
                  <a:spcBef>
                    <a:spcPts val="270"/>
                  </a:spcBef>
                </a:pPr>
                <a:r>
                  <a:rPr lang="fr-FR" sz="1050" dirty="0"/>
                  <a:t>%</a:t>
                </a:r>
              </a:p>
            </p:txBody>
          </p:sp>
        </p:grpSp>
        <p:sp>
          <p:nvSpPr>
            <p:cNvPr id="123" name="ZoneTexte 122">
              <a:extLst>
                <a:ext uri="{FF2B5EF4-FFF2-40B4-BE49-F238E27FC236}">
                  <a16:creationId xmlns:a16="http://schemas.microsoft.com/office/drawing/2014/main" id="{DCA54EBD-C92B-4CD9-A2B5-B07144E99D02}"/>
                </a:ext>
              </a:extLst>
            </p:cNvPr>
            <p:cNvSpPr txBox="1"/>
            <p:nvPr/>
          </p:nvSpPr>
          <p:spPr>
            <a:xfrm>
              <a:off x="3268588" y="5607312"/>
              <a:ext cx="263328" cy="261610"/>
            </a:xfrm>
            <a:prstGeom prst="rect">
              <a:avLst/>
            </a:prstGeom>
            <a:noFill/>
          </p:spPr>
          <p:txBody>
            <a:bodyPr wrap="square" rtlCol="0">
              <a:spAutoFit/>
            </a:bodyPr>
            <a:lstStyle/>
            <a:p>
              <a:pPr>
                <a:spcBef>
                  <a:spcPts val="270"/>
                </a:spcBef>
              </a:pPr>
              <a:r>
                <a:rPr lang="fr-FR" sz="1050" dirty="0"/>
                <a:t>%</a:t>
              </a:r>
            </a:p>
          </p:txBody>
        </p:sp>
      </p:grpSp>
      <p:grpSp>
        <p:nvGrpSpPr>
          <p:cNvPr id="128" name="Groupe 127">
            <a:extLst>
              <a:ext uri="{FF2B5EF4-FFF2-40B4-BE49-F238E27FC236}">
                <a16:creationId xmlns:a16="http://schemas.microsoft.com/office/drawing/2014/main" id="{8A84CEC2-6724-4981-A9F5-3AB0FB66CC7C}"/>
              </a:ext>
            </a:extLst>
          </p:cNvPr>
          <p:cNvGrpSpPr/>
          <p:nvPr/>
        </p:nvGrpSpPr>
        <p:grpSpPr>
          <a:xfrm>
            <a:off x="8722974" y="3638937"/>
            <a:ext cx="405596" cy="2214119"/>
            <a:chOff x="3218898" y="3625768"/>
            <a:chExt cx="405596" cy="2214119"/>
          </a:xfrm>
        </p:grpSpPr>
        <p:grpSp>
          <p:nvGrpSpPr>
            <p:cNvPr id="129" name="Groupe 128">
              <a:extLst>
                <a:ext uri="{FF2B5EF4-FFF2-40B4-BE49-F238E27FC236}">
                  <a16:creationId xmlns:a16="http://schemas.microsoft.com/office/drawing/2014/main" id="{56D53332-6095-49A2-8C02-34EA0FB0326A}"/>
                </a:ext>
              </a:extLst>
            </p:cNvPr>
            <p:cNvGrpSpPr/>
            <p:nvPr/>
          </p:nvGrpSpPr>
          <p:grpSpPr>
            <a:xfrm>
              <a:off x="3287055" y="3625768"/>
              <a:ext cx="337439" cy="736831"/>
              <a:chOff x="3287055" y="3625768"/>
              <a:chExt cx="337439" cy="736831"/>
            </a:xfrm>
          </p:grpSpPr>
          <p:sp>
            <p:nvSpPr>
              <p:cNvPr id="134" name="ZoneTexte 133">
                <a:extLst>
                  <a:ext uri="{FF2B5EF4-FFF2-40B4-BE49-F238E27FC236}">
                    <a16:creationId xmlns:a16="http://schemas.microsoft.com/office/drawing/2014/main" id="{52332CCB-507B-4191-9754-7BBA476E4072}"/>
                  </a:ext>
                </a:extLst>
              </p:cNvPr>
              <p:cNvSpPr txBox="1"/>
              <p:nvPr/>
            </p:nvSpPr>
            <p:spPr>
              <a:xfrm>
                <a:off x="3361166" y="3625768"/>
                <a:ext cx="263328" cy="261610"/>
              </a:xfrm>
              <a:prstGeom prst="rect">
                <a:avLst/>
              </a:prstGeom>
              <a:noFill/>
            </p:spPr>
            <p:txBody>
              <a:bodyPr wrap="square" rtlCol="0">
                <a:spAutoFit/>
              </a:bodyPr>
              <a:lstStyle/>
              <a:p>
                <a:pPr>
                  <a:spcBef>
                    <a:spcPts val="270"/>
                  </a:spcBef>
                </a:pPr>
                <a:r>
                  <a:rPr lang="fr-FR" sz="1050" dirty="0"/>
                  <a:t>%</a:t>
                </a:r>
              </a:p>
            </p:txBody>
          </p:sp>
          <p:sp>
            <p:nvSpPr>
              <p:cNvPr id="135" name="ZoneTexte 134">
                <a:extLst>
                  <a:ext uri="{FF2B5EF4-FFF2-40B4-BE49-F238E27FC236}">
                    <a16:creationId xmlns:a16="http://schemas.microsoft.com/office/drawing/2014/main" id="{3817213A-7FF4-468C-BB3C-C61784A355C9}"/>
                  </a:ext>
                </a:extLst>
              </p:cNvPr>
              <p:cNvSpPr txBox="1"/>
              <p:nvPr/>
            </p:nvSpPr>
            <p:spPr>
              <a:xfrm>
                <a:off x="3287055" y="4100989"/>
                <a:ext cx="263328" cy="261610"/>
              </a:xfrm>
              <a:prstGeom prst="rect">
                <a:avLst/>
              </a:prstGeom>
              <a:noFill/>
            </p:spPr>
            <p:txBody>
              <a:bodyPr wrap="square" rtlCol="0">
                <a:spAutoFit/>
              </a:bodyPr>
              <a:lstStyle/>
              <a:p>
                <a:pPr>
                  <a:spcBef>
                    <a:spcPts val="270"/>
                  </a:spcBef>
                </a:pPr>
                <a:r>
                  <a:rPr lang="fr-FR" sz="1050" dirty="0"/>
                  <a:t>%</a:t>
                </a:r>
              </a:p>
            </p:txBody>
          </p:sp>
        </p:grpSp>
        <p:grpSp>
          <p:nvGrpSpPr>
            <p:cNvPr id="130" name="Groupe 129">
              <a:extLst>
                <a:ext uri="{FF2B5EF4-FFF2-40B4-BE49-F238E27FC236}">
                  <a16:creationId xmlns:a16="http://schemas.microsoft.com/office/drawing/2014/main" id="{8F189077-DB7A-4F80-9FDB-08A96490499A}"/>
                </a:ext>
              </a:extLst>
            </p:cNvPr>
            <p:cNvGrpSpPr/>
            <p:nvPr/>
          </p:nvGrpSpPr>
          <p:grpSpPr>
            <a:xfrm>
              <a:off x="3227480" y="4595453"/>
              <a:ext cx="307272" cy="756899"/>
              <a:chOff x="3232026" y="3603987"/>
              <a:chExt cx="307272" cy="756899"/>
            </a:xfrm>
          </p:grpSpPr>
          <p:sp>
            <p:nvSpPr>
              <p:cNvPr id="132" name="ZoneTexte 131">
                <a:extLst>
                  <a:ext uri="{FF2B5EF4-FFF2-40B4-BE49-F238E27FC236}">
                    <a16:creationId xmlns:a16="http://schemas.microsoft.com/office/drawing/2014/main" id="{7FA3F41C-22CC-4B54-96EA-933CFC293899}"/>
                  </a:ext>
                </a:extLst>
              </p:cNvPr>
              <p:cNvSpPr txBox="1"/>
              <p:nvPr/>
            </p:nvSpPr>
            <p:spPr>
              <a:xfrm>
                <a:off x="3275970" y="3603987"/>
                <a:ext cx="263328" cy="261610"/>
              </a:xfrm>
              <a:prstGeom prst="rect">
                <a:avLst/>
              </a:prstGeom>
              <a:noFill/>
            </p:spPr>
            <p:txBody>
              <a:bodyPr wrap="square" rtlCol="0">
                <a:spAutoFit/>
              </a:bodyPr>
              <a:lstStyle/>
              <a:p>
                <a:pPr>
                  <a:spcBef>
                    <a:spcPts val="270"/>
                  </a:spcBef>
                </a:pPr>
                <a:r>
                  <a:rPr lang="fr-FR" sz="1050" dirty="0"/>
                  <a:t>%</a:t>
                </a:r>
              </a:p>
            </p:txBody>
          </p:sp>
          <p:sp>
            <p:nvSpPr>
              <p:cNvPr id="133" name="ZoneTexte 132">
                <a:extLst>
                  <a:ext uri="{FF2B5EF4-FFF2-40B4-BE49-F238E27FC236}">
                    <a16:creationId xmlns:a16="http://schemas.microsoft.com/office/drawing/2014/main" id="{BD7CD1E7-2AC3-4474-B441-3C7A6483A8B3}"/>
                  </a:ext>
                </a:extLst>
              </p:cNvPr>
              <p:cNvSpPr txBox="1"/>
              <p:nvPr/>
            </p:nvSpPr>
            <p:spPr>
              <a:xfrm>
                <a:off x="3232026" y="4099276"/>
                <a:ext cx="263328" cy="261610"/>
              </a:xfrm>
              <a:prstGeom prst="rect">
                <a:avLst/>
              </a:prstGeom>
              <a:noFill/>
            </p:spPr>
            <p:txBody>
              <a:bodyPr wrap="square" rtlCol="0">
                <a:spAutoFit/>
              </a:bodyPr>
              <a:lstStyle/>
              <a:p>
                <a:pPr>
                  <a:spcBef>
                    <a:spcPts val="270"/>
                  </a:spcBef>
                </a:pPr>
                <a:r>
                  <a:rPr lang="fr-FR" sz="1050" dirty="0"/>
                  <a:t>%</a:t>
                </a:r>
              </a:p>
            </p:txBody>
          </p:sp>
        </p:grpSp>
        <p:sp>
          <p:nvSpPr>
            <p:cNvPr id="131" name="ZoneTexte 130">
              <a:extLst>
                <a:ext uri="{FF2B5EF4-FFF2-40B4-BE49-F238E27FC236}">
                  <a16:creationId xmlns:a16="http://schemas.microsoft.com/office/drawing/2014/main" id="{3169E528-87A1-4279-8F86-9E465600ED55}"/>
                </a:ext>
              </a:extLst>
            </p:cNvPr>
            <p:cNvSpPr txBox="1"/>
            <p:nvPr/>
          </p:nvSpPr>
          <p:spPr>
            <a:xfrm>
              <a:off x="3218898" y="5578277"/>
              <a:ext cx="263328" cy="261610"/>
            </a:xfrm>
            <a:prstGeom prst="rect">
              <a:avLst/>
            </a:prstGeom>
            <a:noFill/>
          </p:spPr>
          <p:txBody>
            <a:bodyPr wrap="square" rtlCol="0">
              <a:spAutoFit/>
            </a:bodyPr>
            <a:lstStyle/>
            <a:p>
              <a:pPr>
                <a:spcBef>
                  <a:spcPts val="270"/>
                </a:spcBef>
              </a:pPr>
              <a:r>
                <a:rPr lang="fr-FR" sz="1050" dirty="0"/>
                <a:t>%</a:t>
              </a:r>
            </a:p>
          </p:txBody>
        </p:sp>
      </p:grpSp>
      <p:grpSp>
        <p:nvGrpSpPr>
          <p:cNvPr id="136" name="Groupe 135">
            <a:extLst>
              <a:ext uri="{FF2B5EF4-FFF2-40B4-BE49-F238E27FC236}">
                <a16:creationId xmlns:a16="http://schemas.microsoft.com/office/drawing/2014/main" id="{B28D1A04-7E4C-4D98-A5B8-2881F9A1BCE8}"/>
              </a:ext>
            </a:extLst>
          </p:cNvPr>
          <p:cNvGrpSpPr/>
          <p:nvPr/>
        </p:nvGrpSpPr>
        <p:grpSpPr>
          <a:xfrm>
            <a:off x="11313678" y="3624671"/>
            <a:ext cx="395000" cy="2160808"/>
            <a:chOff x="3194804" y="3628803"/>
            <a:chExt cx="395000" cy="2160808"/>
          </a:xfrm>
        </p:grpSpPr>
        <p:grpSp>
          <p:nvGrpSpPr>
            <p:cNvPr id="137" name="Groupe 136">
              <a:extLst>
                <a:ext uri="{FF2B5EF4-FFF2-40B4-BE49-F238E27FC236}">
                  <a16:creationId xmlns:a16="http://schemas.microsoft.com/office/drawing/2014/main" id="{0ADB0352-F7D2-4FE3-A421-B47B9168F4E8}"/>
                </a:ext>
              </a:extLst>
            </p:cNvPr>
            <p:cNvGrpSpPr/>
            <p:nvPr/>
          </p:nvGrpSpPr>
          <p:grpSpPr>
            <a:xfrm>
              <a:off x="3279198" y="3628803"/>
              <a:ext cx="310606" cy="737259"/>
              <a:chOff x="3279198" y="3628803"/>
              <a:chExt cx="310606" cy="737259"/>
            </a:xfrm>
          </p:grpSpPr>
          <p:sp>
            <p:nvSpPr>
              <p:cNvPr id="142" name="ZoneTexte 141">
                <a:extLst>
                  <a:ext uri="{FF2B5EF4-FFF2-40B4-BE49-F238E27FC236}">
                    <a16:creationId xmlns:a16="http://schemas.microsoft.com/office/drawing/2014/main" id="{3C12AC39-090A-4A25-95BC-81FCFAD95E4E}"/>
                  </a:ext>
                </a:extLst>
              </p:cNvPr>
              <p:cNvSpPr txBox="1"/>
              <p:nvPr/>
            </p:nvSpPr>
            <p:spPr>
              <a:xfrm>
                <a:off x="3326476" y="3628803"/>
                <a:ext cx="263328" cy="261610"/>
              </a:xfrm>
              <a:prstGeom prst="rect">
                <a:avLst/>
              </a:prstGeom>
              <a:noFill/>
            </p:spPr>
            <p:txBody>
              <a:bodyPr wrap="square" rtlCol="0">
                <a:spAutoFit/>
              </a:bodyPr>
              <a:lstStyle/>
              <a:p>
                <a:pPr>
                  <a:spcBef>
                    <a:spcPts val="270"/>
                  </a:spcBef>
                </a:pPr>
                <a:r>
                  <a:rPr lang="fr-FR" sz="1050" dirty="0"/>
                  <a:t>%</a:t>
                </a:r>
              </a:p>
            </p:txBody>
          </p:sp>
          <p:sp>
            <p:nvSpPr>
              <p:cNvPr id="143" name="ZoneTexte 142">
                <a:extLst>
                  <a:ext uri="{FF2B5EF4-FFF2-40B4-BE49-F238E27FC236}">
                    <a16:creationId xmlns:a16="http://schemas.microsoft.com/office/drawing/2014/main" id="{E915B451-EEEA-4661-9F73-AA25C7DF877B}"/>
                  </a:ext>
                </a:extLst>
              </p:cNvPr>
              <p:cNvSpPr txBox="1"/>
              <p:nvPr/>
            </p:nvSpPr>
            <p:spPr>
              <a:xfrm>
                <a:off x="3279198" y="4104452"/>
                <a:ext cx="263328" cy="261610"/>
              </a:xfrm>
              <a:prstGeom prst="rect">
                <a:avLst/>
              </a:prstGeom>
              <a:noFill/>
            </p:spPr>
            <p:txBody>
              <a:bodyPr wrap="square" rtlCol="0">
                <a:spAutoFit/>
              </a:bodyPr>
              <a:lstStyle/>
              <a:p>
                <a:pPr>
                  <a:spcBef>
                    <a:spcPts val="270"/>
                  </a:spcBef>
                </a:pPr>
                <a:r>
                  <a:rPr lang="fr-FR" sz="1050" dirty="0"/>
                  <a:t>%</a:t>
                </a:r>
              </a:p>
            </p:txBody>
          </p:sp>
        </p:grpSp>
        <p:grpSp>
          <p:nvGrpSpPr>
            <p:cNvPr id="138" name="Groupe 137">
              <a:extLst>
                <a:ext uri="{FF2B5EF4-FFF2-40B4-BE49-F238E27FC236}">
                  <a16:creationId xmlns:a16="http://schemas.microsoft.com/office/drawing/2014/main" id="{01327126-F308-4136-975E-97CE7781EBEE}"/>
                </a:ext>
              </a:extLst>
            </p:cNvPr>
            <p:cNvGrpSpPr/>
            <p:nvPr/>
          </p:nvGrpSpPr>
          <p:grpSpPr>
            <a:xfrm>
              <a:off x="3194812" y="4559329"/>
              <a:ext cx="327425" cy="759865"/>
              <a:chOff x="3199358" y="3567863"/>
              <a:chExt cx="327425" cy="759865"/>
            </a:xfrm>
          </p:grpSpPr>
          <p:sp>
            <p:nvSpPr>
              <p:cNvPr id="140" name="ZoneTexte 139">
                <a:extLst>
                  <a:ext uri="{FF2B5EF4-FFF2-40B4-BE49-F238E27FC236}">
                    <a16:creationId xmlns:a16="http://schemas.microsoft.com/office/drawing/2014/main" id="{ED372B41-43D2-4DBA-89E7-6B346B5498EF}"/>
                  </a:ext>
                </a:extLst>
              </p:cNvPr>
              <p:cNvSpPr txBox="1"/>
              <p:nvPr/>
            </p:nvSpPr>
            <p:spPr>
              <a:xfrm>
                <a:off x="3263455" y="3567863"/>
                <a:ext cx="263328" cy="261610"/>
              </a:xfrm>
              <a:prstGeom prst="rect">
                <a:avLst/>
              </a:prstGeom>
              <a:noFill/>
            </p:spPr>
            <p:txBody>
              <a:bodyPr wrap="square" rtlCol="0">
                <a:spAutoFit/>
              </a:bodyPr>
              <a:lstStyle/>
              <a:p>
                <a:pPr>
                  <a:spcBef>
                    <a:spcPts val="270"/>
                  </a:spcBef>
                </a:pPr>
                <a:r>
                  <a:rPr lang="fr-FR" sz="1050" dirty="0"/>
                  <a:t>%</a:t>
                </a:r>
              </a:p>
            </p:txBody>
          </p:sp>
          <p:sp>
            <p:nvSpPr>
              <p:cNvPr id="141" name="ZoneTexte 140">
                <a:extLst>
                  <a:ext uri="{FF2B5EF4-FFF2-40B4-BE49-F238E27FC236}">
                    <a16:creationId xmlns:a16="http://schemas.microsoft.com/office/drawing/2014/main" id="{158906E6-8C43-403F-AD55-E7FA73BA0322}"/>
                  </a:ext>
                </a:extLst>
              </p:cNvPr>
              <p:cNvSpPr txBox="1"/>
              <p:nvPr/>
            </p:nvSpPr>
            <p:spPr>
              <a:xfrm>
                <a:off x="3199358" y="4066118"/>
                <a:ext cx="263328" cy="261610"/>
              </a:xfrm>
              <a:prstGeom prst="rect">
                <a:avLst/>
              </a:prstGeom>
              <a:noFill/>
            </p:spPr>
            <p:txBody>
              <a:bodyPr wrap="square" rtlCol="0">
                <a:spAutoFit/>
              </a:bodyPr>
              <a:lstStyle/>
              <a:p>
                <a:pPr>
                  <a:spcBef>
                    <a:spcPts val="270"/>
                  </a:spcBef>
                </a:pPr>
                <a:r>
                  <a:rPr lang="fr-FR" sz="1050" dirty="0"/>
                  <a:t>%</a:t>
                </a:r>
              </a:p>
            </p:txBody>
          </p:sp>
        </p:grpSp>
        <p:sp>
          <p:nvSpPr>
            <p:cNvPr id="139" name="ZoneTexte 138">
              <a:extLst>
                <a:ext uri="{FF2B5EF4-FFF2-40B4-BE49-F238E27FC236}">
                  <a16:creationId xmlns:a16="http://schemas.microsoft.com/office/drawing/2014/main" id="{8586CC12-6113-47BF-B25F-D1715B59C882}"/>
                </a:ext>
              </a:extLst>
            </p:cNvPr>
            <p:cNvSpPr txBox="1"/>
            <p:nvPr/>
          </p:nvSpPr>
          <p:spPr>
            <a:xfrm>
              <a:off x="3194804" y="5528001"/>
              <a:ext cx="263328" cy="261610"/>
            </a:xfrm>
            <a:prstGeom prst="rect">
              <a:avLst/>
            </a:prstGeom>
            <a:noFill/>
          </p:spPr>
          <p:txBody>
            <a:bodyPr wrap="square" rtlCol="0">
              <a:spAutoFit/>
            </a:bodyPr>
            <a:lstStyle/>
            <a:p>
              <a:pPr>
                <a:spcBef>
                  <a:spcPts val="270"/>
                </a:spcBef>
              </a:pPr>
              <a:r>
                <a:rPr lang="fr-FR" sz="1050" dirty="0"/>
                <a:t>%</a:t>
              </a:r>
            </a:p>
          </p:txBody>
        </p:sp>
      </p:grpSp>
      <p:grpSp>
        <p:nvGrpSpPr>
          <p:cNvPr id="144" name="Groupe 143">
            <a:extLst>
              <a:ext uri="{FF2B5EF4-FFF2-40B4-BE49-F238E27FC236}">
                <a16:creationId xmlns:a16="http://schemas.microsoft.com/office/drawing/2014/main" id="{05981397-03B9-4E1F-8265-284F0B616D6D}"/>
              </a:ext>
            </a:extLst>
          </p:cNvPr>
          <p:cNvGrpSpPr/>
          <p:nvPr/>
        </p:nvGrpSpPr>
        <p:grpSpPr>
          <a:xfrm>
            <a:off x="3223036" y="7095386"/>
            <a:ext cx="431902" cy="2229138"/>
            <a:chOff x="3140385" y="3612763"/>
            <a:chExt cx="431902" cy="2229138"/>
          </a:xfrm>
        </p:grpSpPr>
        <p:grpSp>
          <p:nvGrpSpPr>
            <p:cNvPr id="145" name="Groupe 144">
              <a:extLst>
                <a:ext uri="{FF2B5EF4-FFF2-40B4-BE49-F238E27FC236}">
                  <a16:creationId xmlns:a16="http://schemas.microsoft.com/office/drawing/2014/main" id="{EB03FE26-0761-444A-8F84-036D9EE9D92D}"/>
                </a:ext>
              </a:extLst>
            </p:cNvPr>
            <p:cNvGrpSpPr/>
            <p:nvPr/>
          </p:nvGrpSpPr>
          <p:grpSpPr>
            <a:xfrm>
              <a:off x="3265591" y="3612763"/>
              <a:ext cx="306696" cy="754991"/>
              <a:chOff x="3265591" y="3612763"/>
              <a:chExt cx="306696" cy="754991"/>
            </a:xfrm>
          </p:grpSpPr>
          <p:sp>
            <p:nvSpPr>
              <p:cNvPr id="150" name="ZoneTexte 149">
                <a:extLst>
                  <a:ext uri="{FF2B5EF4-FFF2-40B4-BE49-F238E27FC236}">
                    <a16:creationId xmlns:a16="http://schemas.microsoft.com/office/drawing/2014/main" id="{0110092A-AD26-4B7C-B5A1-E56D78B8507D}"/>
                  </a:ext>
                </a:extLst>
              </p:cNvPr>
              <p:cNvSpPr txBox="1"/>
              <p:nvPr/>
            </p:nvSpPr>
            <p:spPr>
              <a:xfrm>
                <a:off x="3308959" y="3612763"/>
                <a:ext cx="263328" cy="261610"/>
              </a:xfrm>
              <a:prstGeom prst="rect">
                <a:avLst/>
              </a:prstGeom>
              <a:noFill/>
            </p:spPr>
            <p:txBody>
              <a:bodyPr wrap="square" rtlCol="0">
                <a:spAutoFit/>
              </a:bodyPr>
              <a:lstStyle/>
              <a:p>
                <a:pPr>
                  <a:spcBef>
                    <a:spcPts val="270"/>
                  </a:spcBef>
                </a:pPr>
                <a:r>
                  <a:rPr lang="fr-FR" sz="1050" dirty="0"/>
                  <a:t>%</a:t>
                </a:r>
              </a:p>
            </p:txBody>
          </p:sp>
          <p:sp>
            <p:nvSpPr>
              <p:cNvPr id="151" name="ZoneTexte 150">
                <a:extLst>
                  <a:ext uri="{FF2B5EF4-FFF2-40B4-BE49-F238E27FC236}">
                    <a16:creationId xmlns:a16="http://schemas.microsoft.com/office/drawing/2014/main" id="{EF154C94-3399-46E9-901A-4CE0CB2256CE}"/>
                  </a:ext>
                </a:extLst>
              </p:cNvPr>
              <p:cNvSpPr txBox="1"/>
              <p:nvPr/>
            </p:nvSpPr>
            <p:spPr>
              <a:xfrm>
                <a:off x="3265591" y="4106144"/>
                <a:ext cx="263328" cy="261610"/>
              </a:xfrm>
              <a:prstGeom prst="rect">
                <a:avLst/>
              </a:prstGeom>
              <a:noFill/>
            </p:spPr>
            <p:txBody>
              <a:bodyPr wrap="square" rtlCol="0">
                <a:spAutoFit/>
              </a:bodyPr>
              <a:lstStyle/>
              <a:p>
                <a:pPr>
                  <a:spcBef>
                    <a:spcPts val="270"/>
                  </a:spcBef>
                </a:pPr>
                <a:r>
                  <a:rPr lang="fr-FR" sz="1050" dirty="0"/>
                  <a:t>%</a:t>
                </a:r>
              </a:p>
            </p:txBody>
          </p:sp>
        </p:grpSp>
        <p:grpSp>
          <p:nvGrpSpPr>
            <p:cNvPr id="146" name="Groupe 145">
              <a:extLst>
                <a:ext uri="{FF2B5EF4-FFF2-40B4-BE49-F238E27FC236}">
                  <a16:creationId xmlns:a16="http://schemas.microsoft.com/office/drawing/2014/main" id="{88E830BD-2314-48D9-AA45-CCC04FD23CB4}"/>
                </a:ext>
              </a:extLst>
            </p:cNvPr>
            <p:cNvGrpSpPr/>
            <p:nvPr/>
          </p:nvGrpSpPr>
          <p:grpSpPr>
            <a:xfrm>
              <a:off x="3140385" y="4584872"/>
              <a:ext cx="340696" cy="765020"/>
              <a:chOff x="3144931" y="3593406"/>
              <a:chExt cx="340696" cy="765020"/>
            </a:xfrm>
          </p:grpSpPr>
          <p:sp>
            <p:nvSpPr>
              <p:cNvPr id="148" name="ZoneTexte 147">
                <a:extLst>
                  <a:ext uri="{FF2B5EF4-FFF2-40B4-BE49-F238E27FC236}">
                    <a16:creationId xmlns:a16="http://schemas.microsoft.com/office/drawing/2014/main" id="{AFCEF859-C591-4E40-A828-7EA40B40A266}"/>
                  </a:ext>
                </a:extLst>
              </p:cNvPr>
              <p:cNvSpPr txBox="1"/>
              <p:nvPr/>
            </p:nvSpPr>
            <p:spPr>
              <a:xfrm>
                <a:off x="3222299" y="3593406"/>
                <a:ext cx="263328" cy="261610"/>
              </a:xfrm>
              <a:prstGeom prst="rect">
                <a:avLst/>
              </a:prstGeom>
              <a:noFill/>
            </p:spPr>
            <p:txBody>
              <a:bodyPr wrap="square" rtlCol="0">
                <a:spAutoFit/>
              </a:bodyPr>
              <a:lstStyle/>
              <a:p>
                <a:pPr>
                  <a:spcBef>
                    <a:spcPts val="270"/>
                  </a:spcBef>
                </a:pPr>
                <a:r>
                  <a:rPr lang="fr-FR" sz="1050" dirty="0"/>
                  <a:t>%</a:t>
                </a:r>
              </a:p>
            </p:txBody>
          </p:sp>
          <p:sp>
            <p:nvSpPr>
              <p:cNvPr id="149" name="ZoneTexte 148">
                <a:extLst>
                  <a:ext uri="{FF2B5EF4-FFF2-40B4-BE49-F238E27FC236}">
                    <a16:creationId xmlns:a16="http://schemas.microsoft.com/office/drawing/2014/main" id="{E391BFCF-75DA-4828-8F61-FFA5BD4B87C0}"/>
                  </a:ext>
                </a:extLst>
              </p:cNvPr>
              <p:cNvSpPr txBox="1"/>
              <p:nvPr/>
            </p:nvSpPr>
            <p:spPr>
              <a:xfrm>
                <a:off x="3144931" y="4096816"/>
                <a:ext cx="263328" cy="261610"/>
              </a:xfrm>
              <a:prstGeom prst="rect">
                <a:avLst/>
              </a:prstGeom>
              <a:noFill/>
            </p:spPr>
            <p:txBody>
              <a:bodyPr wrap="square" rtlCol="0">
                <a:spAutoFit/>
              </a:bodyPr>
              <a:lstStyle/>
              <a:p>
                <a:pPr>
                  <a:spcBef>
                    <a:spcPts val="270"/>
                  </a:spcBef>
                </a:pPr>
                <a:r>
                  <a:rPr lang="fr-FR" sz="1050" dirty="0"/>
                  <a:t>%</a:t>
                </a:r>
              </a:p>
            </p:txBody>
          </p:sp>
        </p:grpSp>
        <p:sp>
          <p:nvSpPr>
            <p:cNvPr id="147" name="ZoneTexte 146">
              <a:extLst>
                <a:ext uri="{FF2B5EF4-FFF2-40B4-BE49-F238E27FC236}">
                  <a16:creationId xmlns:a16="http://schemas.microsoft.com/office/drawing/2014/main" id="{7E5F5D28-8797-49A1-89B8-E43939FFCF5C}"/>
                </a:ext>
              </a:extLst>
            </p:cNvPr>
            <p:cNvSpPr txBox="1"/>
            <p:nvPr/>
          </p:nvSpPr>
          <p:spPr>
            <a:xfrm>
              <a:off x="3152234" y="5580291"/>
              <a:ext cx="263328" cy="261610"/>
            </a:xfrm>
            <a:prstGeom prst="rect">
              <a:avLst/>
            </a:prstGeom>
            <a:noFill/>
          </p:spPr>
          <p:txBody>
            <a:bodyPr wrap="square" rtlCol="0">
              <a:spAutoFit/>
            </a:bodyPr>
            <a:lstStyle/>
            <a:p>
              <a:pPr>
                <a:spcBef>
                  <a:spcPts val="270"/>
                </a:spcBef>
              </a:pPr>
              <a:r>
                <a:rPr lang="fr-FR" sz="1050" dirty="0"/>
                <a:t>%</a:t>
              </a:r>
            </a:p>
          </p:txBody>
        </p:sp>
      </p:grpSp>
      <p:grpSp>
        <p:nvGrpSpPr>
          <p:cNvPr id="152" name="Groupe 151">
            <a:extLst>
              <a:ext uri="{FF2B5EF4-FFF2-40B4-BE49-F238E27FC236}">
                <a16:creationId xmlns:a16="http://schemas.microsoft.com/office/drawing/2014/main" id="{465A4A77-F361-48DC-ACFC-5F67BC672930}"/>
              </a:ext>
            </a:extLst>
          </p:cNvPr>
          <p:cNvGrpSpPr/>
          <p:nvPr/>
        </p:nvGrpSpPr>
        <p:grpSpPr>
          <a:xfrm>
            <a:off x="5906650" y="7087739"/>
            <a:ext cx="483571" cy="2214983"/>
            <a:chOff x="3088716" y="3612763"/>
            <a:chExt cx="483571" cy="2214983"/>
          </a:xfrm>
        </p:grpSpPr>
        <p:grpSp>
          <p:nvGrpSpPr>
            <p:cNvPr id="153" name="Groupe 152">
              <a:extLst>
                <a:ext uri="{FF2B5EF4-FFF2-40B4-BE49-F238E27FC236}">
                  <a16:creationId xmlns:a16="http://schemas.microsoft.com/office/drawing/2014/main" id="{D0F57C8D-1FF6-47EB-83F2-2533B53AE2BE}"/>
                </a:ext>
              </a:extLst>
            </p:cNvPr>
            <p:cNvGrpSpPr/>
            <p:nvPr/>
          </p:nvGrpSpPr>
          <p:grpSpPr>
            <a:xfrm>
              <a:off x="3208892" y="3612763"/>
              <a:ext cx="363395" cy="753886"/>
              <a:chOff x="3208892" y="3612763"/>
              <a:chExt cx="363395" cy="753886"/>
            </a:xfrm>
          </p:grpSpPr>
          <p:sp>
            <p:nvSpPr>
              <p:cNvPr id="158" name="ZoneTexte 157">
                <a:extLst>
                  <a:ext uri="{FF2B5EF4-FFF2-40B4-BE49-F238E27FC236}">
                    <a16:creationId xmlns:a16="http://schemas.microsoft.com/office/drawing/2014/main" id="{618C1DF0-E080-42DD-BCE4-D727954D3C53}"/>
                  </a:ext>
                </a:extLst>
              </p:cNvPr>
              <p:cNvSpPr txBox="1"/>
              <p:nvPr/>
            </p:nvSpPr>
            <p:spPr>
              <a:xfrm>
                <a:off x="3308959" y="3612763"/>
                <a:ext cx="263328" cy="261610"/>
              </a:xfrm>
              <a:prstGeom prst="rect">
                <a:avLst/>
              </a:prstGeom>
              <a:noFill/>
            </p:spPr>
            <p:txBody>
              <a:bodyPr wrap="square" rtlCol="0">
                <a:spAutoFit/>
              </a:bodyPr>
              <a:lstStyle/>
              <a:p>
                <a:pPr>
                  <a:spcBef>
                    <a:spcPts val="270"/>
                  </a:spcBef>
                </a:pPr>
                <a:r>
                  <a:rPr lang="fr-FR" sz="1050" dirty="0"/>
                  <a:t>%</a:t>
                </a:r>
              </a:p>
            </p:txBody>
          </p:sp>
          <p:sp>
            <p:nvSpPr>
              <p:cNvPr id="159" name="ZoneTexte 158">
                <a:extLst>
                  <a:ext uri="{FF2B5EF4-FFF2-40B4-BE49-F238E27FC236}">
                    <a16:creationId xmlns:a16="http://schemas.microsoft.com/office/drawing/2014/main" id="{E265E368-8AE5-4E2E-A929-47C61354AE4F}"/>
                  </a:ext>
                </a:extLst>
              </p:cNvPr>
              <p:cNvSpPr txBox="1"/>
              <p:nvPr/>
            </p:nvSpPr>
            <p:spPr>
              <a:xfrm>
                <a:off x="3208892" y="4105039"/>
                <a:ext cx="263328" cy="261610"/>
              </a:xfrm>
              <a:prstGeom prst="rect">
                <a:avLst/>
              </a:prstGeom>
              <a:noFill/>
            </p:spPr>
            <p:txBody>
              <a:bodyPr wrap="square" rtlCol="0">
                <a:spAutoFit/>
              </a:bodyPr>
              <a:lstStyle/>
              <a:p>
                <a:pPr>
                  <a:spcBef>
                    <a:spcPts val="270"/>
                  </a:spcBef>
                </a:pPr>
                <a:r>
                  <a:rPr lang="fr-FR" sz="1050" dirty="0"/>
                  <a:t>%</a:t>
                </a:r>
              </a:p>
            </p:txBody>
          </p:sp>
        </p:grpSp>
        <p:grpSp>
          <p:nvGrpSpPr>
            <p:cNvPr id="154" name="Groupe 153">
              <a:extLst>
                <a:ext uri="{FF2B5EF4-FFF2-40B4-BE49-F238E27FC236}">
                  <a16:creationId xmlns:a16="http://schemas.microsoft.com/office/drawing/2014/main" id="{46E83A1C-6356-4A5F-A28B-6469F650A0AC}"/>
                </a:ext>
              </a:extLst>
            </p:cNvPr>
            <p:cNvGrpSpPr/>
            <p:nvPr/>
          </p:nvGrpSpPr>
          <p:grpSpPr>
            <a:xfrm>
              <a:off x="3148214" y="4592519"/>
              <a:ext cx="276252" cy="757427"/>
              <a:chOff x="3152760" y="3601053"/>
              <a:chExt cx="276252" cy="757427"/>
            </a:xfrm>
          </p:grpSpPr>
          <p:sp>
            <p:nvSpPr>
              <p:cNvPr id="156" name="ZoneTexte 155">
                <a:extLst>
                  <a:ext uri="{FF2B5EF4-FFF2-40B4-BE49-F238E27FC236}">
                    <a16:creationId xmlns:a16="http://schemas.microsoft.com/office/drawing/2014/main" id="{50352E8A-D7D0-497B-BDB5-DE88C27E474E}"/>
                  </a:ext>
                </a:extLst>
              </p:cNvPr>
              <p:cNvSpPr txBox="1"/>
              <p:nvPr/>
            </p:nvSpPr>
            <p:spPr>
              <a:xfrm>
                <a:off x="3165684" y="3601053"/>
                <a:ext cx="263328" cy="261610"/>
              </a:xfrm>
              <a:prstGeom prst="rect">
                <a:avLst/>
              </a:prstGeom>
              <a:noFill/>
            </p:spPr>
            <p:txBody>
              <a:bodyPr wrap="square" rtlCol="0">
                <a:spAutoFit/>
              </a:bodyPr>
              <a:lstStyle/>
              <a:p>
                <a:pPr>
                  <a:spcBef>
                    <a:spcPts val="270"/>
                  </a:spcBef>
                </a:pPr>
                <a:r>
                  <a:rPr lang="fr-FR" sz="1050" dirty="0"/>
                  <a:t>%</a:t>
                </a:r>
              </a:p>
            </p:txBody>
          </p:sp>
          <p:sp>
            <p:nvSpPr>
              <p:cNvPr id="157" name="ZoneTexte 156">
                <a:extLst>
                  <a:ext uri="{FF2B5EF4-FFF2-40B4-BE49-F238E27FC236}">
                    <a16:creationId xmlns:a16="http://schemas.microsoft.com/office/drawing/2014/main" id="{3440BD2B-94FE-4BDD-A2A2-11EC381AC99B}"/>
                  </a:ext>
                </a:extLst>
              </p:cNvPr>
              <p:cNvSpPr txBox="1"/>
              <p:nvPr/>
            </p:nvSpPr>
            <p:spPr>
              <a:xfrm>
                <a:off x="3152760" y="4096870"/>
                <a:ext cx="263328" cy="261610"/>
              </a:xfrm>
              <a:prstGeom prst="rect">
                <a:avLst/>
              </a:prstGeom>
              <a:noFill/>
            </p:spPr>
            <p:txBody>
              <a:bodyPr wrap="square" rtlCol="0">
                <a:spAutoFit/>
              </a:bodyPr>
              <a:lstStyle/>
              <a:p>
                <a:pPr>
                  <a:spcBef>
                    <a:spcPts val="270"/>
                  </a:spcBef>
                </a:pPr>
                <a:r>
                  <a:rPr lang="fr-FR" sz="1050" dirty="0"/>
                  <a:t>%</a:t>
                </a:r>
              </a:p>
            </p:txBody>
          </p:sp>
        </p:grpSp>
        <p:sp>
          <p:nvSpPr>
            <p:cNvPr id="155" name="ZoneTexte 154">
              <a:extLst>
                <a:ext uri="{FF2B5EF4-FFF2-40B4-BE49-F238E27FC236}">
                  <a16:creationId xmlns:a16="http://schemas.microsoft.com/office/drawing/2014/main" id="{5796022B-D64B-4377-AE57-EE288175AD19}"/>
                </a:ext>
              </a:extLst>
            </p:cNvPr>
            <p:cNvSpPr txBox="1"/>
            <p:nvPr/>
          </p:nvSpPr>
          <p:spPr>
            <a:xfrm>
              <a:off x="3088716" y="5566136"/>
              <a:ext cx="263328" cy="261610"/>
            </a:xfrm>
            <a:prstGeom prst="rect">
              <a:avLst/>
            </a:prstGeom>
            <a:noFill/>
          </p:spPr>
          <p:txBody>
            <a:bodyPr wrap="square" rtlCol="0">
              <a:spAutoFit/>
            </a:bodyPr>
            <a:lstStyle/>
            <a:p>
              <a:pPr>
                <a:spcBef>
                  <a:spcPts val="270"/>
                </a:spcBef>
              </a:pPr>
              <a:r>
                <a:rPr lang="fr-FR" sz="1050" dirty="0"/>
                <a:t>%</a:t>
              </a:r>
            </a:p>
          </p:txBody>
        </p:sp>
      </p:grpSp>
      <p:grpSp>
        <p:nvGrpSpPr>
          <p:cNvPr id="160" name="Groupe 159">
            <a:extLst>
              <a:ext uri="{FF2B5EF4-FFF2-40B4-BE49-F238E27FC236}">
                <a16:creationId xmlns:a16="http://schemas.microsoft.com/office/drawing/2014/main" id="{42BD7A99-38FC-4257-81ED-CDD64C44124B}"/>
              </a:ext>
            </a:extLst>
          </p:cNvPr>
          <p:cNvGrpSpPr/>
          <p:nvPr/>
        </p:nvGrpSpPr>
        <p:grpSpPr>
          <a:xfrm>
            <a:off x="8651803" y="7084355"/>
            <a:ext cx="469283" cy="2232290"/>
            <a:chOff x="3103004" y="3612763"/>
            <a:chExt cx="469283" cy="2232290"/>
          </a:xfrm>
        </p:grpSpPr>
        <p:grpSp>
          <p:nvGrpSpPr>
            <p:cNvPr id="161" name="Groupe 160">
              <a:extLst>
                <a:ext uri="{FF2B5EF4-FFF2-40B4-BE49-F238E27FC236}">
                  <a16:creationId xmlns:a16="http://schemas.microsoft.com/office/drawing/2014/main" id="{F2DABDC6-A299-4D58-A1A0-3AD52A767C91}"/>
                </a:ext>
              </a:extLst>
            </p:cNvPr>
            <p:cNvGrpSpPr/>
            <p:nvPr/>
          </p:nvGrpSpPr>
          <p:grpSpPr>
            <a:xfrm>
              <a:off x="3232912" y="3612763"/>
              <a:ext cx="339375" cy="761265"/>
              <a:chOff x="3232912" y="3612763"/>
              <a:chExt cx="339375" cy="761265"/>
            </a:xfrm>
          </p:grpSpPr>
          <p:sp>
            <p:nvSpPr>
              <p:cNvPr id="166" name="ZoneTexte 165">
                <a:extLst>
                  <a:ext uri="{FF2B5EF4-FFF2-40B4-BE49-F238E27FC236}">
                    <a16:creationId xmlns:a16="http://schemas.microsoft.com/office/drawing/2014/main" id="{D5A454D7-10B2-4A10-AC49-FFF8861FE07D}"/>
                  </a:ext>
                </a:extLst>
              </p:cNvPr>
              <p:cNvSpPr txBox="1"/>
              <p:nvPr/>
            </p:nvSpPr>
            <p:spPr>
              <a:xfrm>
                <a:off x="3308959" y="3612763"/>
                <a:ext cx="263328" cy="261610"/>
              </a:xfrm>
              <a:prstGeom prst="rect">
                <a:avLst/>
              </a:prstGeom>
              <a:noFill/>
            </p:spPr>
            <p:txBody>
              <a:bodyPr wrap="square" rtlCol="0">
                <a:spAutoFit/>
              </a:bodyPr>
              <a:lstStyle/>
              <a:p>
                <a:pPr>
                  <a:spcBef>
                    <a:spcPts val="270"/>
                  </a:spcBef>
                </a:pPr>
                <a:r>
                  <a:rPr lang="fr-FR" sz="1050" dirty="0"/>
                  <a:t>%</a:t>
                </a:r>
              </a:p>
            </p:txBody>
          </p:sp>
          <p:sp>
            <p:nvSpPr>
              <p:cNvPr id="167" name="ZoneTexte 166">
                <a:extLst>
                  <a:ext uri="{FF2B5EF4-FFF2-40B4-BE49-F238E27FC236}">
                    <a16:creationId xmlns:a16="http://schemas.microsoft.com/office/drawing/2014/main" id="{5DF751A9-5583-4236-AFD9-86979003E81F}"/>
                  </a:ext>
                </a:extLst>
              </p:cNvPr>
              <p:cNvSpPr txBox="1"/>
              <p:nvPr/>
            </p:nvSpPr>
            <p:spPr>
              <a:xfrm>
                <a:off x="3232912" y="4112418"/>
                <a:ext cx="263328" cy="261610"/>
              </a:xfrm>
              <a:prstGeom prst="rect">
                <a:avLst/>
              </a:prstGeom>
              <a:noFill/>
            </p:spPr>
            <p:txBody>
              <a:bodyPr wrap="square" rtlCol="0">
                <a:spAutoFit/>
              </a:bodyPr>
              <a:lstStyle/>
              <a:p>
                <a:pPr>
                  <a:spcBef>
                    <a:spcPts val="270"/>
                  </a:spcBef>
                </a:pPr>
                <a:r>
                  <a:rPr lang="fr-FR" sz="1050" dirty="0"/>
                  <a:t>%</a:t>
                </a:r>
              </a:p>
            </p:txBody>
          </p:sp>
        </p:grpSp>
        <p:grpSp>
          <p:nvGrpSpPr>
            <p:cNvPr id="162" name="Groupe 161">
              <a:extLst>
                <a:ext uri="{FF2B5EF4-FFF2-40B4-BE49-F238E27FC236}">
                  <a16:creationId xmlns:a16="http://schemas.microsoft.com/office/drawing/2014/main" id="{5FC1C316-1BAB-4FD9-A4C9-E7746782AC2D}"/>
                </a:ext>
              </a:extLst>
            </p:cNvPr>
            <p:cNvGrpSpPr/>
            <p:nvPr/>
          </p:nvGrpSpPr>
          <p:grpSpPr>
            <a:xfrm>
              <a:off x="3164496" y="4592357"/>
              <a:ext cx="311147" cy="757589"/>
              <a:chOff x="3169042" y="3600891"/>
              <a:chExt cx="311147" cy="757589"/>
            </a:xfrm>
          </p:grpSpPr>
          <p:sp>
            <p:nvSpPr>
              <p:cNvPr id="164" name="ZoneTexte 163">
                <a:extLst>
                  <a:ext uri="{FF2B5EF4-FFF2-40B4-BE49-F238E27FC236}">
                    <a16:creationId xmlns:a16="http://schemas.microsoft.com/office/drawing/2014/main" id="{E7EEA242-7A7A-449C-82D7-92780972B559}"/>
                  </a:ext>
                </a:extLst>
              </p:cNvPr>
              <p:cNvSpPr txBox="1"/>
              <p:nvPr/>
            </p:nvSpPr>
            <p:spPr>
              <a:xfrm>
                <a:off x="3216861" y="3600891"/>
                <a:ext cx="263328" cy="261610"/>
              </a:xfrm>
              <a:prstGeom prst="rect">
                <a:avLst/>
              </a:prstGeom>
              <a:noFill/>
            </p:spPr>
            <p:txBody>
              <a:bodyPr wrap="square" rtlCol="0">
                <a:spAutoFit/>
              </a:bodyPr>
              <a:lstStyle/>
              <a:p>
                <a:pPr>
                  <a:spcBef>
                    <a:spcPts val="270"/>
                  </a:spcBef>
                </a:pPr>
                <a:r>
                  <a:rPr lang="fr-FR" sz="1050" dirty="0"/>
                  <a:t>%</a:t>
                </a:r>
              </a:p>
            </p:txBody>
          </p:sp>
          <p:sp>
            <p:nvSpPr>
              <p:cNvPr id="165" name="ZoneTexte 164">
                <a:extLst>
                  <a:ext uri="{FF2B5EF4-FFF2-40B4-BE49-F238E27FC236}">
                    <a16:creationId xmlns:a16="http://schemas.microsoft.com/office/drawing/2014/main" id="{3BC301BA-48A3-4EAA-9096-C0DC2EF5E817}"/>
                  </a:ext>
                </a:extLst>
              </p:cNvPr>
              <p:cNvSpPr txBox="1"/>
              <p:nvPr/>
            </p:nvSpPr>
            <p:spPr>
              <a:xfrm>
                <a:off x="3169042" y="4096870"/>
                <a:ext cx="263328" cy="261610"/>
              </a:xfrm>
              <a:prstGeom prst="rect">
                <a:avLst/>
              </a:prstGeom>
              <a:noFill/>
            </p:spPr>
            <p:txBody>
              <a:bodyPr wrap="square" rtlCol="0">
                <a:spAutoFit/>
              </a:bodyPr>
              <a:lstStyle/>
              <a:p>
                <a:pPr>
                  <a:spcBef>
                    <a:spcPts val="270"/>
                  </a:spcBef>
                </a:pPr>
                <a:r>
                  <a:rPr lang="fr-FR" sz="1050" dirty="0"/>
                  <a:t>%</a:t>
                </a:r>
              </a:p>
            </p:txBody>
          </p:sp>
        </p:grpSp>
        <p:sp>
          <p:nvSpPr>
            <p:cNvPr id="163" name="ZoneTexte 162">
              <a:extLst>
                <a:ext uri="{FF2B5EF4-FFF2-40B4-BE49-F238E27FC236}">
                  <a16:creationId xmlns:a16="http://schemas.microsoft.com/office/drawing/2014/main" id="{44835E9B-DA4E-493B-AC28-6BE056CB91C8}"/>
                </a:ext>
              </a:extLst>
            </p:cNvPr>
            <p:cNvSpPr txBox="1"/>
            <p:nvPr/>
          </p:nvSpPr>
          <p:spPr>
            <a:xfrm>
              <a:off x="3103004" y="5583443"/>
              <a:ext cx="263328" cy="261610"/>
            </a:xfrm>
            <a:prstGeom prst="rect">
              <a:avLst/>
            </a:prstGeom>
            <a:noFill/>
          </p:spPr>
          <p:txBody>
            <a:bodyPr wrap="square" rtlCol="0">
              <a:spAutoFit/>
            </a:bodyPr>
            <a:lstStyle/>
            <a:p>
              <a:pPr>
                <a:spcBef>
                  <a:spcPts val="270"/>
                </a:spcBef>
              </a:pPr>
              <a:r>
                <a:rPr lang="fr-FR" sz="1050" dirty="0"/>
                <a:t>%</a:t>
              </a:r>
            </a:p>
          </p:txBody>
        </p:sp>
      </p:grpSp>
      <p:grpSp>
        <p:nvGrpSpPr>
          <p:cNvPr id="168" name="Groupe 167">
            <a:extLst>
              <a:ext uri="{FF2B5EF4-FFF2-40B4-BE49-F238E27FC236}">
                <a16:creationId xmlns:a16="http://schemas.microsoft.com/office/drawing/2014/main" id="{9F0779F0-8209-4E30-9CB6-2234766525DD}"/>
              </a:ext>
            </a:extLst>
          </p:cNvPr>
          <p:cNvGrpSpPr/>
          <p:nvPr/>
        </p:nvGrpSpPr>
        <p:grpSpPr>
          <a:xfrm>
            <a:off x="11362503" y="7137713"/>
            <a:ext cx="388353" cy="2148019"/>
            <a:chOff x="3183934" y="3612763"/>
            <a:chExt cx="388353" cy="2148019"/>
          </a:xfrm>
        </p:grpSpPr>
        <p:grpSp>
          <p:nvGrpSpPr>
            <p:cNvPr id="169" name="Groupe 168">
              <a:extLst>
                <a:ext uri="{FF2B5EF4-FFF2-40B4-BE49-F238E27FC236}">
                  <a16:creationId xmlns:a16="http://schemas.microsoft.com/office/drawing/2014/main" id="{E2D63B6D-C204-4285-BBFB-51DC4FEC8CF0}"/>
                </a:ext>
              </a:extLst>
            </p:cNvPr>
            <p:cNvGrpSpPr/>
            <p:nvPr/>
          </p:nvGrpSpPr>
          <p:grpSpPr>
            <a:xfrm>
              <a:off x="3249675" y="3612763"/>
              <a:ext cx="322612" cy="728774"/>
              <a:chOff x="3249675" y="3612763"/>
              <a:chExt cx="322612" cy="728774"/>
            </a:xfrm>
          </p:grpSpPr>
          <p:sp>
            <p:nvSpPr>
              <p:cNvPr id="174" name="ZoneTexte 173">
                <a:extLst>
                  <a:ext uri="{FF2B5EF4-FFF2-40B4-BE49-F238E27FC236}">
                    <a16:creationId xmlns:a16="http://schemas.microsoft.com/office/drawing/2014/main" id="{E6776AB5-5D43-4883-A7EE-2A4682DAF2E6}"/>
                  </a:ext>
                </a:extLst>
              </p:cNvPr>
              <p:cNvSpPr txBox="1"/>
              <p:nvPr/>
            </p:nvSpPr>
            <p:spPr>
              <a:xfrm>
                <a:off x="3308959" y="3612763"/>
                <a:ext cx="263328" cy="261610"/>
              </a:xfrm>
              <a:prstGeom prst="rect">
                <a:avLst/>
              </a:prstGeom>
              <a:noFill/>
            </p:spPr>
            <p:txBody>
              <a:bodyPr wrap="square" rtlCol="0">
                <a:spAutoFit/>
              </a:bodyPr>
              <a:lstStyle/>
              <a:p>
                <a:pPr>
                  <a:spcBef>
                    <a:spcPts val="270"/>
                  </a:spcBef>
                </a:pPr>
                <a:r>
                  <a:rPr lang="fr-FR" sz="1050" dirty="0"/>
                  <a:t>%</a:t>
                </a:r>
              </a:p>
            </p:txBody>
          </p:sp>
          <p:sp>
            <p:nvSpPr>
              <p:cNvPr id="175" name="ZoneTexte 174">
                <a:extLst>
                  <a:ext uri="{FF2B5EF4-FFF2-40B4-BE49-F238E27FC236}">
                    <a16:creationId xmlns:a16="http://schemas.microsoft.com/office/drawing/2014/main" id="{3B919F6B-D22A-47F3-B046-020B3A9860DA}"/>
                  </a:ext>
                </a:extLst>
              </p:cNvPr>
              <p:cNvSpPr txBox="1"/>
              <p:nvPr/>
            </p:nvSpPr>
            <p:spPr>
              <a:xfrm>
                <a:off x="3249675" y="4079927"/>
                <a:ext cx="263328" cy="261610"/>
              </a:xfrm>
              <a:prstGeom prst="rect">
                <a:avLst/>
              </a:prstGeom>
              <a:noFill/>
            </p:spPr>
            <p:txBody>
              <a:bodyPr wrap="square" rtlCol="0">
                <a:spAutoFit/>
              </a:bodyPr>
              <a:lstStyle/>
              <a:p>
                <a:pPr>
                  <a:spcBef>
                    <a:spcPts val="270"/>
                  </a:spcBef>
                </a:pPr>
                <a:r>
                  <a:rPr lang="fr-FR" sz="1050" dirty="0"/>
                  <a:t>%</a:t>
                </a:r>
              </a:p>
            </p:txBody>
          </p:sp>
        </p:grpSp>
        <p:grpSp>
          <p:nvGrpSpPr>
            <p:cNvPr id="170" name="Groupe 169">
              <a:extLst>
                <a:ext uri="{FF2B5EF4-FFF2-40B4-BE49-F238E27FC236}">
                  <a16:creationId xmlns:a16="http://schemas.microsoft.com/office/drawing/2014/main" id="{C383B3BA-A780-4218-9A0B-ABE32C14D12F}"/>
                </a:ext>
              </a:extLst>
            </p:cNvPr>
            <p:cNvGrpSpPr/>
            <p:nvPr/>
          </p:nvGrpSpPr>
          <p:grpSpPr>
            <a:xfrm>
              <a:off x="3189660" y="4554389"/>
              <a:ext cx="272882" cy="731931"/>
              <a:chOff x="3194206" y="3562923"/>
              <a:chExt cx="272882" cy="731931"/>
            </a:xfrm>
          </p:grpSpPr>
          <p:sp>
            <p:nvSpPr>
              <p:cNvPr id="172" name="ZoneTexte 171">
                <a:extLst>
                  <a:ext uri="{FF2B5EF4-FFF2-40B4-BE49-F238E27FC236}">
                    <a16:creationId xmlns:a16="http://schemas.microsoft.com/office/drawing/2014/main" id="{E240005F-385F-4F1E-B7D9-2FFDFA11EA4B}"/>
                  </a:ext>
                </a:extLst>
              </p:cNvPr>
              <p:cNvSpPr txBox="1"/>
              <p:nvPr/>
            </p:nvSpPr>
            <p:spPr>
              <a:xfrm>
                <a:off x="3203760" y="3562923"/>
                <a:ext cx="263328" cy="261610"/>
              </a:xfrm>
              <a:prstGeom prst="rect">
                <a:avLst/>
              </a:prstGeom>
              <a:noFill/>
            </p:spPr>
            <p:txBody>
              <a:bodyPr wrap="square" rtlCol="0">
                <a:spAutoFit/>
              </a:bodyPr>
              <a:lstStyle/>
              <a:p>
                <a:pPr>
                  <a:spcBef>
                    <a:spcPts val="270"/>
                  </a:spcBef>
                </a:pPr>
                <a:r>
                  <a:rPr lang="fr-FR" sz="1050" dirty="0"/>
                  <a:t>%</a:t>
                </a:r>
              </a:p>
            </p:txBody>
          </p:sp>
          <p:sp>
            <p:nvSpPr>
              <p:cNvPr id="173" name="ZoneTexte 172">
                <a:extLst>
                  <a:ext uri="{FF2B5EF4-FFF2-40B4-BE49-F238E27FC236}">
                    <a16:creationId xmlns:a16="http://schemas.microsoft.com/office/drawing/2014/main" id="{B8CE9D16-7321-4417-B73D-987B38CE081D}"/>
                  </a:ext>
                </a:extLst>
              </p:cNvPr>
              <p:cNvSpPr txBox="1"/>
              <p:nvPr/>
            </p:nvSpPr>
            <p:spPr>
              <a:xfrm>
                <a:off x="3194206" y="4033244"/>
                <a:ext cx="263328" cy="261610"/>
              </a:xfrm>
              <a:prstGeom prst="rect">
                <a:avLst/>
              </a:prstGeom>
              <a:noFill/>
            </p:spPr>
            <p:txBody>
              <a:bodyPr wrap="square" rtlCol="0">
                <a:spAutoFit/>
              </a:bodyPr>
              <a:lstStyle/>
              <a:p>
                <a:pPr>
                  <a:spcBef>
                    <a:spcPts val="270"/>
                  </a:spcBef>
                </a:pPr>
                <a:r>
                  <a:rPr lang="fr-FR" sz="1050" dirty="0"/>
                  <a:t>%</a:t>
                </a:r>
              </a:p>
            </p:txBody>
          </p:sp>
        </p:grpSp>
        <p:sp>
          <p:nvSpPr>
            <p:cNvPr id="171" name="ZoneTexte 170">
              <a:extLst>
                <a:ext uri="{FF2B5EF4-FFF2-40B4-BE49-F238E27FC236}">
                  <a16:creationId xmlns:a16="http://schemas.microsoft.com/office/drawing/2014/main" id="{DEF8A638-2A98-4B7A-9FAE-6099D58E4F15}"/>
                </a:ext>
              </a:extLst>
            </p:cNvPr>
            <p:cNvSpPr txBox="1"/>
            <p:nvPr/>
          </p:nvSpPr>
          <p:spPr>
            <a:xfrm>
              <a:off x="3183934" y="5499172"/>
              <a:ext cx="263328" cy="261610"/>
            </a:xfrm>
            <a:prstGeom prst="rect">
              <a:avLst/>
            </a:prstGeom>
            <a:noFill/>
          </p:spPr>
          <p:txBody>
            <a:bodyPr wrap="square" rtlCol="0">
              <a:spAutoFit/>
            </a:bodyPr>
            <a:lstStyle/>
            <a:p>
              <a:pPr>
                <a:spcBef>
                  <a:spcPts val="270"/>
                </a:spcBef>
              </a:pPr>
              <a:r>
                <a:rPr lang="fr-FR" sz="1050" dirty="0"/>
                <a:t>%</a:t>
              </a:r>
            </a:p>
          </p:txBody>
        </p:sp>
      </p:grpSp>
    </p:spTree>
    <p:extLst>
      <p:ext uri="{BB962C8B-B14F-4D97-AF65-F5344CB8AC3E}">
        <p14:creationId xmlns:p14="http://schemas.microsoft.com/office/powerpoint/2010/main" val="933892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0AD3AFC-FFF0-D62E-E4BD-A27D2EE8EB2C}"/>
              </a:ext>
            </a:extLst>
          </p:cNvPr>
          <p:cNvSpPr/>
          <p:nvPr/>
        </p:nvSpPr>
        <p:spPr>
          <a:xfrm>
            <a:off x="7260107" y="3127963"/>
            <a:ext cx="5073858" cy="627943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000" b="1" i="0" u="none" strike="noStrike" kern="1200" cap="none" spc="0" normalizeH="0" baseline="0" noProof="0" dirty="0">
              <a:ln>
                <a:noFill/>
              </a:ln>
              <a:solidFill>
                <a:srgbClr val="2F469C"/>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51ADF792-D200-F49D-CE2A-8472175DF969}"/>
              </a:ext>
            </a:extLst>
          </p:cNvPr>
          <p:cNvSpPr/>
          <p:nvPr/>
        </p:nvSpPr>
        <p:spPr>
          <a:xfrm>
            <a:off x="13576824" y="3127963"/>
            <a:ext cx="5073858" cy="627943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000" b="1" i="0" u="none" strike="noStrike" kern="1200" cap="none" spc="0" normalizeH="0" baseline="0" noProof="0" dirty="0">
              <a:ln>
                <a:noFill/>
              </a:ln>
              <a:solidFill>
                <a:srgbClr val="2F469C"/>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BFF967AB-E6B8-BAF5-DEDA-EE7F171CC3B0}"/>
              </a:ext>
            </a:extLst>
          </p:cNvPr>
          <p:cNvSpPr/>
          <p:nvPr/>
        </p:nvSpPr>
        <p:spPr>
          <a:xfrm>
            <a:off x="1080025" y="3127963"/>
            <a:ext cx="5073858" cy="627943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000" b="1" i="0" u="none" strike="noStrike" kern="1200" cap="none" spc="0" normalizeH="0" baseline="0" noProof="0" dirty="0">
              <a:ln>
                <a:noFill/>
              </a:ln>
              <a:solidFill>
                <a:srgbClr val="2F469C"/>
              </a:solidFill>
              <a:effectLst/>
              <a:uLnTx/>
              <a:uFillTx/>
              <a:latin typeface="Arial"/>
              <a:ea typeface="+mn-ea"/>
              <a:cs typeface="+mn-cs"/>
            </a:endParaRPr>
          </a:p>
        </p:txBody>
      </p:sp>
      <p:sp>
        <p:nvSpPr>
          <p:cNvPr id="22" name="Text Placeholder 21">
            <a:extLst>
              <a:ext uri="{FF2B5EF4-FFF2-40B4-BE49-F238E27FC236}">
                <a16:creationId xmlns:a16="http://schemas.microsoft.com/office/drawing/2014/main" id="{A5269FE9-1D20-F141-85F4-4897617BCCA5}"/>
              </a:ext>
            </a:extLst>
          </p:cNvPr>
          <p:cNvSpPr>
            <a:spLocks noGrp="1"/>
          </p:cNvSpPr>
          <p:nvPr>
            <p:ph type="body" sz="quarter" idx="12"/>
          </p:nvPr>
        </p:nvSpPr>
        <p:spPr>
          <a:xfrm>
            <a:off x="925250" y="896946"/>
            <a:ext cx="18222286" cy="1005005"/>
          </a:xfrm>
        </p:spPr>
        <p:txBody>
          <a:bodyPr/>
          <a:lstStyle/>
          <a:p>
            <a:pPr algn="l" rtl="0"/>
            <a:r>
              <a:rPr lang="fr" b="1" i="0" u="none" baseline="0" dirty="0"/>
              <a:t>IMPORTANCE DES ASPECTS DU LABEL PNEU DE L'UE LORS DE L'ACHAT DE PNEUMATIQUES</a:t>
            </a:r>
            <a:endParaRPr lang="fr" dirty="0"/>
          </a:p>
        </p:txBody>
      </p:sp>
      <p:sp>
        <p:nvSpPr>
          <p:cNvPr id="34" name="Text Placeholder 33">
            <a:extLst>
              <a:ext uri="{FF2B5EF4-FFF2-40B4-BE49-F238E27FC236}">
                <a16:creationId xmlns:a16="http://schemas.microsoft.com/office/drawing/2014/main" id="{2CD36E53-199B-8C49-8AA9-1ACFA1E5CC87}"/>
              </a:ext>
            </a:extLst>
          </p:cNvPr>
          <p:cNvSpPr>
            <a:spLocks noGrp="1"/>
          </p:cNvSpPr>
          <p:nvPr>
            <p:ph type="body" sz="quarter" idx="11"/>
          </p:nvPr>
        </p:nvSpPr>
        <p:spPr>
          <a:xfrm>
            <a:off x="1632907" y="10718542"/>
            <a:ext cx="13307209" cy="605540"/>
          </a:xfrm>
        </p:spPr>
        <p:txBody>
          <a:bodyPr/>
          <a:lstStyle/>
          <a:p>
            <a:pPr algn="l" rtl="0"/>
            <a:r>
              <a:rPr lang="fr" b="0" i="0" u="none" baseline="0" dirty="0"/>
              <a:t>ÉTUDE DE MARCHÉ – IMPORTANCE DES ASPECTS DU LABEL PNEU DE L'UE LORS DE L'ACHAT DE PNEUMATIQUES</a:t>
            </a:r>
            <a:endParaRPr lang="fr" dirty="0"/>
          </a:p>
        </p:txBody>
      </p:sp>
      <p:sp>
        <p:nvSpPr>
          <p:cNvPr id="60" name="TextBox 59">
            <a:extLst>
              <a:ext uri="{FF2B5EF4-FFF2-40B4-BE49-F238E27FC236}">
                <a16:creationId xmlns:a16="http://schemas.microsoft.com/office/drawing/2014/main" id="{6CF8BC4F-DD12-16CA-D481-2CE7FBCCA974}"/>
              </a:ext>
            </a:extLst>
          </p:cNvPr>
          <p:cNvSpPr txBox="1"/>
          <p:nvPr/>
        </p:nvSpPr>
        <p:spPr>
          <a:xfrm>
            <a:off x="956562" y="1901951"/>
            <a:ext cx="15871348" cy="707886"/>
          </a:xfrm>
          <a:prstGeom prst="rect">
            <a:avLst/>
          </a:prstGeom>
          <a:noFill/>
        </p:spPr>
        <p:txBody>
          <a:bodyPr wrap="square">
            <a:noAutofit/>
          </a:bodyPr>
          <a:lstStyle>
            <a:defPPr>
              <a:defRPr lang="fr"/>
            </a:defPPr>
            <a:lvl1pPr>
              <a:defRPr sz="2000">
                <a:latin typeface="DINPro" panose="020B0504020101020102" pitchFamily="34" charset="0"/>
              </a:defRPr>
            </a:lvl1pPr>
          </a:lstStyle>
          <a:p>
            <a:pPr algn="l" rtl="0">
              <a:lnSpc>
                <a:spcPts val="2600"/>
              </a:lnSpc>
            </a:pPr>
            <a:r>
              <a:rPr lang="fr"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La grande majorité des Européens pense que le freinage par temps de pluie et la consommation de carburant sont importants lors de l'achat de pneus. Le bruit extérieur est également important, mais dans une moindre mesure.</a:t>
            </a:r>
          </a:p>
        </p:txBody>
      </p:sp>
      <p:pic>
        <p:nvPicPr>
          <p:cNvPr id="4" name="Picture 3" descr="Shape&#10;&#10;Description automatically generated with low confidence">
            <a:extLst>
              <a:ext uri="{FF2B5EF4-FFF2-40B4-BE49-F238E27FC236}">
                <a16:creationId xmlns:a16="http://schemas.microsoft.com/office/drawing/2014/main" id="{89DAF034-E3CD-3DF3-74EE-4C3B2F195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918" y="6292712"/>
            <a:ext cx="3539670" cy="2654752"/>
          </a:xfrm>
          <a:prstGeom prst="rect">
            <a:avLst/>
          </a:prstGeom>
        </p:spPr>
      </p:pic>
      <p:pic>
        <p:nvPicPr>
          <p:cNvPr id="62" name="Picture 61" descr="Shape&#10;&#10;Description automatically generated with medium confidence">
            <a:extLst>
              <a:ext uri="{FF2B5EF4-FFF2-40B4-BE49-F238E27FC236}">
                <a16:creationId xmlns:a16="http://schemas.microsoft.com/office/drawing/2014/main" id="{931E50AB-C525-4FAE-DC6F-0FCC3200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741" y="6917359"/>
            <a:ext cx="2498591" cy="2030105"/>
          </a:xfrm>
          <a:prstGeom prst="rect">
            <a:avLst/>
          </a:prstGeom>
        </p:spPr>
      </p:pic>
      <p:pic>
        <p:nvPicPr>
          <p:cNvPr id="64" name="Picture 63" descr="Shape&#10;&#10;Description automatically generated with medium confidence">
            <a:extLst>
              <a:ext uri="{FF2B5EF4-FFF2-40B4-BE49-F238E27FC236}">
                <a16:creationId xmlns:a16="http://schemas.microsoft.com/office/drawing/2014/main" id="{976CA8A8-0D0D-D8D4-97DE-A0934B301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62" y="6937785"/>
            <a:ext cx="3071185" cy="2030105"/>
          </a:xfrm>
          <a:prstGeom prst="rect">
            <a:avLst/>
          </a:prstGeom>
        </p:spPr>
      </p:pic>
      <p:sp>
        <p:nvSpPr>
          <p:cNvPr id="65" name="Text Placeholder 2">
            <a:extLst>
              <a:ext uri="{FF2B5EF4-FFF2-40B4-BE49-F238E27FC236}">
                <a16:creationId xmlns:a16="http://schemas.microsoft.com/office/drawing/2014/main" id="{E6FAA7A6-B205-BE84-8455-298B03FA46B4}"/>
              </a:ext>
            </a:extLst>
          </p:cNvPr>
          <p:cNvSpPr txBox="1">
            <a:spLocks/>
          </p:cNvSpPr>
          <p:nvPr/>
        </p:nvSpPr>
        <p:spPr>
          <a:xfrm>
            <a:off x="1080025" y="9861433"/>
            <a:ext cx="16825049" cy="407684"/>
          </a:xfrm>
          <a:prstGeom prst="rect">
            <a:avLst/>
          </a:prstGeom>
        </p:spPr>
        <p:txBody>
          <a:bodyPr lIns="0" tIns="0" rIns="0" bIns="0"/>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1000" b="0" i="0" u="none" baseline="0">
                <a:latin typeface="DINPro" panose="020B0504020101020102" pitchFamily="34" charset="0"/>
                <a:ea typeface="DINPro" panose="020B0504020101020102" pitchFamily="34" charset="0"/>
                <a:cs typeface="DINPro" panose="020B0504020101020102" pitchFamily="34" charset="0"/>
              </a:rPr>
              <a:t>Top 2 de l'importance (probablement + certainement important)</a:t>
            </a:r>
            <a:endParaRPr lang="fr" sz="1000" kern="0" dirty="0">
              <a:solidFill>
                <a:schemeClr val="tx1"/>
              </a:solidFill>
              <a:latin typeface="DINPro" panose="020B0504020101020102" pitchFamily="34" charset="0"/>
            </a:endParaRPr>
          </a:p>
          <a:p>
            <a:pPr algn="l" rtl="0"/>
            <a:r>
              <a:rPr lang="fr" sz="1000" b="0" i="0" u="none" kern="0" baseline="0">
                <a:solidFill>
                  <a:schemeClr val="tx1"/>
                </a:solidFill>
                <a:latin typeface="DINPro" panose="020B0504020101020102" pitchFamily="34" charset="0"/>
                <a:ea typeface="DINPro" panose="020B0504020101020102" pitchFamily="34" charset="0"/>
                <a:cs typeface="DINPro" panose="020B0504020101020102" pitchFamily="34" charset="0"/>
              </a:rPr>
              <a:t>Base : Tous les pays européens (n=21501)</a:t>
            </a:r>
          </a:p>
          <a:p>
            <a:pPr algn="l" rtl="0"/>
            <a:r>
              <a:rPr lang="fr" sz="1000" b="0" i="0" u="none" kern="0" baseline="0">
                <a:solidFill>
                  <a:schemeClr val="tx1"/>
                </a:solidFill>
                <a:latin typeface="DINPro" panose="020B0504020101020102" pitchFamily="34" charset="0"/>
                <a:ea typeface="DINPro" panose="020B0504020101020102" pitchFamily="34" charset="0"/>
                <a:cs typeface="DINPro" panose="020B0504020101020102" pitchFamily="34" charset="0"/>
              </a:rPr>
              <a:t>Question : T5b.Quelle importance accordez-vous aux indications des labels suivants lorsque vous envisagez d'acheter un pneu ? - effet du pneu sur la consommation de carburant/ performance du freinage sur sol mouillé/ bruit de passage (bruit externe) du pneu</a:t>
            </a:r>
            <a:endParaRPr lang="fr" sz="1000" kern="0" dirty="0">
              <a:solidFill>
                <a:sysClr val="windowText" lastClr="000000"/>
              </a:solidFill>
              <a:latin typeface="DINPro" panose="020B0504020101020102" pitchFamily="34" charset="0"/>
            </a:endParaRPr>
          </a:p>
        </p:txBody>
      </p:sp>
      <p:graphicFrame>
        <p:nvGraphicFramePr>
          <p:cNvPr id="68" name="Chart 67">
            <a:extLst>
              <a:ext uri="{FF2B5EF4-FFF2-40B4-BE49-F238E27FC236}">
                <a16:creationId xmlns:a16="http://schemas.microsoft.com/office/drawing/2014/main" id="{F51C3243-D547-A87A-1CB4-6038AF868483}"/>
              </a:ext>
            </a:extLst>
          </p:cNvPr>
          <p:cNvGraphicFramePr/>
          <p:nvPr>
            <p:extLst>
              <p:ext uri="{D42A27DB-BD31-4B8C-83A1-F6EECF244321}">
                <p14:modId xmlns:p14="http://schemas.microsoft.com/office/powerpoint/2010/main" val="1246600038"/>
              </p:ext>
            </p:extLst>
          </p:nvPr>
        </p:nvGraphicFramePr>
        <p:xfrm>
          <a:off x="8743055" y="4356125"/>
          <a:ext cx="2107963" cy="18772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9" name="Chart 68">
            <a:extLst>
              <a:ext uri="{FF2B5EF4-FFF2-40B4-BE49-F238E27FC236}">
                <a16:creationId xmlns:a16="http://schemas.microsoft.com/office/drawing/2014/main" id="{705FBB7A-214A-00CE-0540-498BC0795726}"/>
              </a:ext>
            </a:extLst>
          </p:cNvPr>
          <p:cNvGraphicFramePr/>
          <p:nvPr>
            <p:extLst>
              <p:ext uri="{D42A27DB-BD31-4B8C-83A1-F6EECF244321}">
                <p14:modId xmlns:p14="http://schemas.microsoft.com/office/powerpoint/2010/main" val="630850547"/>
              </p:ext>
            </p:extLst>
          </p:nvPr>
        </p:nvGraphicFramePr>
        <p:xfrm>
          <a:off x="2562973" y="4356125"/>
          <a:ext cx="2107963" cy="18772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0" name="Chart 69">
            <a:extLst>
              <a:ext uri="{FF2B5EF4-FFF2-40B4-BE49-F238E27FC236}">
                <a16:creationId xmlns:a16="http://schemas.microsoft.com/office/drawing/2014/main" id="{5003B3D0-AAE8-9F61-8113-04463A6F8DBD}"/>
              </a:ext>
            </a:extLst>
          </p:cNvPr>
          <p:cNvGraphicFramePr/>
          <p:nvPr>
            <p:extLst>
              <p:ext uri="{D42A27DB-BD31-4B8C-83A1-F6EECF244321}">
                <p14:modId xmlns:p14="http://schemas.microsoft.com/office/powerpoint/2010/main" val="998966542"/>
              </p:ext>
            </p:extLst>
          </p:nvPr>
        </p:nvGraphicFramePr>
        <p:xfrm>
          <a:off x="15059772" y="4356125"/>
          <a:ext cx="2107963" cy="1877220"/>
        </p:xfrm>
        <a:graphic>
          <a:graphicData uri="http://schemas.openxmlformats.org/drawingml/2006/chart">
            <c:chart xmlns:c="http://schemas.openxmlformats.org/drawingml/2006/chart" xmlns:r="http://schemas.openxmlformats.org/officeDocument/2006/relationships" r:id="rId7"/>
          </a:graphicData>
        </a:graphic>
      </p:graphicFrame>
      <p:sp>
        <p:nvSpPr>
          <p:cNvPr id="74" name="TextBox 73">
            <a:extLst>
              <a:ext uri="{FF2B5EF4-FFF2-40B4-BE49-F238E27FC236}">
                <a16:creationId xmlns:a16="http://schemas.microsoft.com/office/drawing/2014/main" id="{576F06A4-64D4-4831-7A0B-DB4FA1C9BD45}"/>
              </a:ext>
            </a:extLst>
          </p:cNvPr>
          <p:cNvSpPr txBox="1"/>
          <p:nvPr/>
        </p:nvSpPr>
        <p:spPr>
          <a:xfrm>
            <a:off x="9251476" y="4971570"/>
            <a:ext cx="1324889" cy="661908"/>
          </a:xfrm>
          <a:prstGeom prst="rect">
            <a:avLst/>
          </a:prstGeom>
          <a:noFill/>
        </p:spPr>
        <p:txBody>
          <a:bodyPr wrap="square" rtlCol="0">
            <a:spAutoFit/>
          </a:bodyPr>
          <a:lstStyle/>
          <a:p>
            <a:pPr algn="l" rtl="0"/>
            <a:r>
              <a:rPr lang="fr" sz="3600" b="1" i="0" u="none" baseline="0">
                <a:solidFill>
                  <a:srgbClr val="FF0000"/>
                </a:solidFill>
                <a:latin typeface="DINPro-Bold" panose="020B0504020101020102" pitchFamily="34" charset="0"/>
                <a:ea typeface="DINPro-Bold" panose="020B0504020101020102" pitchFamily="34" charset="0"/>
                <a:cs typeface="DINPro-Bold" panose="020B0504020101020102" pitchFamily="34" charset="0"/>
              </a:rPr>
              <a:t>84%</a:t>
            </a:r>
          </a:p>
        </p:txBody>
      </p:sp>
      <p:sp>
        <p:nvSpPr>
          <p:cNvPr id="75" name="TextBox 74">
            <a:extLst>
              <a:ext uri="{FF2B5EF4-FFF2-40B4-BE49-F238E27FC236}">
                <a16:creationId xmlns:a16="http://schemas.microsoft.com/office/drawing/2014/main" id="{C929977F-E166-A2DE-8469-1361B17E7299}"/>
              </a:ext>
            </a:extLst>
          </p:cNvPr>
          <p:cNvSpPr txBox="1"/>
          <p:nvPr/>
        </p:nvSpPr>
        <p:spPr>
          <a:xfrm>
            <a:off x="15568193" y="4971570"/>
            <a:ext cx="1371643" cy="661908"/>
          </a:xfrm>
          <a:prstGeom prst="rect">
            <a:avLst/>
          </a:prstGeom>
          <a:noFill/>
        </p:spPr>
        <p:txBody>
          <a:bodyPr wrap="square" rtlCol="0">
            <a:spAutoFit/>
          </a:bodyPr>
          <a:lstStyle/>
          <a:p>
            <a:pPr algn="l" rtl="0"/>
            <a:r>
              <a:rPr lang="fr" sz="3600" b="1" i="0" u="none" baseline="0">
                <a:solidFill>
                  <a:srgbClr val="FF0000"/>
                </a:solidFill>
                <a:latin typeface="DINPro-Bold" panose="020B0504020101020102" pitchFamily="34" charset="0"/>
                <a:ea typeface="DINPro-Bold" panose="020B0504020101020102" pitchFamily="34" charset="0"/>
                <a:cs typeface="DINPro-Bold" panose="020B0504020101020102" pitchFamily="34" charset="0"/>
              </a:rPr>
              <a:t>64%</a:t>
            </a:r>
          </a:p>
        </p:txBody>
      </p:sp>
      <p:sp>
        <p:nvSpPr>
          <p:cNvPr id="76" name="TextBox 75">
            <a:extLst>
              <a:ext uri="{FF2B5EF4-FFF2-40B4-BE49-F238E27FC236}">
                <a16:creationId xmlns:a16="http://schemas.microsoft.com/office/drawing/2014/main" id="{B2CD353A-89B9-9F90-6281-C487C652CB96}"/>
              </a:ext>
            </a:extLst>
          </p:cNvPr>
          <p:cNvSpPr txBox="1"/>
          <p:nvPr/>
        </p:nvSpPr>
        <p:spPr>
          <a:xfrm>
            <a:off x="3071394" y="4971570"/>
            <a:ext cx="1402812" cy="661908"/>
          </a:xfrm>
          <a:prstGeom prst="rect">
            <a:avLst/>
          </a:prstGeom>
          <a:noFill/>
        </p:spPr>
        <p:txBody>
          <a:bodyPr wrap="square" rtlCol="0">
            <a:spAutoFit/>
          </a:bodyPr>
          <a:lstStyle/>
          <a:p>
            <a:pPr algn="l" rtl="0"/>
            <a:r>
              <a:rPr lang="fr" sz="3600" b="1" i="0" u="none" baseline="0">
                <a:solidFill>
                  <a:srgbClr val="FF0000"/>
                </a:solidFill>
                <a:latin typeface="DINPro-Bold" panose="020B0504020101020102" pitchFamily="34" charset="0"/>
                <a:ea typeface="DINPro-Bold" panose="020B0504020101020102" pitchFamily="34" charset="0"/>
                <a:cs typeface="DINPro-Bold" panose="020B0504020101020102" pitchFamily="34" charset="0"/>
              </a:rPr>
              <a:t>86%</a:t>
            </a:r>
          </a:p>
        </p:txBody>
      </p:sp>
      <p:sp>
        <p:nvSpPr>
          <p:cNvPr id="77" name="TextBox 76">
            <a:extLst>
              <a:ext uri="{FF2B5EF4-FFF2-40B4-BE49-F238E27FC236}">
                <a16:creationId xmlns:a16="http://schemas.microsoft.com/office/drawing/2014/main" id="{514E2B13-4F89-4797-EC58-11BE61CEB2BB}"/>
              </a:ext>
            </a:extLst>
          </p:cNvPr>
          <p:cNvSpPr txBox="1"/>
          <p:nvPr/>
        </p:nvSpPr>
        <p:spPr>
          <a:xfrm>
            <a:off x="1526283" y="3267178"/>
            <a:ext cx="4181344" cy="707886"/>
          </a:xfrm>
          <a:prstGeom prst="rect">
            <a:avLst/>
          </a:prstGeom>
          <a:noFill/>
        </p:spPr>
        <p:txBody>
          <a:bodyPr wrap="square" rtlCol="0">
            <a:spAutoFit/>
          </a:bodyPr>
          <a:lstStyle/>
          <a:p>
            <a:pPr algn="ctr" rtl="0"/>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PERFORMANCE DE FREINAGE SUR SOL MOUILLÉ</a:t>
            </a:r>
          </a:p>
        </p:txBody>
      </p:sp>
      <p:sp>
        <p:nvSpPr>
          <p:cNvPr id="78" name="TextBox 77">
            <a:extLst>
              <a:ext uri="{FF2B5EF4-FFF2-40B4-BE49-F238E27FC236}">
                <a16:creationId xmlns:a16="http://schemas.microsoft.com/office/drawing/2014/main" id="{4DC8B224-1B52-90F2-FC3C-B3B3009E6D40}"/>
              </a:ext>
            </a:extLst>
          </p:cNvPr>
          <p:cNvSpPr txBox="1"/>
          <p:nvPr/>
        </p:nvSpPr>
        <p:spPr>
          <a:xfrm>
            <a:off x="8082116" y="3304715"/>
            <a:ext cx="3429842" cy="707886"/>
          </a:xfrm>
          <a:prstGeom prst="rect">
            <a:avLst/>
          </a:prstGeom>
          <a:noFill/>
        </p:spPr>
        <p:txBody>
          <a:bodyPr wrap="square" rtlCol="0">
            <a:spAutoFit/>
          </a:bodyPr>
          <a:lstStyle/>
          <a:p>
            <a:pPr algn="ctr" rtl="0"/>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CONSOMMATION DE CARBURANT</a:t>
            </a:r>
          </a:p>
        </p:txBody>
      </p:sp>
      <p:sp>
        <p:nvSpPr>
          <p:cNvPr id="79" name="TextBox 78">
            <a:extLst>
              <a:ext uri="{FF2B5EF4-FFF2-40B4-BE49-F238E27FC236}">
                <a16:creationId xmlns:a16="http://schemas.microsoft.com/office/drawing/2014/main" id="{232C8B04-E5BB-5562-0DBD-7A5A3518228E}"/>
              </a:ext>
            </a:extLst>
          </p:cNvPr>
          <p:cNvSpPr txBox="1"/>
          <p:nvPr/>
        </p:nvSpPr>
        <p:spPr>
          <a:xfrm>
            <a:off x="15059773" y="3310192"/>
            <a:ext cx="2107962" cy="707886"/>
          </a:xfrm>
          <a:prstGeom prst="rect">
            <a:avLst/>
          </a:prstGeom>
          <a:noFill/>
        </p:spPr>
        <p:txBody>
          <a:bodyPr wrap="square" rtlCol="0">
            <a:spAutoFit/>
          </a:bodyPr>
          <a:lstStyle/>
          <a:p>
            <a:pPr algn="ctr" rtl="0"/>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BRUIT EXTÉRIEUR</a:t>
            </a:r>
          </a:p>
        </p:txBody>
      </p:sp>
      <p:cxnSp>
        <p:nvCxnSpPr>
          <p:cNvPr id="23" name="Google Shape;760;p31">
            <a:extLst>
              <a:ext uri="{FF2B5EF4-FFF2-40B4-BE49-F238E27FC236}">
                <a16:creationId xmlns:a16="http://schemas.microsoft.com/office/drawing/2014/main" id="{06E75A97-FFB3-7202-4587-FD40D96E173E}"/>
              </a:ext>
            </a:extLst>
          </p:cNvPr>
          <p:cNvCxnSpPr>
            <a:cxnSpLocks/>
          </p:cNvCxnSpPr>
          <p:nvPr/>
        </p:nvCxnSpPr>
        <p:spPr>
          <a:xfrm>
            <a:off x="3365468" y="4091855"/>
            <a:ext cx="502973" cy="0"/>
          </a:xfrm>
          <a:prstGeom prst="straightConnector1">
            <a:avLst/>
          </a:prstGeom>
          <a:noFill/>
          <a:ln w="38100" cap="flat" cmpd="sng">
            <a:solidFill>
              <a:srgbClr val="FF0000"/>
            </a:solidFill>
            <a:prstDash val="solid"/>
            <a:round/>
            <a:headEnd type="none" w="sm" len="sm"/>
            <a:tailEnd type="none" w="sm" len="sm"/>
          </a:ln>
        </p:spPr>
      </p:cxnSp>
      <p:cxnSp>
        <p:nvCxnSpPr>
          <p:cNvPr id="24" name="Google Shape;760;p31">
            <a:extLst>
              <a:ext uri="{FF2B5EF4-FFF2-40B4-BE49-F238E27FC236}">
                <a16:creationId xmlns:a16="http://schemas.microsoft.com/office/drawing/2014/main" id="{6225B372-A319-7DAB-2069-ECCEC8981ECF}"/>
              </a:ext>
            </a:extLst>
          </p:cNvPr>
          <p:cNvCxnSpPr>
            <a:cxnSpLocks/>
          </p:cNvCxnSpPr>
          <p:nvPr/>
        </p:nvCxnSpPr>
        <p:spPr>
          <a:xfrm>
            <a:off x="9545550" y="4091855"/>
            <a:ext cx="502973" cy="0"/>
          </a:xfrm>
          <a:prstGeom prst="straightConnector1">
            <a:avLst/>
          </a:prstGeom>
          <a:noFill/>
          <a:ln w="38100" cap="flat" cmpd="sng">
            <a:solidFill>
              <a:srgbClr val="FF0000"/>
            </a:solidFill>
            <a:prstDash val="solid"/>
            <a:round/>
            <a:headEnd type="none" w="sm" len="sm"/>
            <a:tailEnd type="none" w="sm" len="sm"/>
          </a:ln>
        </p:spPr>
      </p:cxnSp>
      <p:cxnSp>
        <p:nvCxnSpPr>
          <p:cNvPr id="25" name="Google Shape;760;p31">
            <a:extLst>
              <a:ext uri="{FF2B5EF4-FFF2-40B4-BE49-F238E27FC236}">
                <a16:creationId xmlns:a16="http://schemas.microsoft.com/office/drawing/2014/main" id="{1408CBB9-F025-D24B-7090-1C7D76733E8B}"/>
              </a:ext>
            </a:extLst>
          </p:cNvPr>
          <p:cNvCxnSpPr>
            <a:cxnSpLocks/>
          </p:cNvCxnSpPr>
          <p:nvPr/>
        </p:nvCxnSpPr>
        <p:spPr>
          <a:xfrm>
            <a:off x="15862267" y="4091855"/>
            <a:ext cx="502973" cy="0"/>
          </a:xfrm>
          <a:prstGeom prst="straightConnector1">
            <a:avLst/>
          </a:prstGeom>
          <a:noFill/>
          <a:ln w="38100" cap="flat" cmpd="sng">
            <a:solidFill>
              <a:srgbClr val="FF0000"/>
            </a:solidFill>
            <a:prstDash val="solid"/>
            <a:round/>
            <a:headEnd type="none" w="sm" len="sm"/>
            <a:tailEnd type="none" w="sm" len="sm"/>
          </a:ln>
        </p:spPr>
      </p:cxnSp>
    </p:spTree>
    <p:extLst>
      <p:ext uri="{BB962C8B-B14F-4D97-AF65-F5344CB8AC3E}">
        <p14:creationId xmlns:p14="http://schemas.microsoft.com/office/powerpoint/2010/main" val="175865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5269FE9-1D20-F141-85F4-4897617BCCA5}"/>
              </a:ext>
            </a:extLst>
          </p:cNvPr>
          <p:cNvSpPr>
            <a:spLocks noGrp="1"/>
          </p:cNvSpPr>
          <p:nvPr>
            <p:ph type="body" sz="quarter" idx="12"/>
          </p:nvPr>
        </p:nvSpPr>
        <p:spPr>
          <a:xfrm>
            <a:off x="925250" y="896946"/>
            <a:ext cx="5660745" cy="1005005"/>
          </a:xfrm>
        </p:spPr>
        <p:txBody>
          <a:bodyPr/>
          <a:lstStyle/>
          <a:p>
            <a:pPr algn="l" rtl="0"/>
            <a:r>
              <a:rPr lang="fr" b="1" i="0" u="none" baseline="0"/>
              <a:t>MÉTHODOLOGIE</a:t>
            </a:r>
            <a:endParaRPr lang="fr" dirty="0"/>
          </a:p>
        </p:txBody>
      </p:sp>
      <p:sp>
        <p:nvSpPr>
          <p:cNvPr id="34" name="Text Placeholder 33">
            <a:extLst>
              <a:ext uri="{FF2B5EF4-FFF2-40B4-BE49-F238E27FC236}">
                <a16:creationId xmlns:a16="http://schemas.microsoft.com/office/drawing/2014/main" id="{2CD36E53-199B-8C49-8AA9-1ACFA1E5CC87}"/>
              </a:ext>
            </a:extLst>
          </p:cNvPr>
          <p:cNvSpPr>
            <a:spLocks noGrp="1"/>
          </p:cNvSpPr>
          <p:nvPr>
            <p:ph type="body" sz="quarter" idx="11"/>
          </p:nvPr>
        </p:nvSpPr>
        <p:spPr/>
        <p:txBody>
          <a:bodyPr/>
          <a:lstStyle/>
          <a:p>
            <a:pPr algn="l" rtl="0"/>
            <a:r>
              <a:rPr lang="fr" b="0" i="0" u="none" baseline="0" dirty="0"/>
              <a:t>ÉTUDE DE MARCHÉ – MÉTHODOLOGIE</a:t>
            </a:r>
            <a:endParaRPr lang="fr" dirty="0"/>
          </a:p>
        </p:txBody>
      </p:sp>
      <p:sp>
        <p:nvSpPr>
          <p:cNvPr id="9" name="Rectangle 8">
            <a:extLst>
              <a:ext uri="{FF2B5EF4-FFF2-40B4-BE49-F238E27FC236}">
                <a16:creationId xmlns:a16="http://schemas.microsoft.com/office/drawing/2014/main" id="{1A68961A-78E6-7B58-00FC-CE5F8F3C39CB}"/>
              </a:ext>
            </a:extLst>
          </p:cNvPr>
          <p:cNvSpPr/>
          <p:nvPr/>
        </p:nvSpPr>
        <p:spPr>
          <a:xfrm>
            <a:off x="1015172" y="2326892"/>
            <a:ext cx="5699594" cy="350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1" algn="l" rtl="0" fontAlgn="auto">
              <a:lnSpc>
                <a:spcPct val="95000"/>
              </a:lnSpc>
              <a:spcBef>
                <a:spcPts val="0"/>
              </a:spcBef>
              <a:spcAft>
                <a:spcPts val="1319"/>
              </a:spcAft>
              <a:buClrTx/>
              <a:buSzTx/>
              <a:tabLst/>
              <a:defRPr/>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DESCRIPTION DE L'ÉCHANTILLON</a:t>
            </a:r>
          </a:p>
        </p:txBody>
      </p:sp>
      <p:sp>
        <p:nvSpPr>
          <p:cNvPr id="11" name="TextBox 10">
            <a:extLst>
              <a:ext uri="{FF2B5EF4-FFF2-40B4-BE49-F238E27FC236}">
                <a16:creationId xmlns:a16="http://schemas.microsoft.com/office/drawing/2014/main" id="{AF74D0E0-D44C-F6B9-49AC-CD614C77782A}"/>
              </a:ext>
            </a:extLst>
          </p:cNvPr>
          <p:cNvSpPr txBox="1"/>
          <p:nvPr/>
        </p:nvSpPr>
        <p:spPr>
          <a:xfrm>
            <a:off x="2176272" y="3096921"/>
            <a:ext cx="8771128" cy="70281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
                <a:srgbClr val="CBA43E"/>
              </a:buClr>
              <a:buSzTx/>
              <a:buFontTx/>
              <a:buNone/>
              <a:tabLst/>
              <a:defRPr/>
            </a:pPr>
            <a:r>
              <a:rPr lang="fr" sz="2200" b="1"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Propriétaires de voiture </a:t>
            </a:r>
            <a:r>
              <a:rPr lang="fr" sz="22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responsables de l'achat des pneus et qui </a:t>
            </a:r>
            <a:r>
              <a:rPr lang="fr" sz="2200" b="1"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envisagent au moins des pneus moyens ou haut de gamme </a:t>
            </a:r>
            <a:r>
              <a:rPr lang="fr" sz="22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 </a:t>
            </a:r>
          </a:p>
        </p:txBody>
      </p:sp>
      <p:sp>
        <p:nvSpPr>
          <p:cNvPr id="12" name="Rectangle 11">
            <a:extLst>
              <a:ext uri="{FF2B5EF4-FFF2-40B4-BE49-F238E27FC236}">
                <a16:creationId xmlns:a16="http://schemas.microsoft.com/office/drawing/2014/main" id="{DD3E59FF-FDAA-1100-01CD-E9AD21C33788}"/>
              </a:ext>
            </a:extLst>
          </p:cNvPr>
          <p:cNvSpPr/>
          <p:nvPr/>
        </p:nvSpPr>
        <p:spPr>
          <a:xfrm>
            <a:off x="1015172" y="4640861"/>
            <a:ext cx="4382738" cy="350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lvl="1" indent="0" algn="l" rtl="0">
              <a:lnSpc>
                <a:spcPct val="95000"/>
              </a:lnSpc>
              <a:spcAft>
                <a:spcPts val="1319"/>
              </a:spcAft>
              <a:buFontTx/>
              <a:buNone/>
              <a:defRPr/>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TAILLE DE L'ÉCHANTILLON</a:t>
            </a:r>
          </a:p>
        </p:txBody>
      </p:sp>
      <p:sp>
        <p:nvSpPr>
          <p:cNvPr id="14" name="TextBox 13">
            <a:extLst>
              <a:ext uri="{FF2B5EF4-FFF2-40B4-BE49-F238E27FC236}">
                <a16:creationId xmlns:a16="http://schemas.microsoft.com/office/drawing/2014/main" id="{AC25A20A-F2D1-D27A-0D0F-164A18E42199}"/>
              </a:ext>
            </a:extLst>
          </p:cNvPr>
          <p:cNvSpPr txBox="1"/>
          <p:nvPr/>
        </p:nvSpPr>
        <p:spPr>
          <a:xfrm>
            <a:off x="2149003" y="5374598"/>
            <a:ext cx="8798397" cy="2369880"/>
          </a:xfrm>
          <a:prstGeom prst="rect">
            <a:avLst/>
          </a:prstGeom>
          <a:noFill/>
        </p:spPr>
        <p:txBody>
          <a:bodyPr wrap="square" lIns="0" tIns="0" rIns="0" bIns="0" rtlCol="0" anchor="ctr">
            <a:spAutoFit/>
          </a:bodyPr>
          <a:lstStyle>
            <a:defPPr>
              <a:defRPr lang="fr"/>
            </a:defPPr>
            <a:lvl1pPr marR="0" lvl="0" indent="0" fontAlgn="auto">
              <a:lnSpc>
                <a:spcPct val="100000"/>
              </a:lnSpc>
              <a:spcBef>
                <a:spcPts val="0"/>
              </a:spcBef>
              <a:spcAft>
                <a:spcPts val="0"/>
              </a:spcAft>
              <a:buClr>
                <a:srgbClr val="CBA43E"/>
              </a:buClr>
              <a:buSzTx/>
              <a:buFontTx/>
              <a:buNone/>
              <a:tabLst/>
              <a:defRPr sz="2000">
                <a:solidFill>
                  <a:srgbClr val="000000"/>
                </a:solidFill>
                <a:latin typeface="DINPro" panose="020B0504020101020102" pitchFamily="34" charset="0"/>
              </a:defRPr>
            </a:lvl1pPr>
            <a:lvl2pPr marL="266700" lvl="1" indent="-219075" defTabSz="898525">
              <a:lnSpc>
                <a:spcPct val="100000"/>
              </a:lnSpc>
              <a:spcBef>
                <a:spcPts val="0"/>
              </a:spcBef>
              <a:buSzPct val="80000"/>
              <a:buFontTx/>
              <a:buBlip>
                <a:blip r:embed="rId2"/>
              </a:buBlip>
              <a:tabLst/>
              <a:defRPr sz="14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rtl="0">
              <a:defRPr/>
            </a:pPr>
            <a:r>
              <a:rPr lang="fr" sz="2200" b="1" i="0" u="none" baseline="0" dirty="0"/>
              <a:t>Échantillon total de n=21 501</a:t>
            </a:r>
          </a:p>
          <a:p>
            <a:pPr marL="342900" indent="-342900" algn="l" rtl="0">
              <a:buClrTx/>
              <a:buFont typeface="Arial" panose="020B0604020202020204" pitchFamily="34" charset="0"/>
              <a:buChar char="•"/>
              <a:defRPr/>
            </a:pPr>
            <a:r>
              <a:rPr lang="fr" sz="2200" b="0" i="0" u="none" baseline="0" dirty="0"/>
              <a:t>n=2 500 au Royaume-Uni, France, Allemagne, Espagne, Pologne, Italie et Belgique</a:t>
            </a:r>
          </a:p>
          <a:p>
            <a:pPr marL="342900" indent="-342900" algn="l" rtl="0">
              <a:buClrTx/>
              <a:buFont typeface="Arial" panose="020B0604020202020204" pitchFamily="34" charset="0"/>
              <a:buChar char="•"/>
              <a:defRPr/>
            </a:pPr>
            <a:r>
              <a:rPr lang="fr" sz="2200" b="0" i="0" u="none" baseline="0" dirty="0"/>
              <a:t>n=4 001 en Suède</a:t>
            </a:r>
          </a:p>
          <a:p>
            <a:pPr algn="l" rtl="0">
              <a:defRPr/>
            </a:pPr>
            <a:r>
              <a:rPr lang="fr" sz="2200" b="0" i="0" u="none" baseline="0" dirty="0"/>
              <a:t>Lors de la présentation de la moyenne européenne &gt; moyenne pondérée des marchés du périmètre sur la base du volume des ventes (hors Russie). </a:t>
            </a:r>
          </a:p>
        </p:txBody>
      </p:sp>
      <p:sp>
        <p:nvSpPr>
          <p:cNvPr id="15" name="Rectangle 14">
            <a:extLst>
              <a:ext uri="{FF2B5EF4-FFF2-40B4-BE49-F238E27FC236}">
                <a16:creationId xmlns:a16="http://schemas.microsoft.com/office/drawing/2014/main" id="{741A2561-1979-2154-5DC2-4BB9F834BBD3}"/>
              </a:ext>
            </a:extLst>
          </p:cNvPr>
          <p:cNvSpPr/>
          <p:nvPr/>
        </p:nvSpPr>
        <p:spPr>
          <a:xfrm>
            <a:off x="1015172" y="8166650"/>
            <a:ext cx="1407512" cy="350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1" algn="l" rtl="0" fontAlgn="auto">
              <a:lnSpc>
                <a:spcPct val="95000"/>
              </a:lnSpc>
              <a:spcBef>
                <a:spcPts val="0"/>
              </a:spcBef>
              <a:spcAft>
                <a:spcPts val="1319"/>
              </a:spcAft>
              <a:buClrTx/>
              <a:buSzTx/>
              <a:tabLst/>
              <a:defRPr/>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QUOTA</a:t>
            </a:r>
          </a:p>
        </p:txBody>
      </p:sp>
      <p:sp>
        <p:nvSpPr>
          <p:cNvPr id="17" name="TextBox 16">
            <a:extLst>
              <a:ext uri="{FF2B5EF4-FFF2-40B4-BE49-F238E27FC236}">
                <a16:creationId xmlns:a16="http://schemas.microsoft.com/office/drawing/2014/main" id="{D6078381-CE88-67F6-A119-4AECAD9A12DE}"/>
              </a:ext>
            </a:extLst>
          </p:cNvPr>
          <p:cNvSpPr txBox="1"/>
          <p:nvPr/>
        </p:nvSpPr>
        <p:spPr>
          <a:xfrm>
            <a:off x="2159142" y="9090087"/>
            <a:ext cx="8411322" cy="338554"/>
          </a:xfrm>
          <a:prstGeom prst="rect">
            <a:avLst/>
          </a:prstGeom>
        </p:spPr>
        <p:txBody>
          <a:bodyPr vert="horz" wrap="square" lIns="0" tIns="0" rIns="0" bIns="0" rtlCol="0" anchor="ctr">
            <a:spAutoFit/>
          </a:bodyPr>
          <a:lstStyle>
            <a:defPPr>
              <a:defRPr lang="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indent="0" algn="l" rtl="0" fontAlgn="auto">
              <a:lnSpc>
                <a:spcPct val="100000"/>
              </a:lnSpc>
              <a:spcBef>
                <a:spcPts val="0"/>
              </a:spcBef>
              <a:spcAft>
                <a:spcPts val="0"/>
              </a:spcAft>
              <a:buClr>
                <a:srgbClr val="CBA43E"/>
              </a:buClr>
              <a:buSzPct val="50000"/>
              <a:buFont typeface="Arial" panose="020B0406020202030204" pitchFamily="34" charset="0"/>
              <a:buNone/>
              <a:tabLst/>
              <a:defRPr/>
            </a:pPr>
            <a:r>
              <a:rPr lang="fr" sz="22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Quota sur l'âge, le sexe et la région dans chaque pays.</a:t>
            </a:r>
          </a:p>
        </p:txBody>
      </p:sp>
      <p:sp>
        <p:nvSpPr>
          <p:cNvPr id="18" name="Rectangle 17">
            <a:extLst>
              <a:ext uri="{FF2B5EF4-FFF2-40B4-BE49-F238E27FC236}">
                <a16:creationId xmlns:a16="http://schemas.microsoft.com/office/drawing/2014/main" id="{C0D6B968-E235-B86A-E842-EB29EA90370E}"/>
              </a:ext>
            </a:extLst>
          </p:cNvPr>
          <p:cNvSpPr/>
          <p:nvPr/>
        </p:nvSpPr>
        <p:spPr>
          <a:xfrm>
            <a:off x="12208339" y="2366306"/>
            <a:ext cx="5699594" cy="350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lvl="1" indent="0" algn="l" rtl="0">
              <a:lnSpc>
                <a:spcPct val="95000"/>
              </a:lnSpc>
              <a:spcAft>
                <a:spcPts val="1319"/>
              </a:spcAft>
              <a:buFontTx/>
              <a:buNone/>
              <a:defRPr/>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MÉTHODE DE COLLECTE DES DONNÉES</a:t>
            </a:r>
          </a:p>
        </p:txBody>
      </p:sp>
      <p:sp>
        <p:nvSpPr>
          <p:cNvPr id="20" name="TextBox 19">
            <a:extLst>
              <a:ext uri="{FF2B5EF4-FFF2-40B4-BE49-F238E27FC236}">
                <a16:creationId xmlns:a16="http://schemas.microsoft.com/office/drawing/2014/main" id="{7DB578B5-CDD9-CFA1-B781-3A106FCA322E}"/>
              </a:ext>
            </a:extLst>
          </p:cNvPr>
          <p:cNvSpPr txBox="1"/>
          <p:nvPr/>
        </p:nvSpPr>
        <p:spPr>
          <a:xfrm>
            <a:off x="13279409" y="3112311"/>
            <a:ext cx="6033236" cy="338554"/>
          </a:xfrm>
          <a:prstGeom prst="rect">
            <a:avLst/>
          </a:prstGeom>
          <a:noFill/>
        </p:spPr>
        <p:txBody>
          <a:bodyPr wrap="square" lIns="0" tIns="0" rIns="0" bIns="0" rtlCol="0" anchor="ctr">
            <a:spAutoFit/>
          </a:bodyPr>
          <a:lstStyle>
            <a:defPPr>
              <a:defRPr lang="fr"/>
            </a:defPPr>
            <a:lvl1pPr lvl="0">
              <a:spcBef>
                <a:spcPts val="1000"/>
              </a:spcBef>
              <a:buClr>
                <a:srgbClr val="CBA43E"/>
              </a:buClr>
              <a:defRPr sz="2400">
                <a:solidFill>
                  <a:srgbClr val="373430"/>
                </a:solidFill>
              </a:defRPr>
            </a:lvl1pPr>
          </a:lstStyle>
          <a:p>
            <a:pPr algn="l" rtl="0">
              <a:spcBef>
                <a:spcPts val="0"/>
              </a:spcBef>
              <a:defRPr/>
            </a:pPr>
            <a:r>
              <a:rPr lang="fr" sz="22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Entretiens en ligne sur les panels Ipsos.</a:t>
            </a:r>
          </a:p>
        </p:txBody>
      </p:sp>
      <p:sp>
        <p:nvSpPr>
          <p:cNvPr id="21" name="Rectangle 20">
            <a:extLst>
              <a:ext uri="{FF2B5EF4-FFF2-40B4-BE49-F238E27FC236}">
                <a16:creationId xmlns:a16="http://schemas.microsoft.com/office/drawing/2014/main" id="{5BE8D5A1-7F48-529D-6771-C0044ECF5DD8}"/>
              </a:ext>
            </a:extLst>
          </p:cNvPr>
          <p:cNvSpPr/>
          <p:nvPr/>
        </p:nvSpPr>
        <p:spPr>
          <a:xfrm>
            <a:off x="12208339" y="4683755"/>
            <a:ext cx="5652304" cy="350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1" algn="l" rtl="0" fontAlgn="auto">
              <a:lnSpc>
                <a:spcPct val="95000"/>
              </a:lnSpc>
              <a:spcBef>
                <a:spcPts val="0"/>
              </a:spcBef>
              <a:spcAft>
                <a:spcPts val="1319"/>
              </a:spcAft>
              <a:buClrTx/>
              <a:buSzTx/>
              <a:tabLst/>
              <a:defRPr/>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DURÉE MOYENNE DE L'ENTRETIEN</a:t>
            </a:r>
          </a:p>
        </p:txBody>
      </p:sp>
      <p:sp>
        <p:nvSpPr>
          <p:cNvPr id="24" name="TextBox 23">
            <a:extLst>
              <a:ext uri="{FF2B5EF4-FFF2-40B4-BE49-F238E27FC236}">
                <a16:creationId xmlns:a16="http://schemas.microsoft.com/office/drawing/2014/main" id="{27192E0F-D7FB-D0B6-E26E-0B16B201A4E7}"/>
              </a:ext>
            </a:extLst>
          </p:cNvPr>
          <p:cNvSpPr txBox="1"/>
          <p:nvPr/>
        </p:nvSpPr>
        <p:spPr>
          <a:xfrm>
            <a:off x="13279409" y="5488166"/>
            <a:ext cx="6033236" cy="338554"/>
          </a:xfrm>
          <a:prstGeom prst="rect">
            <a:avLst/>
          </a:prstGeom>
          <a:noFill/>
        </p:spPr>
        <p:txBody>
          <a:bodyPr wrap="square" lIns="0" tIns="0" rIns="0" bIns="0" rtlCol="0" anchor="ctr">
            <a:spAutoFit/>
          </a:bodyPr>
          <a:lstStyle>
            <a:defPPr>
              <a:defRPr lang="fr"/>
            </a:defPPr>
            <a:lvl1pPr lvl="0">
              <a:spcBef>
                <a:spcPts val="1000"/>
              </a:spcBef>
              <a:buClr>
                <a:srgbClr val="CBA43E"/>
              </a:buClr>
              <a:defRPr sz="2400">
                <a:solidFill>
                  <a:srgbClr val="373430"/>
                </a:solidFill>
              </a:defRPr>
            </a:lvl1pPr>
          </a:lstStyle>
          <a:p>
            <a:pPr marR="0" lvl="0" indent="0" algn="l" rtl="0" fontAlgn="auto">
              <a:lnSpc>
                <a:spcPct val="100000"/>
              </a:lnSpc>
              <a:spcBef>
                <a:spcPts val="0"/>
              </a:spcBef>
              <a:spcAft>
                <a:spcPts val="0"/>
              </a:spcAft>
              <a:buSzTx/>
              <a:buFontTx/>
              <a:buNone/>
              <a:tabLst/>
              <a:defRPr/>
            </a:pPr>
            <a:r>
              <a:rPr lang="fr" sz="22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15 minutes</a:t>
            </a:r>
          </a:p>
        </p:txBody>
      </p:sp>
      <p:sp>
        <p:nvSpPr>
          <p:cNvPr id="25" name="Rectangle 24">
            <a:extLst>
              <a:ext uri="{FF2B5EF4-FFF2-40B4-BE49-F238E27FC236}">
                <a16:creationId xmlns:a16="http://schemas.microsoft.com/office/drawing/2014/main" id="{BD80D5CD-5C1E-11DB-A0F6-6C49EF4B17C6}"/>
              </a:ext>
            </a:extLst>
          </p:cNvPr>
          <p:cNvSpPr/>
          <p:nvPr/>
        </p:nvSpPr>
        <p:spPr>
          <a:xfrm>
            <a:off x="12208338" y="8166650"/>
            <a:ext cx="5548720" cy="350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lvl="1" indent="0" algn="l" rtl="0">
              <a:lnSpc>
                <a:spcPct val="95000"/>
              </a:lnSpc>
              <a:spcAft>
                <a:spcPts val="1319"/>
              </a:spcAft>
              <a:buFontTx/>
              <a:buNone/>
              <a:defRPr/>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PÉRIODE DU TRAVAIL DE TERRAIN</a:t>
            </a:r>
          </a:p>
        </p:txBody>
      </p:sp>
      <p:sp>
        <p:nvSpPr>
          <p:cNvPr id="27" name="TextBox 26">
            <a:extLst>
              <a:ext uri="{FF2B5EF4-FFF2-40B4-BE49-F238E27FC236}">
                <a16:creationId xmlns:a16="http://schemas.microsoft.com/office/drawing/2014/main" id="{009B82BC-F86D-0AE8-3455-9A25439788C6}"/>
              </a:ext>
            </a:extLst>
          </p:cNvPr>
          <p:cNvSpPr txBox="1"/>
          <p:nvPr/>
        </p:nvSpPr>
        <p:spPr>
          <a:xfrm>
            <a:off x="13279409" y="9090087"/>
            <a:ext cx="6033236" cy="338554"/>
          </a:xfrm>
          <a:prstGeom prst="rect">
            <a:avLst/>
          </a:prstGeom>
          <a:noFill/>
        </p:spPr>
        <p:txBody>
          <a:bodyPr wrap="square" lIns="0" tIns="0" rIns="0" bIns="0" rtlCol="0" anchor="ctr">
            <a:spAutoFit/>
          </a:bodyPr>
          <a:lstStyle/>
          <a:p>
            <a:pPr algn="l" rtl="0">
              <a:buClr>
                <a:srgbClr val="CBA43E"/>
              </a:buClr>
              <a:defRPr/>
            </a:pPr>
            <a:r>
              <a:rPr lang="fr" sz="2200" b="0" i="0" u="none" baseline="0">
                <a:solidFill>
                  <a:srgbClr val="000000"/>
                </a:solidFill>
                <a:latin typeface="DINPro" panose="020B0504020101020102" pitchFamily="34" charset="0"/>
                <a:ea typeface="DINPro" panose="020B0504020101020102" pitchFamily="34" charset="0"/>
                <a:cs typeface="DINPro" panose="020B0504020101020102" pitchFamily="34" charset="0"/>
              </a:rPr>
              <a:t>Septembre 2021</a:t>
            </a:r>
          </a:p>
        </p:txBody>
      </p:sp>
      <p:pic>
        <p:nvPicPr>
          <p:cNvPr id="62" name="Graphic 61">
            <a:extLst>
              <a:ext uri="{FF2B5EF4-FFF2-40B4-BE49-F238E27FC236}">
                <a16:creationId xmlns:a16="http://schemas.microsoft.com/office/drawing/2014/main" id="{9BF18711-3D4A-BBB3-7943-612D38B895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172" y="3064639"/>
            <a:ext cx="829904" cy="829904"/>
          </a:xfrm>
          <a:prstGeom prst="rect">
            <a:avLst/>
          </a:prstGeom>
        </p:spPr>
      </p:pic>
      <p:pic>
        <p:nvPicPr>
          <p:cNvPr id="94" name="Graphic 93">
            <a:extLst>
              <a:ext uri="{FF2B5EF4-FFF2-40B4-BE49-F238E27FC236}">
                <a16:creationId xmlns:a16="http://schemas.microsoft.com/office/drawing/2014/main" id="{1F6556BF-102A-4084-5B59-0E157B6FAA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171" y="5488166"/>
            <a:ext cx="829903" cy="526280"/>
          </a:xfrm>
          <a:prstGeom prst="rect">
            <a:avLst/>
          </a:prstGeom>
        </p:spPr>
      </p:pic>
      <p:pic>
        <p:nvPicPr>
          <p:cNvPr id="99" name="Graphic 98">
            <a:extLst>
              <a:ext uri="{FF2B5EF4-FFF2-40B4-BE49-F238E27FC236}">
                <a16:creationId xmlns:a16="http://schemas.microsoft.com/office/drawing/2014/main" id="{F0A20617-1F0A-B85D-7E38-B93059E024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9253" y="8922166"/>
            <a:ext cx="674396" cy="674396"/>
          </a:xfrm>
          <a:prstGeom prst="rect">
            <a:avLst/>
          </a:prstGeom>
        </p:spPr>
      </p:pic>
      <p:pic>
        <p:nvPicPr>
          <p:cNvPr id="107" name="Graphic 106">
            <a:extLst>
              <a:ext uri="{FF2B5EF4-FFF2-40B4-BE49-F238E27FC236}">
                <a16:creationId xmlns:a16="http://schemas.microsoft.com/office/drawing/2014/main" id="{42F54213-4391-02E5-D6B0-AC5DB4698E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334041" y="8915258"/>
            <a:ext cx="647729" cy="688212"/>
          </a:xfrm>
          <a:prstGeom prst="rect">
            <a:avLst/>
          </a:prstGeom>
        </p:spPr>
      </p:pic>
      <p:pic>
        <p:nvPicPr>
          <p:cNvPr id="111" name="Graphic 110">
            <a:extLst>
              <a:ext uri="{FF2B5EF4-FFF2-40B4-BE49-F238E27FC236}">
                <a16:creationId xmlns:a16="http://schemas.microsoft.com/office/drawing/2014/main" id="{830040A4-042C-C46C-108C-7875E58406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378395" y="3106679"/>
            <a:ext cx="546522" cy="748937"/>
          </a:xfrm>
          <a:prstGeom prst="rect">
            <a:avLst/>
          </a:prstGeom>
        </p:spPr>
      </p:pic>
      <p:pic>
        <p:nvPicPr>
          <p:cNvPr id="113" name="Graphic 112">
            <a:extLst>
              <a:ext uri="{FF2B5EF4-FFF2-40B4-BE49-F238E27FC236}">
                <a16:creationId xmlns:a16="http://schemas.microsoft.com/office/drawing/2014/main" id="{31F650CB-C7D7-C314-468F-FE953E35768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297047" y="5360150"/>
            <a:ext cx="647729" cy="647729"/>
          </a:xfrm>
          <a:prstGeom prst="rect">
            <a:avLst/>
          </a:prstGeom>
        </p:spPr>
      </p:pic>
      <p:sp>
        <p:nvSpPr>
          <p:cNvPr id="116" name="object 16">
            <a:extLst>
              <a:ext uri="{FF2B5EF4-FFF2-40B4-BE49-F238E27FC236}">
                <a16:creationId xmlns:a16="http://schemas.microsoft.com/office/drawing/2014/main" id="{8F8233EC-E220-8E41-4D6C-D9B1EF0F5013}"/>
              </a:ext>
            </a:extLst>
          </p:cNvPr>
          <p:cNvSpPr/>
          <p:nvPr/>
        </p:nvSpPr>
        <p:spPr>
          <a:xfrm flipV="1">
            <a:off x="1015171" y="2728152"/>
            <a:ext cx="9932229" cy="45719"/>
          </a:xfrm>
          <a:custGeom>
            <a:avLst/>
            <a:gdLst/>
            <a:ahLst/>
            <a:cxnLst/>
            <a:rect l="l" t="t" r="r" b="b"/>
            <a:pathLst>
              <a:path w="6506209">
                <a:moveTo>
                  <a:pt x="0" y="0"/>
                </a:moveTo>
                <a:lnTo>
                  <a:pt x="6505906" y="0"/>
                </a:lnTo>
              </a:path>
            </a:pathLst>
          </a:custGeom>
          <a:ln w="20941">
            <a:solidFill>
              <a:schemeClr val="tx1"/>
            </a:solidFill>
          </a:ln>
        </p:spPr>
        <p:txBody>
          <a:bodyPr wrap="square" lIns="0" tIns="0" rIns="0" bIns="0" rtlCol="0"/>
          <a:lstStyle/>
          <a:p>
            <a:endParaRPr dirty="0">
              <a:latin typeface="DINPro" panose="020B0504020101020102" pitchFamily="34" charset="0"/>
              <a:ea typeface="Arial" charset="0"/>
              <a:cs typeface="DINPro" panose="020B0504020101020102" pitchFamily="34" charset="0"/>
            </a:endParaRPr>
          </a:p>
        </p:txBody>
      </p:sp>
      <p:sp>
        <p:nvSpPr>
          <p:cNvPr id="118" name="object 16">
            <a:extLst>
              <a:ext uri="{FF2B5EF4-FFF2-40B4-BE49-F238E27FC236}">
                <a16:creationId xmlns:a16="http://schemas.microsoft.com/office/drawing/2014/main" id="{36593928-39B7-EA34-6992-A37D8EDC9C5E}"/>
              </a:ext>
            </a:extLst>
          </p:cNvPr>
          <p:cNvSpPr/>
          <p:nvPr/>
        </p:nvSpPr>
        <p:spPr>
          <a:xfrm flipV="1">
            <a:off x="1015171" y="5058088"/>
            <a:ext cx="9932229" cy="45719"/>
          </a:xfrm>
          <a:custGeom>
            <a:avLst/>
            <a:gdLst/>
            <a:ahLst/>
            <a:cxnLst/>
            <a:rect l="l" t="t" r="r" b="b"/>
            <a:pathLst>
              <a:path w="6506209">
                <a:moveTo>
                  <a:pt x="0" y="0"/>
                </a:moveTo>
                <a:lnTo>
                  <a:pt x="6505906" y="0"/>
                </a:lnTo>
              </a:path>
            </a:pathLst>
          </a:custGeom>
          <a:ln w="20941">
            <a:solidFill>
              <a:schemeClr val="tx1"/>
            </a:solidFill>
          </a:ln>
        </p:spPr>
        <p:txBody>
          <a:bodyPr wrap="square" lIns="0" tIns="0" rIns="0" bIns="0" rtlCol="0"/>
          <a:lstStyle/>
          <a:p>
            <a:endParaRPr dirty="0">
              <a:latin typeface="DINPro" panose="020B0504020101020102" pitchFamily="34" charset="0"/>
              <a:ea typeface="Arial" charset="0"/>
              <a:cs typeface="DINPro" panose="020B0504020101020102" pitchFamily="34" charset="0"/>
            </a:endParaRPr>
          </a:p>
        </p:txBody>
      </p:sp>
      <p:sp>
        <p:nvSpPr>
          <p:cNvPr id="119" name="object 16">
            <a:extLst>
              <a:ext uri="{FF2B5EF4-FFF2-40B4-BE49-F238E27FC236}">
                <a16:creationId xmlns:a16="http://schemas.microsoft.com/office/drawing/2014/main" id="{62270A8E-08FE-1573-01B7-5C89584CC9C0}"/>
              </a:ext>
            </a:extLst>
          </p:cNvPr>
          <p:cNvSpPr/>
          <p:nvPr/>
        </p:nvSpPr>
        <p:spPr>
          <a:xfrm flipV="1">
            <a:off x="1015171" y="8567910"/>
            <a:ext cx="9932229" cy="45719"/>
          </a:xfrm>
          <a:custGeom>
            <a:avLst/>
            <a:gdLst/>
            <a:ahLst/>
            <a:cxnLst/>
            <a:rect l="l" t="t" r="r" b="b"/>
            <a:pathLst>
              <a:path w="6506209">
                <a:moveTo>
                  <a:pt x="0" y="0"/>
                </a:moveTo>
                <a:lnTo>
                  <a:pt x="6505906" y="0"/>
                </a:lnTo>
              </a:path>
            </a:pathLst>
          </a:custGeom>
          <a:ln w="20941">
            <a:solidFill>
              <a:schemeClr val="tx1"/>
            </a:solidFill>
          </a:ln>
        </p:spPr>
        <p:txBody>
          <a:bodyPr wrap="square" lIns="0" tIns="0" rIns="0" bIns="0" rtlCol="0"/>
          <a:lstStyle/>
          <a:p>
            <a:endParaRPr dirty="0">
              <a:latin typeface="DINPro" panose="020B0504020101020102" pitchFamily="34" charset="0"/>
              <a:ea typeface="Arial" charset="0"/>
              <a:cs typeface="DINPro" panose="020B0504020101020102" pitchFamily="34" charset="0"/>
            </a:endParaRPr>
          </a:p>
        </p:txBody>
      </p:sp>
      <p:sp>
        <p:nvSpPr>
          <p:cNvPr id="120" name="object 16">
            <a:extLst>
              <a:ext uri="{FF2B5EF4-FFF2-40B4-BE49-F238E27FC236}">
                <a16:creationId xmlns:a16="http://schemas.microsoft.com/office/drawing/2014/main" id="{F76382B9-7AD3-AE58-3FBD-4F0EF1A30BEE}"/>
              </a:ext>
            </a:extLst>
          </p:cNvPr>
          <p:cNvSpPr/>
          <p:nvPr/>
        </p:nvSpPr>
        <p:spPr>
          <a:xfrm flipV="1">
            <a:off x="12208339" y="2728152"/>
            <a:ext cx="5823418" cy="45719"/>
          </a:xfrm>
          <a:custGeom>
            <a:avLst/>
            <a:gdLst/>
            <a:ahLst/>
            <a:cxnLst/>
            <a:rect l="l" t="t" r="r" b="b"/>
            <a:pathLst>
              <a:path w="6506209">
                <a:moveTo>
                  <a:pt x="0" y="0"/>
                </a:moveTo>
                <a:lnTo>
                  <a:pt x="6505906" y="0"/>
                </a:lnTo>
              </a:path>
            </a:pathLst>
          </a:custGeom>
          <a:ln w="20941">
            <a:solidFill>
              <a:schemeClr val="tx1"/>
            </a:solidFill>
          </a:ln>
        </p:spPr>
        <p:txBody>
          <a:bodyPr wrap="square" lIns="0" tIns="0" rIns="0" bIns="0" rtlCol="0"/>
          <a:lstStyle/>
          <a:p>
            <a:endParaRPr dirty="0">
              <a:latin typeface="DINPro" panose="020B0504020101020102" pitchFamily="34" charset="0"/>
              <a:ea typeface="Arial" charset="0"/>
              <a:cs typeface="DINPro" panose="020B0504020101020102" pitchFamily="34" charset="0"/>
            </a:endParaRPr>
          </a:p>
        </p:txBody>
      </p:sp>
      <p:sp>
        <p:nvSpPr>
          <p:cNvPr id="121" name="object 16">
            <a:extLst>
              <a:ext uri="{FF2B5EF4-FFF2-40B4-BE49-F238E27FC236}">
                <a16:creationId xmlns:a16="http://schemas.microsoft.com/office/drawing/2014/main" id="{F4D86417-AB07-D572-800E-99BC0C170B2B}"/>
              </a:ext>
            </a:extLst>
          </p:cNvPr>
          <p:cNvSpPr/>
          <p:nvPr/>
        </p:nvSpPr>
        <p:spPr>
          <a:xfrm flipV="1">
            <a:off x="12208339" y="5058088"/>
            <a:ext cx="5823418" cy="45719"/>
          </a:xfrm>
          <a:custGeom>
            <a:avLst/>
            <a:gdLst/>
            <a:ahLst/>
            <a:cxnLst/>
            <a:rect l="l" t="t" r="r" b="b"/>
            <a:pathLst>
              <a:path w="6506209">
                <a:moveTo>
                  <a:pt x="0" y="0"/>
                </a:moveTo>
                <a:lnTo>
                  <a:pt x="6505906" y="0"/>
                </a:lnTo>
              </a:path>
            </a:pathLst>
          </a:custGeom>
          <a:ln w="20941">
            <a:solidFill>
              <a:schemeClr val="tx1"/>
            </a:solidFill>
          </a:ln>
        </p:spPr>
        <p:txBody>
          <a:bodyPr wrap="square" lIns="0" tIns="0" rIns="0" bIns="0" rtlCol="0"/>
          <a:lstStyle/>
          <a:p>
            <a:endParaRPr dirty="0">
              <a:latin typeface="DINPro" panose="020B0504020101020102" pitchFamily="34" charset="0"/>
              <a:ea typeface="Arial" charset="0"/>
              <a:cs typeface="DINPro" panose="020B0504020101020102" pitchFamily="34" charset="0"/>
            </a:endParaRPr>
          </a:p>
        </p:txBody>
      </p:sp>
      <p:sp>
        <p:nvSpPr>
          <p:cNvPr id="122" name="object 16">
            <a:extLst>
              <a:ext uri="{FF2B5EF4-FFF2-40B4-BE49-F238E27FC236}">
                <a16:creationId xmlns:a16="http://schemas.microsoft.com/office/drawing/2014/main" id="{94E6F4C7-EDD9-1504-65EA-916286AD2C99}"/>
              </a:ext>
            </a:extLst>
          </p:cNvPr>
          <p:cNvSpPr/>
          <p:nvPr/>
        </p:nvSpPr>
        <p:spPr>
          <a:xfrm flipV="1">
            <a:off x="12208339" y="8567910"/>
            <a:ext cx="5823418" cy="45719"/>
          </a:xfrm>
          <a:custGeom>
            <a:avLst/>
            <a:gdLst/>
            <a:ahLst/>
            <a:cxnLst/>
            <a:rect l="l" t="t" r="r" b="b"/>
            <a:pathLst>
              <a:path w="6506209">
                <a:moveTo>
                  <a:pt x="0" y="0"/>
                </a:moveTo>
                <a:lnTo>
                  <a:pt x="6505906" y="0"/>
                </a:lnTo>
              </a:path>
            </a:pathLst>
          </a:custGeom>
          <a:ln w="20941">
            <a:solidFill>
              <a:schemeClr val="tx1"/>
            </a:solidFill>
          </a:ln>
        </p:spPr>
        <p:txBody>
          <a:bodyPr wrap="square" lIns="0" tIns="0" rIns="0" bIns="0" rtlCol="0"/>
          <a:lstStyle/>
          <a:p>
            <a:endParaRPr dirty="0">
              <a:latin typeface="DINPro" panose="020B0504020101020102" pitchFamily="34" charset="0"/>
              <a:ea typeface="Arial" charset="0"/>
              <a:cs typeface="DINPro" panose="020B0504020101020102" pitchFamily="34" charset="0"/>
            </a:endParaRPr>
          </a:p>
        </p:txBody>
      </p:sp>
    </p:spTree>
    <p:extLst>
      <p:ext uri="{BB962C8B-B14F-4D97-AF65-F5344CB8AC3E}">
        <p14:creationId xmlns:p14="http://schemas.microsoft.com/office/powerpoint/2010/main" val="2344124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A71B6351-0B63-CE41-B3F2-6A5FCBFC4EC2}"/>
              </a:ext>
            </a:extLst>
          </p:cNvPr>
          <p:cNvSpPr txBox="1">
            <a:spLocks/>
          </p:cNvSpPr>
          <p:nvPr/>
        </p:nvSpPr>
        <p:spPr>
          <a:xfrm>
            <a:off x="1712719" y="6457102"/>
            <a:ext cx="5498296" cy="427489"/>
          </a:xfrm>
          <a:prstGeom prst="rect">
            <a:avLst/>
          </a:prstGeom>
        </p:spPr>
        <p:txBody>
          <a:bodyPr wrap="square" lIns="0" tIns="0" rIns="0" bIns="0">
            <a:spAutoFit/>
          </a:bodyPr>
          <a:lstStyle>
            <a:lvl1pPr>
              <a:defRPr sz="2450" b="0" i="0">
                <a:solidFill>
                  <a:schemeClr val="tx1"/>
                </a:solidFill>
                <a:latin typeface="PraxisCom-Light"/>
                <a:ea typeface="+mj-ea"/>
                <a:cs typeface="PraxisCom-Light"/>
              </a:defRPr>
            </a:lvl1pPr>
          </a:lstStyle>
          <a:p>
            <a:pPr algn="l" rtl="0">
              <a:lnSpc>
                <a:spcPct val="125000"/>
              </a:lnSpc>
            </a:pPr>
            <a:r>
              <a:rPr lang="fr" sz="2400" b="0" i="0" u="none" kern="0" spc="600" baseline="0" dirty="0">
                <a:latin typeface="DINPro" panose="020B0504020101020102" pitchFamily="34" charset="0"/>
                <a:ea typeface="DINPro" panose="020B0504020101020102" pitchFamily="34" charset="0"/>
                <a:cs typeface="DINPro" panose="020B0504020101020102" pitchFamily="34" charset="0"/>
              </a:rPr>
              <a:t>INFOS PRODUIT</a:t>
            </a:r>
          </a:p>
        </p:txBody>
      </p:sp>
      <p:pic>
        <p:nvPicPr>
          <p:cNvPr id="11" name="Graphic 10">
            <a:extLst>
              <a:ext uri="{FF2B5EF4-FFF2-40B4-BE49-F238E27FC236}">
                <a16:creationId xmlns:a16="http://schemas.microsoft.com/office/drawing/2014/main" id="{F4BBBE00-2B74-EEC7-60B5-DA6678F539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530" y="5112385"/>
            <a:ext cx="9520631" cy="1209804"/>
          </a:xfrm>
          <a:prstGeom prst="rect">
            <a:avLst/>
          </a:prstGeom>
        </p:spPr>
      </p:pic>
      <p:sp>
        <p:nvSpPr>
          <p:cNvPr id="9" name="object 22">
            <a:extLst>
              <a:ext uri="{FF2B5EF4-FFF2-40B4-BE49-F238E27FC236}">
                <a16:creationId xmlns:a16="http://schemas.microsoft.com/office/drawing/2014/main" id="{0607A1B2-F0BB-4FB5-86D6-E1FD78909C84}"/>
              </a:ext>
            </a:extLst>
          </p:cNvPr>
          <p:cNvSpPr txBox="1"/>
          <p:nvPr/>
        </p:nvSpPr>
        <p:spPr>
          <a:xfrm>
            <a:off x="1698625" y="9882286"/>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dirty="0">
                <a:latin typeface="DINPro" panose="020B0504020101020102" pitchFamily="34" charset="0"/>
                <a:ea typeface="Arial" charset="0"/>
                <a:cs typeface="DINPro" panose="020B0504020101020102" pitchFamily="34" charset="0"/>
              </a:rPr>
              <a:t>2022 © BRIDGESTONE EMIA</a:t>
            </a:r>
            <a:endParaRPr sz="1200" spc="300" dirty="0">
              <a:latin typeface="DINPro" panose="020B0504020101020102" pitchFamily="34" charset="0"/>
              <a:ea typeface="Arial" charset="0"/>
              <a:cs typeface="DINPro" panose="020B0504020101020102" pitchFamily="34" charset="0"/>
            </a:endParaRPr>
          </a:p>
        </p:txBody>
      </p:sp>
      <p:sp>
        <p:nvSpPr>
          <p:cNvPr id="10" name="Right Triangle 5">
            <a:extLst>
              <a:ext uri="{FF2B5EF4-FFF2-40B4-BE49-F238E27FC236}">
                <a16:creationId xmlns:a16="http://schemas.microsoft.com/office/drawing/2014/main" id="{B2AE56B7-FF97-4DE1-9011-635CFD55131E}"/>
              </a:ext>
            </a:extLst>
          </p:cNvPr>
          <p:cNvSpPr/>
          <p:nvPr/>
        </p:nvSpPr>
        <p:spPr>
          <a:xfrm rot="10800000" flipV="1">
            <a:off x="16291030" y="7399283"/>
            <a:ext cx="2173231" cy="142058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alpha val="0"/>
                  <a:lumMod val="0"/>
                  <a:lumOff val="10000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pic>
        <p:nvPicPr>
          <p:cNvPr id="12" name="Picture 17">
            <a:extLst>
              <a:ext uri="{FF2B5EF4-FFF2-40B4-BE49-F238E27FC236}">
                <a16:creationId xmlns:a16="http://schemas.microsoft.com/office/drawing/2014/main" id="{254D2464-9EBB-4E82-B2C7-9367EA5D8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734" y="4461563"/>
            <a:ext cx="3488293" cy="4483103"/>
          </a:xfrm>
          <a:prstGeom prst="rect">
            <a:avLst/>
          </a:prstGeom>
        </p:spPr>
      </p:pic>
      <p:grpSp>
        <p:nvGrpSpPr>
          <p:cNvPr id="13" name="Groep 18">
            <a:extLst>
              <a:ext uri="{FF2B5EF4-FFF2-40B4-BE49-F238E27FC236}">
                <a16:creationId xmlns:a16="http://schemas.microsoft.com/office/drawing/2014/main" id="{B57982A5-76B2-4FBB-802F-5096D4539EE7}"/>
              </a:ext>
            </a:extLst>
          </p:cNvPr>
          <p:cNvGrpSpPr/>
          <p:nvPr/>
        </p:nvGrpSpPr>
        <p:grpSpPr>
          <a:xfrm>
            <a:off x="16306495" y="4993373"/>
            <a:ext cx="2732588" cy="468000"/>
            <a:chOff x="16350807" y="4993373"/>
            <a:chExt cx="1203917" cy="468000"/>
          </a:xfrm>
        </p:grpSpPr>
        <p:sp>
          <p:nvSpPr>
            <p:cNvPr id="14" name="Rectangle 4">
              <a:extLst>
                <a:ext uri="{FF2B5EF4-FFF2-40B4-BE49-F238E27FC236}">
                  <a16:creationId xmlns:a16="http://schemas.microsoft.com/office/drawing/2014/main" id="{3D87733A-6D64-4111-B80D-6C5CAD6D38A0}"/>
                </a:ext>
              </a:extLst>
            </p:cNvPr>
            <p:cNvSpPr>
              <a:spLocks noChangeAspect="1"/>
            </p:cNvSpPr>
            <p:nvPr/>
          </p:nvSpPr>
          <p:spPr>
            <a:xfrm>
              <a:off x="16350807" y="4993373"/>
              <a:ext cx="957475" cy="468000"/>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569067"/>
                <a:gd name="connsiteY0" fmla="*/ 0 h 711434"/>
                <a:gd name="connsiteX1" fmla="*/ 2267033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267034"/>
                <a:gd name="connsiteY0" fmla="*/ 0 h 711434"/>
                <a:gd name="connsiteX1" fmla="*/ 2267033 w 2267034"/>
                <a:gd name="connsiteY1" fmla="*/ 0 h 711434"/>
                <a:gd name="connsiteX2" fmla="*/ 2267034 w 2267034"/>
                <a:gd name="connsiteY2" fmla="*/ 711434 h 711434"/>
                <a:gd name="connsiteX3" fmla="*/ 0 w 2267034"/>
                <a:gd name="connsiteY3" fmla="*/ 711434 h 711434"/>
                <a:gd name="connsiteX4" fmla="*/ 212725 w 2267034"/>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034" h="711434">
                  <a:moveTo>
                    <a:pt x="212725" y="0"/>
                  </a:moveTo>
                  <a:lnTo>
                    <a:pt x="2267033" y="0"/>
                  </a:lnTo>
                  <a:cubicBezTo>
                    <a:pt x="2267033" y="237145"/>
                    <a:pt x="2267034" y="474289"/>
                    <a:pt x="2267034" y="711434"/>
                  </a:cubicBezTo>
                  <a:lnTo>
                    <a:pt x="0" y="711434"/>
                  </a:lnTo>
                  <a:lnTo>
                    <a:pt x="212725" y="0"/>
                  </a:lnTo>
                  <a:close/>
                </a:path>
              </a:pathLst>
            </a:custGeom>
            <a:gradFill>
              <a:gsLst>
                <a:gs pos="0">
                  <a:schemeClr val="accent1">
                    <a:lumMod val="5000"/>
                    <a:lumOff val="95000"/>
                    <a:alpha val="0"/>
                  </a:schemeClr>
                </a:gs>
                <a:gs pos="3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sp>
          <p:nvSpPr>
            <p:cNvPr id="18" name="object 152">
              <a:extLst>
                <a:ext uri="{FF2B5EF4-FFF2-40B4-BE49-F238E27FC236}">
                  <a16:creationId xmlns:a16="http://schemas.microsoft.com/office/drawing/2014/main" id="{FFA2F811-B6F6-4C95-B5F0-E6F63C38C53E}"/>
                </a:ext>
              </a:extLst>
            </p:cNvPr>
            <p:cNvSpPr txBox="1"/>
            <p:nvPr/>
          </p:nvSpPr>
          <p:spPr>
            <a:xfrm>
              <a:off x="16428042" y="5083810"/>
              <a:ext cx="1126682" cy="344838"/>
            </a:xfrm>
            <a:prstGeom prst="rect">
              <a:avLst/>
            </a:prstGeom>
          </p:spPr>
          <p:txBody>
            <a:bodyPr vert="horz" wrap="square" lIns="0" tIns="0" rIns="0" bIns="0" rtlCol="0">
              <a:spAutoFit/>
            </a:bodyPr>
            <a:lstStyle/>
            <a:p>
              <a:pPr marL="12700" marR="5080" algn="l" rtl="0">
                <a:lnSpc>
                  <a:spcPct val="83482"/>
                </a:lnSpc>
              </a:pPr>
              <a:r>
                <a:rPr lang="fr" sz="2700" b="1" i="1" u="none" baseline="0" dirty="0">
                  <a:solidFill>
                    <a:srgbClr val="FF161F"/>
                  </a:solidFill>
                  <a:latin typeface="DINPro-Bold" panose="02000503030000020004" pitchFamily="50" charset="0"/>
                  <a:cs typeface="DINPro-Medium" panose="020B0504020101020102" pitchFamily="34" charset="0"/>
                </a:rPr>
                <a:t>NOUVEAU</a:t>
              </a:r>
              <a:endParaRPr sz="2700" b="1" i="1" dirty="0">
                <a:solidFill>
                  <a:srgbClr val="FF161F"/>
                </a:solidFill>
                <a:latin typeface="DINPro-Bold" panose="02000503030000020004" pitchFamily="50" charset="0"/>
                <a:cs typeface="DINPro-Medium" panose="020B0504020101020102" pitchFamily="34" charset="0"/>
              </a:endParaRPr>
            </a:p>
          </p:txBody>
        </p:sp>
      </p:grpSp>
    </p:spTree>
    <p:extLst>
      <p:ext uri="{BB962C8B-B14F-4D97-AF65-F5344CB8AC3E}">
        <p14:creationId xmlns:p14="http://schemas.microsoft.com/office/powerpoint/2010/main" val="571760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ight Triangle 5">
            <a:extLst>
              <a:ext uri="{FF2B5EF4-FFF2-40B4-BE49-F238E27FC236}">
                <a16:creationId xmlns:a16="http://schemas.microsoft.com/office/drawing/2014/main" id="{EE76B4C2-4EE1-644E-A6E9-8D5DE0E4B326}"/>
              </a:ext>
            </a:extLst>
          </p:cNvPr>
          <p:cNvSpPr/>
          <p:nvPr/>
        </p:nvSpPr>
        <p:spPr>
          <a:xfrm rot="10800000" flipV="1">
            <a:off x="1824252" y="7308987"/>
            <a:ext cx="3006965" cy="196557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lumMod val="5000"/>
                  <a:lumOff val="95000"/>
                  <a:alpha val="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BE" sz="1801">
              <a:solidFill>
                <a:prstClr val="white"/>
              </a:solidFill>
              <a:latin typeface="DINPro" panose="020B0504020101020102" pitchFamily="34" charset="0"/>
            </a:endParaRPr>
          </a:p>
        </p:txBody>
      </p:sp>
      <p:pic>
        <p:nvPicPr>
          <p:cNvPr id="24" name="Picture 23">
            <a:extLst>
              <a:ext uri="{FF2B5EF4-FFF2-40B4-BE49-F238E27FC236}">
                <a16:creationId xmlns:a16="http://schemas.microsoft.com/office/drawing/2014/main" id="{CBB05E35-E08D-783F-26C8-D7BB15AD82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3652" y="3725119"/>
            <a:ext cx="4428071" cy="5690893"/>
          </a:xfrm>
          <a:prstGeom prst="rect">
            <a:avLst/>
          </a:prstGeom>
        </p:spPr>
      </p:pic>
      <p:pic>
        <p:nvPicPr>
          <p:cNvPr id="12" name="Graphic 11">
            <a:extLst>
              <a:ext uri="{FF2B5EF4-FFF2-40B4-BE49-F238E27FC236}">
                <a16:creationId xmlns:a16="http://schemas.microsoft.com/office/drawing/2014/main" id="{1824E43E-6432-4E39-9A0F-E555D1F6C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8264" y="6815185"/>
            <a:ext cx="848991" cy="848991"/>
          </a:xfrm>
          <a:prstGeom prst="rect">
            <a:avLst/>
          </a:prstGeom>
        </p:spPr>
      </p:pic>
      <p:pic>
        <p:nvPicPr>
          <p:cNvPr id="7" name="Graphic 6">
            <a:extLst>
              <a:ext uri="{FF2B5EF4-FFF2-40B4-BE49-F238E27FC236}">
                <a16:creationId xmlns:a16="http://schemas.microsoft.com/office/drawing/2014/main" id="{DDA9F47E-EC63-2814-B8E6-420636714A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49435" y="3802762"/>
            <a:ext cx="876951" cy="876951"/>
          </a:xfrm>
          <a:prstGeom prst="rect">
            <a:avLst/>
          </a:prstGeom>
        </p:spPr>
      </p:pic>
      <p:pic>
        <p:nvPicPr>
          <p:cNvPr id="10" name="Graphic 9">
            <a:extLst>
              <a:ext uri="{FF2B5EF4-FFF2-40B4-BE49-F238E27FC236}">
                <a16:creationId xmlns:a16="http://schemas.microsoft.com/office/drawing/2014/main" id="{1EBEB085-C5CF-0766-8130-92ADA7C21E0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33731" y="5318430"/>
            <a:ext cx="876951" cy="876951"/>
          </a:xfrm>
          <a:prstGeom prst="rect">
            <a:avLst/>
          </a:prstGeom>
        </p:spPr>
      </p:pic>
      <p:sp>
        <p:nvSpPr>
          <p:cNvPr id="51" name="Rectangle 4">
            <a:extLst>
              <a:ext uri="{FF2B5EF4-FFF2-40B4-BE49-F238E27FC236}">
                <a16:creationId xmlns:a16="http://schemas.microsoft.com/office/drawing/2014/main" id="{F66D0DB3-DC19-1649-BD50-B1271B0EDBF2}"/>
              </a:ext>
            </a:extLst>
          </p:cNvPr>
          <p:cNvSpPr>
            <a:spLocks noChangeAspect="1"/>
          </p:cNvSpPr>
          <p:nvPr/>
        </p:nvSpPr>
        <p:spPr>
          <a:xfrm>
            <a:off x="463106" y="4386580"/>
            <a:ext cx="2565992" cy="520632"/>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67" h="711434">
                <a:moveTo>
                  <a:pt x="212725" y="0"/>
                </a:moveTo>
                <a:lnTo>
                  <a:pt x="2569067" y="0"/>
                </a:lnTo>
                <a:lnTo>
                  <a:pt x="2569067" y="711434"/>
                </a:lnTo>
                <a:lnTo>
                  <a:pt x="0" y="711434"/>
                </a:lnTo>
                <a:lnTo>
                  <a:pt x="212725" y="0"/>
                </a:lnTo>
                <a:close/>
              </a:path>
            </a:pathLst>
          </a:custGeom>
          <a:gradFill>
            <a:gsLst>
              <a:gs pos="0">
                <a:schemeClr val="accent1">
                  <a:lumMod val="5000"/>
                  <a:lumOff val="95000"/>
                  <a:alpha val="0"/>
                </a:schemeClr>
              </a:gs>
              <a:gs pos="50000">
                <a:srgbClr val="FF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7">
              <a:defRPr/>
            </a:pPr>
            <a:endParaRPr lang="en-BE" sz="1801">
              <a:solidFill>
                <a:prstClr val="white"/>
              </a:solidFill>
              <a:latin typeface="DINPro" panose="020B0504020101020102" pitchFamily="34" charset="0"/>
            </a:endParaRPr>
          </a:p>
        </p:txBody>
      </p:sp>
      <p:sp>
        <p:nvSpPr>
          <p:cNvPr id="4" name="Text Placeholder 3">
            <a:extLst>
              <a:ext uri="{FF2B5EF4-FFF2-40B4-BE49-F238E27FC236}">
                <a16:creationId xmlns:a16="http://schemas.microsoft.com/office/drawing/2014/main" id="{1B3884C8-A61B-A040-873B-488289ED4349}"/>
              </a:ext>
            </a:extLst>
          </p:cNvPr>
          <p:cNvSpPr>
            <a:spLocks noGrp="1"/>
          </p:cNvSpPr>
          <p:nvPr>
            <p:ph type="body" sz="quarter" idx="12"/>
          </p:nvPr>
        </p:nvSpPr>
        <p:spPr>
          <a:xfrm>
            <a:off x="463106" y="1121933"/>
            <a:ext cx="10486288" cy="595020"/>
          </a:xfrm>
        </p:spPr>
        <p:txBody>
          <a:bodyPr/>
          <a:lstStyle/>
          <a:p>
            <a:r>
              <a:rPr lang="en-GB" dirty="0"/>
              <a:t>                                                       ｜ BÉNÉFICES PRODUIT</a:t>
            </a:r>
            <a:endParaRPr lang="en-GB" dirty="0">
              <a:highlight>
                <a:srgbClr val="FFFF00"/>
              </a:highlight>
            </a:endParaRPr>
          </a:p>
        </p:txBody>
      </p:sp>
      <p:pic>
        <p:nvPicPr>
          <p:cNvPr id="23" name="Picture 22" descr="Shape&#10;&#10;Description automatically generated with medium confidence">
            <a:extLst>
              <a:ext uri="{FF2B5EF4-FFF2-40B4-BE49-F238E27FC236}">
                <a16:creationId xmlns:a16="http://schemas.microsoft.com/office/drawing/2014/main" id="{93309C86-4144-6CA0-864E-0459001F5A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2828" y="1085182"/>
            <a:ext cx="4659618" cy="598128"/>
          </a:xfrm>
          <a:prstGeom prst="rect">
            <a:avLst/>
          </a:prstGeom>
        </p:spPr>
      </p:pic>
      <p:sp>
        <p:nvSpPr>
          <p:cNvPr id="18" name="object 40">
            <a:extLst>
              <a:ext uri="{FF2B5EF4-FFF2-40B4-BE49-F238E27FC236}">
                <a16:creationId xmlns:a16="http://schemas.microsoft.com/office/drawing/2014/main" id="{9AA93B2F-FD69-5A06-FCF4-AD041EC09C98}"/>
              </a:ext>
            </a:extLst>
          </p:cNvPr>
          <p:cNvSpPr txBox="1"/>
          <p:nvPr/>
        </p:nvSpPr>
        <p:spPr>
          <a:xfrm>
            <a:off x="11558605" y="6868973"/>
            <a:ext cx="7678581" cy="792589"/>
          </a:xfrm>
          <a:prstGeom prst="rect">
            <a:avLst/>
          </a:prstGeom>
        </p:spPr>
        <p:txBody>
          <a:bodyPr vert="horz" wrap="square" lIns="0" tIns="0" rIns="0" bIns="0" rtlCol="0" anchor="ctr">
            <a:spAutoFit/>
          </a:bodyPr>
          <a:lstStyle/>
          <a:p>
            <a:r>
              <a:rPr lang="fr-FR" sz="2309" b="1" dirty="0">
                <a:latin typeface="Calibri" panose="020F0502020204030204" pitchFamily="34" charset="0"/>
                <a:ea typeface="Yu Gothic" panose="020B0400000000000000" pitchFamily="34" charset="-128"/>
              </a:rPr>
              <a:t>EFFICACITÉ ÉNERGETIQUE AMELIORÉE</a:t>
            </a:r>
            <a:endParaRPr lang="fr-FR" sz="2309" dirty="0">
              <a:latin typeface="Calibri" panose="020F0502020204030204" pitchFamily="34" charset="0"/>
              <a:ea typeface="Yu Gothic" panose="020B0400000000000000" pitchFamily="34" charset="-128"/>
            </a:endParaRPr>
          </a:p>
          <a:p>
            <a:pPr marL="12699" marR="5081" defTabSz="914357">
              <a:lnSpc>
                <a:spcPts val="2800"/>
              </a:lnSpc>
              <a:spcBef>
                <a:spcPts val="694"/>
              </a:spcBef>
              <a:defRPr/>
            </a:pPr>
            <a:r>
              <a:rPr lang="en-US" sz="2309" dirty="0">
                <a:solidFill>
                  <a:srgbClr val="414140"/>
                </a:solidFill>
                <a:cs typeface="DINPro" panose="020B0504020101020102" pitchFamily="34" charset="0"/>
              </a:rPr>
              <a:t>-</a:t>
            </a:r>
            <a:r>
              <a:rPr lang="fr-FR" sz="2309" dirty="0">
                <a:solidFill>
                  <a:srgbClr val="414140"/>
                </a:solidFill>
                <a:cs typeface="DINPro" panose="020B0504020101020102" pitchFamily="34" charset="0"/>
              </a:rPr>
              <a:t> 4% de résistance au roulement par rapport au prédécesseur </a:t>
            </a:r>
            <a:r>
              <a:rPr lang="en-US" sz="2309" baseline="30000" dirty="0">
                <a:solidFill>
                  <a:srgbClr val="414140"/>
                </a:solidFill>
                <a:cs typeface="DINPro" panose="020B0504020101020102" pitchFamily="34" charset="0"/>
              </a:rPr>
              <a:t>2)</a:t>
            </a:r>
            <a:r>
              <a:rPr lang="en-US" sz="2309" dirty="0">
                <a:solidFill>
                  <a:srgbClr val="414140"/>
                </a:solidFill>
                <a:cs typeface="DINPro" panose="020B0504020101020102" pitchFamily="34" charset="0"/>
              </a:rPr>
              <a:t> </a:t>
            </a:r>
          </a:p>
        </p:txBody>
      </p:sp>
      <p:sp>
        <p:nvSpPr>
          <p:cNvPr id="19" name="object 40">
            <a:extLst>
              <a:ext uri="{FF2B5EF4-FFF2-40B4-BE49-F238E27FC236}">
                <a16:creationId xmlns:a16="http://schemas.microsoft.com/office/drawing/2014/main" id="{F76D65E9-B30B-3EAE-7598-AE2D4079F48E}"/>
              </a:ext>
            </a:extLst>
          </p:cNvPr>
          <p:cNvSpPr txBox="1"/>
          <p:nvPr/>
        </p:nvSpPr>
        <p:spPr>
          <a:xfrm>
            <a:off x="11558605" y="3708205"/>
            <a:ext cx="7678581" cy="1066061"/>
          </a:xfrm>
          <a:prstGeom prst="rect">
            <a:avLst/>
          </a:prstGeom>
        </p:spPr>
        <p:txBody>
          <a:bodyPr vert="horz" wrap="square" lIns="0" tIns="0" rIns="0" bIns="0" rtlCol="0" anchor="ctr">
            <a:spAutoFit/>
          </a:bodyPr>
          <a:lstStyle/>
          <a:p>
            <a:r>
              <a:rPr lang="fr-FR" sz="2309" b="1" dirty="0">
                <a:latin typeface="Calibri" panose="020F0502020204030204" pitchFamily="34" charset="0"/>
                <a:ea typeface="Yu Gothic" panose="020B0400000000000000" pitchFamily="34" charset="-128"/>
              </a:rPr>
              <a:t>MEILLEUR DE SA CATÉGORIE SUR CHAUSSÉE HUMIDE</a:t>
            </a:r>
            <a:endParaRPr lang="fr-FR" sz="2309" dirty="0">
              <a:latin typeface="Calibri" panose="020F0502020204030204" pitchFamily="34" charset="0"/>
              <a:ea typeface="Yu Gothic" panose="020B0400000000000000" pitchFamily="34" charset="-128"/>
            </a:endParaRPr>
          </a:p>
          <a:p>
            <a:r>
              <a:rPr lang="fr-FR" sz="2309" dirty="0">
                <a:latin typeface="Calibri" panose="020F0502020204030204" pitchFamily="34" charset="0"/>
                <a:ea typeface="Yu Gothic" panose="020B0400000000000000" pitchFamily="34" charset="-128"/>
              </a:rPr>
              <a:t>Meilleures manœuvres en virage sur sol mouillé et performances exceptionnelles en ligne droite sur sol mouillé. </a:t>
            </a:r>
            <a:r>
              <a:rPr lang="en-US" sz="2309" dirty="0">
                <a:solidFill>
                  <a:srgbClr val="414140"/>
                </a:solidFill>
                <a:latin typeface="DINPro" panose="020B0504020101020102" pitchFamily="34" charset="0"/>
                <a:cs typeface="DINPro" panose="020B0504020101020102" pitchFamily="34" charset="0"/>
              </a:rPr>
              <a:t>​</a:t>
            </a:r>
            <a:r>
              <a:rPr lang="en-US" sz="2309" baseline="30000" dirty="0">
                <a:solidFill>
                  <a:srgbClr val="414140"/>
                </a:solidFill>
                <a:latin typeface="DINPro" panose="020B0504020101020102" pitchFamily="34" charset="0"/>
                <a:cs typeface="DINPro" panose="020B0504020101020102" pitchFamily="34" charset="0"/>
              </a:rPr>
              <a:t>1)</a:t>
            </a:r>
          </a:p>
        </p:txBody>
      </p:sp>
      <p:sp>
        <p:nvSpPr>
          <p:cNvPr id="20" name="object 40">
            <a:extLst>
              <a:ext uri="{FF2B5EF4-FFF2-40B4-BE49-F238E27FC236}">
                <a16:creationId xmlns:a16="http://schemas.microsoft.com/office/drawing/2014/main" id="{3C10B1E5-0DF2-1B04-E598-09A8100BAB23}"/>
              </a:ext>
            </a:extLst>
          </p:cNvPr>
          <p:cNvSpPr txBox="1"/>
          <p:nvPr/>
        </p:nvSpPr>
        <p:spPr>
          <a:xfrm>
            <a:off x="11558605" y="5216241"/>
            <a:ext cx="6661844" cy="1066061"/>
          </a:xfrm>
          <a:prstGeom prst="rect">
            <a:avLst/>
          </a:prstGeom>
        </p:spPr>
        <p:txBody>
          <a:bodyPr vert="horz" wrap="square" lIns="0" tIns="0" rIns="0" bIns="0" rtlCol="0" anchor="ctr">
            <a:spAutoFit/>
          </a:bodyPr>
          <a:lstStyle/>
          <a:p>
            <a:r>
              <a:rPr lang="fr-FR" sz="2309" b="1" dirty="0">
                <a:latin typeface="Calibri" panose="020F0502020204030204" pitchFamily="34" charset="0"/>
                <a:ea typeface="Yu Gothic" panose="020B0400000000000000" pitchFamily="34" charset="-128"/>
              </a:rPr>
              <a:t>KILOMÉTRAGE SUPÉRIEUR</a:t>
            </a:r>
            <a:endParaRPr lang="fr-FR" sz="2309" dirty="0">
              <a:latin typeface="Calibri" panose="020F0502020204030204" pitchFamily="34" charset="0"/>
              <a:ea typeface="Yu Gothic" panose="020B0400000000000000" pitchFamily="34" charset="-128"/>
            </a:endParaRPr>
          </a:p>
          <a:p>
            <a:r>
              <a:rPr lang="fr-FR" sz="2309" dirty="0">
                <a:latin typeface="Calibri" panose="020F0502020204030204" pitchFamily="34" charset="0"/>
                <a:ea typeface="Yu Gothic" panose="020B0400000000000000" pitchFamily="34" charset="-128"/>
              </a:rPr>
              <a:t>Amélioration de plus de 22% par rapport à son prédécesseur haut de gamme.</a:t>
            </a:r>
            <a:r>
              <a:rPr lang="en-US" sz="2309" baseline="30000" dirty="0">
                <a:solidFill>
                  <a:srgbClr val="414140"/>
                </a:solidFill>
                <a:latin typeface="DINPro" panose="020B0504020101020102" pitchFamily="34" charset="0"/>
                <a:cs typeface="DINPro" panose="020B0504020101020102" pitchFamily="34" charset="0"/>
              </a:rPr>
              <a:t>2)</a:t>
            </a:r>
          </a:p>
        </p:txBody>
      </p:sp>
      <p:sp>
        <p:nvSpPr>
          <p:cNvPr id="21" name="object 40">
            <a:extLst>
              <a:ext uri="{FF2B5EF4-FFF2-40B4-BE49-F238E27FC236}">
                <a16:creationId xmlns:a16="http://schemas.microsoft.com/office/drawing/2014/main" id="{C0A06FF7-5522-1E6D-83F9-A161E305946A}"/>
              </a:ext>
            </a:extLst>
          </p:cNvPr>
          <p:cNvSpPr txBox="1"/>
          <p:nvPr/>
        </p:nvSpPr>
        <p:spPr>
          <a:xfrm>
            <a:off x="10345851" y="8201503"/>
            <a:ext cx="8463899" cy="500009"/>
          </a:xfrm>
          <a:prstGeom prst="rect">
            <a:avLst/>
          </a:prstGeom>
        </p:spPr>
        <p:txBody>
          <a:bodyPr vert="horz" wrap="square" lIns="0" tIns="0" rIns="0" bIns="0" rtlCol="0" anchor="ctr">
            <a:spAutoFit/>
          </a:bodyPr>
          <a:lstStyle/>
          <a:p>
            <a:pPr marL="12699" marR="5081" defTabSz="914357">
              <a:spcBef>
                <a:spcPts val="96"/>
              </a:spcBef>
              <a:defRPr/>
            </a:pPr>
            <a:r>
              <a:rPr lang="fr-FR" sz="1649" b="1" dirty="0">
                <a:latin typeface="DINPro" panose="020B0504020101020102"/>
                <a:ea typeface="Yu Gothic" panose="020B0400000000000000" pitchFamily="34" charset="-128"/>
              </a:rPr>
              <a:t>CONÇU POUR VÉHICULES ÉLECTRIQUES</a:t>
            </a:r>
            <a:r>
              <a:rPr lang="fr-FR" sz="1600" spc="171" dirty="0">
                <a:solidFill>
                  <a:prstClr val="black"/>
                </a:solidFill>
                <a:latin typeface="DINPro" panose="020B0504020101020102" pitchFamily="34" charset="0"/>
                <a:cs typeface="DINPro" panose="020B0504020101020102" pitchFamily="34" charset="0"/>
              </a:rPr>
              <a:t>: PNEU CONÇU POUR RÉPONDRE AUX EXIGENCES SPÉCIFIQUES DES VÉHICULES ÉLECTRIQUES.</a:t>
            </a:r>
            <a:endParaRPr lang="en-US" sz="1600" spc="171" dirty="0">
              <a:solidFill>
                <a:prstClr val="black"/>
              </a:solidFill>
              <a:latin typeface="DINPro" panose="020B0504020101020102" pitchFamily="34" charset="0"/>
              <a:cs typeface="DINPro" panose="020B0504020101020102" pitchFamily="34" charset="0"/>
            </a:endParaRPr>
          </a:p>
        </p:txBody>
      </p:sp>
      <p:pic>
        <p:nvPicPr>
          <p:cNvPr id="2" name="Picture 1">
            <a:extLst>
              <a:ext uri="{FF2B5EF4-FFF2-40B4-BE49-F238E27FC236}">
                <a16:creationId xmlns:a16="http://schemas.microsoft.com/office/drawing/2014/main" id="{D9801168-8D8D-2C87-4816-C4D08C38E8AC}"/>
              </a:ext>
            </a:extLst>
          </p:cNvPr>
          <p:cNvPicPr>
            <a:picLocks noChangeAspect="1"/>
          </p:cNvPicPr>
          <p:nvPr/>
        </p:nvPicPr>
        <p:blipFill>
          <a:blip r:embed="rId10"/>
          <a:stretch>
            <a:fillRect/>
          </a:stretch>
        </p:blipFill>
        <p:spPr>
          <a:xfrm>
            <a:off x="8871786" y="8066300"/>
            <a:ext cx="1165845" cy="635413"/>
          </a:xfrm>
          <a:prstGeom prst="rect">
            <a:avLst/>
          </a:prstGeom>
        </p:spPr>
      </p:pic>
      <p:sp>
        <p:nvSpPr>
          <p:cNvPr id="3" name="TextBox 2">
            <a:extLst>
              <a:ext uri="{FF2B5EF4-FFF2-40B4-BE49-F238E27FC236}">
                <a16:creationId xmlns:a16="http://schemas.microsoft.com/office/drawing/2014/main" id="{991653C7-4C81-5583-0C01-681578A11A2F}"/>
              </a:ext>
            </a:extLst>
          </p:cNvPr>
          <p:cNvSpPr txBox="1"/>
          <p:nvPr/>
        </p:nvSpPr>
        <p:spPr>
          <a:xfrm>
            <a:off x="8444576" y="9129156"/>
            <a:ext cx="11326431" cy="1674817"/>
          </a:xfrm>
          <a:prstGeom prst="rect">
            <a:avLst/>
          </a:prstGeom>
          <a:noFill/>
        </p:spPr>
        <p:txBody>
          <a:bodyPr wrap="square" rtlCol="0">
            <a:spAutoFit/>
          </a:bodyPr>
          <a:lstStyle/>
          <a:p>
            <a:pPr marL="376961" indent="-376961">
              <a:buFont typeface="+mj-lt"/>
              <a:buAutoNum type="arabicPeriod"/>
            </a:pPr>
            <a:r>
              <a:rPr lang="fr-FR" sz="1154" dirty="0">
                <a:latin typeface="Calibri" panose="020F0502020204030204" pitchFamily="34" charset="0"/>
                <a:ea typeface="Yu Gothic" panose="020B0400000000000000" pitchFamily="34" charset="-128"/>
              </a:rPr>
              <a:t>Tests réalisés par TÜV SÜD à la demande de Bridgestone en juin 2022 dans les installations ATP </a:t>
            </a:r>
            <a:r>
              <a:rPr lang="fr-FR" sz="1154" dirty="0" err="1">
                <a:latin typeface="Calibri" panose="020F0502020204030204" pitchFamily="34" charset="0"/>
                <a:ea typeface="Yu Gothic" panose="020B0400000000000000" pitchFamily="34" charset="-128"/>
              </a:rPr>
              <a:t>Papenburg</a:t>
            </a:r>
            <a:r>
              <a:rPr lang="fr-FR" sz="1154" dirty="0">
                <a:latin typeface="Calibri" panose="020F0502020204030204" pitchFamily="34" charset="0"/>
                <a:ea typeface="Yu Gothic" panose="020B0400000000000000" pitchFamily="34" charset="-128"/>
              </a:rPr>
              <a:t> (Allemagne) et Bridgestone EUPG (Italie) pour des essais sur sol mouillé avec les BMW 520i et BMW 530d, sur des pneus de taille 245/45 R18 100Y XL. Turanza 6 comparé aux performances des principaux concurrents de la même catégorie : CONTINENTAL Premium contact 6, MICHELIN </a:t>
            </a:r>
            <a:r>
              <a:rPr lang="fr-FR" sz="1154" dirty="0" err="1">
                <a:latin typeface="Calibri" panose="020F0502020204030204" pitchFamily="34" charset="0"/>
                <a:ea typeface="Yu Gothic" panose="020B0400000000000000" pitchFamily="34" charset="-128"/>
              </a:rPr>
              <a:t>Primacy</a:t>
            </a:r>
            <a:r>
              <a:rPr lang="fr-FR" sz="1154" dirty="0">
                <a:latin typeface="Calibri" panose="020F0502020204030204" pitchFamily="34" charset="0"/>
                <a:ea typeface="Yu Gothic" panose="020B0400000000000000" pitchFamily="34" charset="-128"/>
              </a:rPr>
              <a:t> 4+, PIRELLI </a:t>
            </a:r>
            <a:r>
              <a:rPr lang="fr-FR" sz="1154" dirty="0" err="1">
                <a:latin typeface="Calibri" panose="020F0502020204030204" pitchFamily="34" charset="0"/>
                <a:ea typeface="Yu Gothic" panose="020B0400000000000000" pitchFamily="34" charset="-128"/>
              </a:rPr>
              <a:t>Cinturato</a:t>
            </a:r>
            <a:r>
              <a:rPr lang="fr-FR" sz="1154" dirty="0">
                <a:latin typeface="Calibri" panose="020F0502020204030204" pitchFamily="34" charset="0"/>
                <a:ea typeface="Yu Gothic" panose="020B0400000000000000" pitchFamily="34" charset="-128"/>
              </a:rPr>
              <a:t> P7 (P7C2) Rapport n° [713263409]. AQUAPLANING LATERAL, notation : BRIDGESTONE Turanza 6 (100%), PIRELLI </a:t>
            </a:r>
            <a:r>
              <a:rPr lang="fr-FR" sz="1154" dirty="0" err="1">
                <a:latin typeface="Calibri" panose="020F0502020204030204" pitchFamily="34" charset="0"/>
                <a:ea typeface="Yu Gothic" panose="020B0400000000000000" pitchFamily="34" charset="-128"/>
              </a:rPr>
              <a:t>Cinturato</a:t>
            </a:r>
            <a:r>
              <a:rPr lang="fr-FR" sz="1154" dirty="0">
                <a:latin typeface="Calibri" panose="020F0502020204030204" pitchFamily="34" charset="0"/>
                <a:ea typeface="Yu Gothic" panose="020B0400000000000000" pitchFamily="34" charset="-128"/>
              </a:rPr>
              <a:t> P7 (P7C2) (96,9%) CONTINENTAL Premium Contact 6 (92%), MICHELIN </a:t>
            </a:r>
            <a:r>
              <a:rPr lang="fr-FR" sz="1154" dirty="0" err="1">
                <a:latin typeface="Calibri" panose="020F0502020204030204" pitchFamily="34" charset="0"/>
                <a:ea typeface="Yu Gothic" panose="020B0400000000000000" pitchFamily="34" charset="-128"/>
              </a:rPr>
              <a:t>Primacy</a:t>
            </a:r>
            <a:r>
              <a:rPr lang="fr-FR" sz="1154" dirty="0">
                <a:latin typeface="Calibri" panose="020F0502020204030204" pitchFamily="34" charset="0"/>
                <a:ea typeface="Yu Gothic" panose="020B0400000000000000" pitchFamily="34" charset="-128"/>
              </a:rPr>
              <a:t> 4+ (90,2%). AQUAPLANING STRAIGHT-LINE, classement : CONTINENTAL Premium Contact 6 (100,2%), BRIDGESTONE Turanza 6 (100%), PIRELLI </a:t>
            </a:r>
            <a:r>
              <a:rPr lang="fr-FR" sz="1154" dirty="0" err="1">
                <a:latin typeface="Calibri" panose="020F0502020204030204" pitchFamily="34" charset="0"/>
                <a:ea typeface="Yu Gothic" panose="020B0400000000000000" pitchFamily="34" charset="-128"/>
              </a:rPr>
              <a:t>Cinturato</a:t>
            </a:r>
            <a:r>
              <a:rPr lang="fr-FR" sz="1154" dirty="0">
                <a:latin typeface="Calibri" panose="020F0502020204030204" pitchFamily="34" charset="0"/>
                <a:ea typeface="Yu Gothic" panose="020B0400000000000000" pitchFamily="34" charset="-128"/>
              </a:rPr>
              <a:t> P7 (P7C2) (98,9%), MICHELIN </a:t>
            </a:r>
            <a:r>
              <a:rPr lang="fr-FR" sz="1154" dirty="0" err="1">
                <a:latin typeface="Calibri" panose="020F0502020204030204" pitchFamily="34" charset="0"/>
                <a:ea typeface="Yu Gothic" panose="020B0400000000000000" pitchFamily="34" charset="-128"/>
              </a:rPr>
              <a:t>Primacy</a:t>
            </a:r>
            <a:r>
              <a:rPr lang="fr-FR" sz="1154" dirty="0">
                <a:latin typeface="Calibri" panose="020F0502020204030204" pitchFamily="34" charset="0"/>
                <a:ea typeface="Yu Gothic" panose="020B0400000000000000" pitchFamily="34" charset="-128"/>
              </a:rPr>
              <a:t> 4+ (98,5%). GRIP LATERAL MOUILLÉ, classement : BRIDGESTONE TURANZA 6 (100%) CONTINENTAL Premium Contact 6 (97%), MICHELIN </a:t>
            </a:r>
            <a:r>
              <a:rPr lang="fr-FR" sz="1154" dirty="0" err="1">
                <a:latin typeface="Calibri" panose="020F0502020204030204" pitchFamily="34" charset="0"/>
                <a:ea typeface="Yu Gothic" panose="020B0400000000000000" pitchFamily="34" charset="-128"/>
              </a:rPr>
              <a:t>Primacy</a:t>
            </a:r>
            <a:r>
              <a:rPr lang="fr-FR" sz="1154" dirty="0">
                <a:latin typeface="Calibri" panose="020F0502020204030204" pitchFamily="34" charset="0"/>
                <a:ea typeface="Yu Gothic" panose="020B0400000000000000" pitchFamily="34" charset="-128"/>
              </a:rPr>
              <a:t> 4+ (95,1%), PIRELLI </a:t>
            </a:r>
            <a:r>
              <a:rPr lang="fr-FR" sz="1154" dirty="0" err="1">
                <a:latin typeface="Calibri" panose="020F0502020204030204" pitchFamily="34" charset="0"/>
                <a:ea typeface="Yu Gothic" panose="020B0400000000000000" pitchFamily="34" charset="-128"/>
              </a:rPr>
              <a:t>Cinturato</a:t>
            </a:r>
            <a:r>
              <a:rPr lang="fr-FR" sz="1154" dirty="0">
                <a:latin typeface="Calibri" panose="020F0502020204030204" pitchFamily="34" charset="0"/>
                <a:ea typeface="Yu Gothic" panose="020B0400000000000000" pitchFamily="34" charset="-128"/>
              </a:rPr>
              <a:t> P7 (P7C2) (93,3%). Freinage sur sol mouillé (Ø CALC. distance d'arrêt [m] 80-20 km/h) : CONTINENTAL Premium Contact 6 (33), BRIDGESTONE Turanza 6 (33,7), PIRELLI </a:t>
            </a:r>
            <a:r>
              <a:rPr lang="fr-FR" sz="1154" dirty="0" err="1">
                <a:latin typeface="Calibri" panose="020F0502020204030204" pitchFamily="34" charset="0"/>
                <a:ea typeface="Yu Gothic" panose="020B0400000000000000" pitchFamily="34" charset="-128"/>
              </a:rPr>
              <a:t>Cinturato</a:t>
            </a:r>
            <a:r>
              <a:rPr lang="fr-FR" sz="1154" dirty="0">
                <a:latin typeface="Calibri" panose="020F0502020204030204" pitchFamily="34" charset="0"/>
                <a:ea typeface="Yu Gothic" panose="020B0400000000000000" pitchFamily="34" charset="-128"/>
              </a:rPr>
              <a:t> P7 (P7C2) (34,4), MICHELIN </a:t>
            </a:r>
            <a:r>
              <a:rPr lang="fr-FR" sz="1154" dirty="0" err="1">
                <a:latin typeface="Calibri" panose="020F0502020204030204" pitchFamily="34" charset="0"/>
                <a:ea typeface="Yu Gothic" panose="020B0400000000000000" pitchFamily="34" charset="-128"/>
              </a:rPr>
              <a:t>Primacy</a:t>
            </a:r>
            <a:r>
              <a:rPr lang="fr-FR" sz="1154" dirty="0">
                <a:latin typeface="Calibri" panose="020F0502020204030204" pitchFamily="34" charset="0"/>
                <a:ea typeface="Yu Gothic" panose="020B0400000000000000" pitchFamily="34" charset="-128"/>
              </a:rPr>
              <a:t> 4+ (36).</a:t>
            </a:r>
          </a:p>
          <a:p>
            <a:pPr marL="376961" indent="-376961">
              <a:buFont typeface="+mj-lt"/>
              <a:buAutoNum type="arabicPeriod"/>
            </a:pPr>
            <a:r>
              <a:rPr lang="fr-FR" sz="1154" dirty="0">
                <a:latin typeface="Calibri" panose="020F0502020204030204" pitchFamily="34" charset="0"/>
                <a:ea typeface="Yu Gothic" panose="020B0400000000000000" pitchFamily="34" charset="-128"/>
              </a:rPr>
              <a:t>Basé sur une étude interne Turanza 6 vs Turanza T005 (taille de référence 205/55R16).    </a:t>
            </a:r>
            <a:endParaRPr lang="en-GB" sz="1154" dirty="0">
              <a:solidFill>
                <a:srgbClr val="414140"/>
              </a:solidFill>
              <a:latin typeface="DINPro" panose="020B0504020101020102" pitchFamily="34" charset="0"/>
            </a:endParaRPr>
          </a:p>
          <a:p>
            <a:pPr marL="228589" indent="-228589" defTabSz="914357">
              <a:buFontTx/>
              <a:buAutoNum type="arabicParenR"/>
              <a:defRPr/>
            </a:pPr>
            <a:endParaRPr lang="en-GB" sz="1050" dirty="0">
              <a:solidFill>
                <a:srgbClr val="414140"/>
              </a:solidFill>
              <a:latin typeface="DINPro" panose="020B0504020101020102" pitchFamily="34" charset="0"/>
              <a:cs typeface="DINPro" panose="020B0504020101020102" pitchFamily="34" charset="0"/>
            </a:endParaRPr>
          </a:p>
        </p:txBody>
      </p:sp>
      <p:sp>
        <p:nvSpPr>
          <p:cNvPr id="5" name="ZoneTexte 4">
            <a:extLst>
              <a:ext uri="{FF2B5EF4-FFF2-40B4-BE49-F238E27FC236}">
                <a16:creationId xmlns:a16="http://schemas.microsoft.com/office/drawing/2014/main" id="{A41B43D1-C8A5-437F-A777-D0594E585DCE}"/>
              </a:ext>
            </a:extLst>
          </p:cNvPr>
          <p:cNvSpPr txBox="1"/>
          <p:nvPr/>
        </p:nvSpPr>
        <p:spPr>
          <a:xfrm>
            <a:off x="707567" y="4383795"/>
            <a:ext cx="2077069" cy="507831"/>
          </a:xfrm>
          <a:prstGeom prst="rect">
            <a:avLst/>
          </a:prstGeom>
          <a:noFill/>
        </p:spPr>
        <p:txBody>
          <a:bodyPr wrap="square" rtlCol="0">
            <a:spAutoFit/>
          </a:bodyPr>
          <a:lstStyle/>
          <a:p>
            <a:r>
              <a:rPr lang="fr-FR" sz="2700" b="1" i="1" dirty="0">
                <a:solidFill>
                  <a:schemeClr val="bg1"/>
                </a:solidFill>
                <a:latin typeface="DINPro-Bold" panose="020B0504020101020102"/>
              </a:rPr>
              <a:t>NOUVEAU</a:t>
            </a:r>
          </a:p>
        </p:txBody>
      </p:sp>
    </p:spTree>
    <p:extLst>
      <p:ext uri="{BB962C8B-B14F-4D97-AF65-F5344CB8AC3E}">
        <p14:creationId xmlns:p14="http://schemas.microsoft.com/office/powerpoint/2010/main" val="335219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24" name="Google Shape;431;p22">
            <a:extLst>
              <a:ext uri="{FF2B5EF4-FFF2-40B4-BE49-F238E27FC236}">
                <a16:creationId xmlns:a16="http://schemas.microsoft.com/office/drawing/2014/main" id="{12E5C3D1-F5C0-BD4E-A95F-A22E0532EE9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0" y="1"/>
            <a:ext cx="20104101" cy="10680191"/>
          </a:xfrm>
          <a:prstGeom prst="rect">
            <a:avLst/>
          </a:prstGeom>
          <a:noFill/>
          <a:ln>
            <a:noFill/>
          </a:ln>
        </p:spPr>
      </p:pic>
      <p:sp>
        <p:nvSpPr>
          <p:cNvPr id="26" name="Google Shape;432;p22">
            <a:extLst>
              <a:ext uri="{FF2B5EF4-FFF2-40B4-BE49-F238E27FC236}">
                <a16:creationId xmlns:a16="http://schemas.microsoft.com/office/drawing/2014/main" id="{310D54BA-9736-2C44-814C-3C837A947D43}"/>
              </a:ext>
            </a:extLst>
          </p:cNvPr>
          <p:cNvSpPr/>
          <p:nvPr/>
        </p:nvSpPr>
        <p:spPr>
          <a:xfrm>
            <a:off x="5543" y="0"/>
            <a:ext cx="20093013" cy="10716768"/>
          </a:xfrm>
          <a:prstGeom prst="rect">
            <a:avLst/>
          </a:prstGeom>
          <a:solidFill>
            <a:srgbClr val="182736">
              <a:alpha val="92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DINPro" panose="020B0504020101020102" pitchFamily="34" charset="0"/>
              <a:ea typeface="Calibri"/>
              <a:cs typeface="DINPro" panose="020B0504020101020102" pitchFamily="34" charset="0"/>
              <a:sym typeface="Calibri"/>
            </a:endParaRPr>
          </a:p>
        </p:txBody>
      </p:sp>
      <p:sp>
        <p:nvSpPr>
          <p:cNvPr id="4" name="Text Placeholder 3">
            <a:extLst>
              <a:ext uri="{FF2B5EF4-FFF2-40B4-BE49-F238E27FC236}">
                <a16:creationId xmlns:a16="http://schemas.microsoft.com/office/drawing/2014/main" id="{37B6FC58-C402-8F4E-B05B-5264E49904E8}"/>
              </a:ext>
            </a:extLst>
          </p:cNvPr>
          <p:cNvSpPr>
            <a:spLocks noGrp="1"/>
          </p:cNvSpPr>
          <p:nvPr>
            <p:ph type="body" sz="quarter" idx="12"/>
          </p:nvPr>
        </p:nvSpPr>
        <p:spPr>
          <a:xfrm>
            <a:off x="4808538" y="896947"/>
            <a:ext cx="10487025" cy="595062"/>
          </a:xfrm>
        </p:spPr>
        <p:txBody>
          <a:bodyPr/>
          <a:lstStyle/>
          <a:p>
            <a:pPr algn="ctr" rtl="0"/>
            <a:r>
              <a:rPr lang="fr" b="1" i="0" u="none" baseline="0" dirty="0">
                <a:solidFill>
                  <a:schemeClr val="bg1"/>
                </a:solidFill>
              </a:rPr>
              <a:t>INFOS PRODUIT | RAISONS DE CROIRE</a:t>
            </a:r>
          </a:p>
        </p:txBody>
      </p:sp>
      <p:sp>
        <p:nvSpPr>
          <p:cNvPr id="6" name="Text Placeholder 5">
            <a:extLst>
              <a:ext uri="{FF2B5EF4-FFF2-40B4-BE49-F238E27FC236}">
                <a16:creationId xmlns:a16="http://schemas.microsoft.com/office/drawing/2014/main" id="{D1B14BD9-D265-184D-A062-A5CE49C14AC1}"/>
              </a:ext>
            </a:extLst>
          </p:cNvPr>
          <p:cNvSpPr>
            <a:spLocks noGrp="1"/>
          </p:cNvSpPr>
          <p:nvPr>
            <p:ph type="body" sz="quarter" idx="11"/>
          </p:nvPr>
        </p:nvSpPr>
        <p:spPr/>
        <p:txBody>
          <a:bodyPr/>
          <a:lstStyle/>
          <a:p>
            <a:pPr algn="l" rtl="0"/>
            <a:r>
              <a:rPr lang="fr" b="0" i="0" u="none" baseline="0" dirty="0"/>
              <a:t>INFOS PRODUIT – RAISONS DE CROIRE</a:t>
            </a:r>
            <a:endParaRPr lang="fr" dirty="0"/>
          </a:p>
        </p:txBody>
      </p:sp>
      <p:grpSp>
        <p:nvGrpSpPr>
          <p:cNvPr id="13" name="Group 12">
            <a:extLst>
              <a:ext uri="{FF2B5EF4-FFF2-40B4-BE49-F238E27FC236}">
                <a16:creationId xmlns:a16="http://schemas.microsoft.com/office/drawing/2014/main" id="{92AF223E-3C2C-401E-240B-534BBA8132A5}"/>
              </a:ext>
            </a:extLst>
          </p:cNvPr>
          <p:cNvGrpSpPr/>
          <p:nvPr/>
        </p:nvGrpSpPr>
        <p:grpSpPr>
          <a:xfrm>
            <a:off x="1095193" y="3558232"/>
            <a:ext cx="3651586" cy="2111547"/>
            <a:chOff x="1326687" y="3558232"/>
            <a:chExt cx="3651586" cy="2111547"/>
          </a:xfrm>
        </p:grpSpPr>
        <p:sp>
          <p:nvSpPr>
            <p:cNvPr id="35" name="Google Shape;433;p22">
              <a:extLst>
                <a:ext uri="{FF2B5EF4-FFF2-40B4-BE49-F238E27FC236}">
                  <a16:creationId xmlns:a16="http://schemas.microsoft.com/office/drawing/2014/main" id="{1652F0AE-0A10-FC39-8CB8-EC5572ECDA19}"/>
                </a:ext>
              </a:extLst>
            </p:cNvPr>
            <p:cNvSpPr txBox="1"/>
            <p:nvPr/>
          </p:nvSpPr>
          <p:spPr>
            <a:xfrm>
              <a:off x="1418431" y="4227635"/>
              <a:ext cx="3468099" cy="362977"/>
            </a:xfrm>
            <a:prstGeom prst="rect">
              <a:avLst/>
            </a:prstGeom>
            <a:noFill/>
            <a:ln>
              <a:noFill/>
            </a:ln>
          </p:spPr>
          <p:txBody>
            <a:bodyPr spcFirstLastPara="1" wrap="square" lIns="0" tIns="54667" rIns="0" bIns="0" anchor="t" anchorCtr="0">
              <a:spAutoFit/>
            </a:bodyPr>
            <a:lstStyle/>
            <a:p>
              <a:pPr algn="ctr" defTabSz="554492" rtl="0">
                <a:buClr>
                  <a:srgbClr val="000000"/>
                </a:buClr>
              </a:pPr>
              <a:r>
                <a:rPr lang="fr" sz="2000" b="1" i="0" u="none" kern="0" baseline="0">
                  <a:solidFill>
                    <a:srgbClr val="FFFFFF"/>
                  </a:solidFill>
                  <a:latin typeface="DINPro-Bold" panose="020B0504020101020102" pitchFamily="34" charset="0"/>
                  <a:ea typeface="DINPro-Bold" panose="020B0504020101020102" pitchFamily="34" charset="0"/>
                  <a:cs typeface="DINPro-Bold" panose="020B0504020101020102" pitchFamily="34" charset="0"/>
                  <a:sym typeface="Arial"/>
                </a:rPr>
                <a:t>MARQUE BRIDGESTONE</a:t>
              </a:r>
              <a:endParaRPr sz="1100" b="1" kern="0">
                <a:solidFill>
                  <a:srgbClr val="000000"/>
                </a:solidFill>
                <a:latin typeface="DINPro-Bold" panose="020B0504020101020102" pitchFamily="34" charset="0"/>
                <a:cs typeface="DINPro-Bold" panose="020B0504020101020102" pitchFamily="34" charset="0"/>
                <a:sym typeface="Arial"/>
              </a:endParaRPr>
            </a:p>
          </p:txBody>
        </p:sp>
        <p:cxnSp>
          <p:nvCxnSpPr>
            <p:cNvPr id="36" name="Google Shape;434;p22">
              <a:extLst>
                <a:ext uri="{FF2B5EF4-FFF2-40B4-BE49-F238E27FC236}">
                  <a16:creationId xmlns:a16="http://schemas.microsoft.com/office/drawing/2014/main" id="{755EB1CB-CE42-9286-33CA-42A41FAFAF4D}"/>
                </a:ext>
              </a:extLst>
            </p:cNvPr>
            <p:cNvCxnSpPr>
              <a:cxnSpLocks/>
            </p:cNvCxnSpPr>
            <p:nvPr/>
          </p:nvCxnSpPr>
          <p:spPr>
            <a:xfrm>
              <a:off x="2934568" y="4916390"/>
              <a:ext cx="435824" cy="0"/>
            </a:xfrm>
            <a:prstGeom prst="straightConnector1">
              <a:avLst/>
            </a:prstGeom>
            <a:noFill/>
            <a:ln w="38100" cap="flat" cmpd="sng">
              <a:solidFill>
                <a:srgbClr val="F21D2A"/>
              </a:solidFill>
              <a:prstDash val="solid"/>
              <a:round/>
              <a:headEnd type="none" w="sm" len="sm"/>
              <a:tailEnd type="none" w="sm" len="sm"/>
            </a:ln>
          </p:spPr>
        </p:cxnSp>
        <p:sp>
          <p:nvSpPr>
            <p:cNvPr id="41" name="Google Shape;439;p22">
              <a:extLst>
                <a:ext uri="{FF2B5EF4-FFF2-40B4-BE49-F238E27FC236}">
                  <a16:creationId xmlns:a16="http://schemas.microsoft.com/office/drawing/2014/main" id="{7FEED498-3C19-CA2F-D5F4-00CDA15995D9}"/>
                </a:ext>
              </a:extLst>
            </p:cNvPr>
            <p:cNvSpPr txBox="1"/>
            <p:nvPr/>
          </p:nvSpPr>
          <p:spPr>
            <a:xfrm>
              <a:off x="1326687" y="5169958"/>
              <a:ext cx="3651586" cy="499821"/>
            </a:xfrm>
            <a:prstGeom prst="rect">
              <a:avLst/>
            </a:prstGeom>
            <a:noFill/>
            <a:ln>
              <a:noFill/>
            </a:ln>
          </p:spPr>
          <p:txBody>
            <a:bodyPr spcFirstLastPara="1" wrap="square" lIns="0" tIns="7307" rIns="0" bIns="0" anchor="t" anchorCtr="0">
              <a:spAutoFit/>
            </a:bodyPr>
            <a:lstStyle/>
            <a:p>
              <a:pPr algn="ctr" defTabSz="554492" rtl="0">
                <a:buClr>
                  <a:srgbClr val="000000"/>
                </a:buClr>
              </a:pPr>
              <a:r>
                <a:rPr lang="fr" sz="1600" b="0" i="0" u="none" kern="0" baseline="0">
                  <a:solidFill>
                    <a:srgbClr val="FFFFFF"/>
                  </a:solidFill>
                  <a:latin typeface="DINPro" panose="020B0504020101020102" pitchFamily="34" charset="0"/>
                  <a:ea typeface="DINPro" panose="020B0504020101020102" pitchFamily="34" charset="0"/>
                  <a:cs typeface="DINPro" panose="020B0504020101020102" pitchFamily="34" charset="0"/>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Un leader mondial des pneumatiques et des solutions de mobilité durable</a:t>
              </a:r>
              <a:endParaRPr lang="fr" sz="1100" kern="0" dirty="0">
                <a:solidFill>
                  <a:srgbClr val="000000"/>
                </a:solidFill>
                <a:latin typeface="DINPro" panose="020B0504020101020102" pitchFamily="34" charset="0"/>
                <a:cs typeface="DINPro" panose="020B0504020101020102" pitchFamily="34" charset="0"/>
                <a:sym typeface="Arial"/>
              </a:endParaRPr>
            </a:p>
          </p:txBody>
        </p:sp>
        <p:pic>
          <p:nvPicPr>
            <p:cNvPr id="77" name="Google Shape;462;p22">
              <a:extLst>
                <a:ext uri="{FF2B5EF4-FFF2-40B4-BE49-F238E27FC236}">
                  <a16:creationId xmlns:a16="http://schemas.microsoft.com/office/drawing/2014/main" id="{41420B11-B3B0-CA2F-FB57-383D84BA45DB}"/>
                </a:ext>
              </a:extLst>
            </p:cNvPr>
            <p:cNvPicPr preferRelativeResize="0"/>
            <p:nvPr/>
          </p:nvPicPr>
          <p:blipFill rotWithShape="1">
            <a:blip r:embed="rId4">
              <a:alphaModFix/>
            </a:blip>
            <a:srcRect l="-1165" r="84813"/>
            <a:stretch/>
          </p:blipFill>
          <p:spPr>
            <a:xfrm>
              <a:off x="2821081" y="3558232"/>
              <a:ext cx="662798" cy="503225"/>
            </a:xfrm>
            <a:prstGeom prst="parallelogram">
              <a:avLst>
                <a:gd name="adj" fmla="val 25000"/>
              </a:avLst>
            </a:prstGeom>
            <a:noFill/>
            <a:ln>
              <a:noFill/>
            </a:ln>
          </p:spPr>
        </p:pic>
      </p:grpSp>
      <p:grpSp>
        <p:nvGrpSpPr>
          <p:cNvPr id="14" name="Group 13">
            <a:extLst>
              <a:ext uri="{FF2B5EF4-FFF2-40B4-BE49-F238E27FC236}">
                <a16:creationId xmlns:a16="http://schemas.microsoft.com/office/drawing/2014/main" id="{8B76F0F2-82E3-2AB5-11DA-C69D214C8FBA}"/>
              </a:ext>
            </a:extLst>
          </p:cNvPr>
          <p:cNvGrpSpPr/>
          <p:nvPr/>
        </p:nvGrpSpPr>
        <p:grpSpPr>
          <a:xfrm>
            <a:off x="5978338" y="3393058"/>
            <a:ext cx="3468099" cy="2276721"/>
            <a:chOff x="6933859" y="3393058"/>
            <a:chExt cx="3468099" cy="2276721"/>
          </a:xfrm>
        </p:grpSpPr>
        <p:sp>
          <p:nvSpPr>
            <p:cNvPr id="37" name="Google Shape;435;p22">
              <a:extLst>
                <a:ext uri="{FF2B5EF4-FFF2-40B4-BE49-F238E27FC236}">
                  <a16:creationId xmlns:a16="http://schemas.microsoft.com/office/drawing/2014/main" id="{5B7558C1-0C05-54DB-412B-C49340AD2F4A}"/>
                </a:ext>
              </a:extLst>
            </p:cNvPr>
            <p:cNvSpPr txBox="1"/>
            <p:nvPr/>
          </p:nvSpPr>
          <p:spPr>
            <a:xfrm>
              <a:off x="6933859" y="4204039"/>
              <a:ext cx="3468099" cy="362977"/>
            </a:xfrm>
            <a:prstGeom prst="rect">
              <a:avLst/>
            </a:prstGeom>
            <a:noFill/>
            <a:ln>
              <a:noFill/>
            </a:ln>
          </p:spPr>
          <p:txBody>
            <a:bodyPr spcFirstLastPara="1" wrap="square" lIns="0" tIns="54667" rIns="0" bIns="0" anchor="t" anchorCtr="0">
              <a:spAutoFit/>
            </a:bodyPr>
            <a:lstStyle/>
            <a:p>
              <a:pPr algn="ctr" defTabSz="554492" rtl="0">
                <a:buClr>
                  <a:srgbClr val="000000"/>
                </a:buClr>
              </a:pPr>
              <a:r>
                <a:rPr lang="fr" sz="2000" b="1" i="0" u="none" kern="0" baseline="0">
                  <a:solidFill>
                    <a:srgbClr val="FFFFFF"/>
                  </a:solidFill>
                  <a:latin typeface="DINPro-Bold" panose="020B0504020101020102" pitchFamily="34" charset="0"/>
                  <a:ea typeface="DINPro-Bold" panose="020B0504020101020102" pitchFamily="34" charset="0"/>
                  <a:cs typeface="DINPro-Bold" panose="020B0504020101020102" pitchFamily="34" charset="0"/>
                  <a:sym typeface="Arial"/>
                </a:rPr>
                <a:t>TEST DES MAGAZINES</a:t>
              </a:r>
              <a:endParaRPr sz="2000" b="1" kern="0" dirty="0">
                <a:solidFill>
                  <a:srgbClr val="FFFFFF"/>
                </a:solidFill>
                <a:latin typeface="DINPro-Bold" panose="020B0504020101020102" pitchFamily="34" charset="0"/>
                <a:sym typeface="Arial"/>
              </a:endParaRPr>
            </a:p>
          </p:txBody>
        </p:sp>
        <p:cxnSp>
          <p:nvCxnSpPr>
            <p:cNvPr id="39" name="Google Shape;437;p22">
              <a:extLst>
                <a:ext uri="{FF2B5EF4-FFF2-40B4-BE49-F238E27FC236}">
                  <a16:creationId xmlns:a16="http://schemas.microsoft.com/office/drawing/2014/main" id="{1B4A5182-4229-706E-C9FC-F7571A51E748}"/>
                </a:ext>
              </a:extLst>
            </p:cNvPr>
            <p:cNvCxnSpPr>
              <a:cxnSpLocks/>
            </p:cNvCxnSpPr>
            <p:nvPr/>
          </p:nvCxnSpPr>
          <p:spPr>
            <a:xfrm>
              <a:off x="8449996" y="4916390"/>
              <a:ext cx="435824" cy="0"/>
            </a:xfrm>
            <a:prstGeom prst="straightConnector1">
              <a:avLst/>
            </a:prstGeom>
            <a:noFill/>
            <a:ln w="38100" cap="flat" cmpd="sng">
              <a:solidFill>
                <a:srgbClr val="F21D2A"/>
              </a:solidFill>
              <a:prstDash val="solid"/>
              <a:round/>
              <a:headEnd type="none" w="sm" len="sm"/>
              <a:tailEnd type="none" w="sm" len="sm"/>
            </a:ln>
          </p:spPr>
        </p:cxnSp>
        <p:sp>
          <p:nvSpPr>
            <p:cNvPr id="42" name="Google Shape;440;p22">
              <a:extLst>
                <a:ext uri="{FF2B5EF4-FFF2-40B4-BE49-F238E27FC236}">
                  <a16:creationId xmlns:a16="http://schemas.microsoft.com/office/drawing/2014/main" id="{30E30930-E1D4-BAFB-03B1-5C40810D465D}"/>
                </a:ext>
              </a:extLst>
            </p:cNvPr>
            <p:cNvSpPr txBox="1"/>
            <p:nvPr/>
          </p:nvSpPr>
          <p:spPr>
            <a:xfrm>
              <a:off x="7013467" y="5169958"/>
              <a:ext cx="3308882" cy="499821"/>
            </a:xfrm>
            <a:prstGeom prst="rect">
              <a:avLst/>
            </a:prstGeom>
            <a:noFill/>
            <a:ln>
              <a:noFill/>
            </a:ln>
          </p:spPr>
          <p:txBody>
            <a:bodyPr spcFirstLastPara="1" wrap="square" lIns="0" tIns="7307" rIns="0" bIns="0" anchor="t" anchorCtr="0">
              <a:spAutoFit/>
            </a:bodyPr>
            <a:lstStyle/>
            <a:p>
              <a:pPr algn="ctr" defTabSz="554492" rtl="0">
                <a:buClr>
                  <a:srgbClr val="000000"/>
                </a:buClr>
              </a:pPr>
              <a:r>
                <a:rPr lang="fr" sz="1600" b="0" i="0" u="none" kern="0" baseline="0">
                  <a:solidFill>
                    <a:srgbClr val="FFFFFF"/>
                  </a:solidFill>
                  <a:latin typeface="DINPro" panose="020B0504020101020102" pitchFamily="34" charset="0"/>
                  <a:ea typeface="DINPro" panose="020B0504020101020102" pitchFamily="34" charset="0"/>
                  <a:cs typeface="DINPro" panose="020B0504020101020102" pitchFamily="34" charset="0"/>
                  <a:sym typeface="Arial"/>
                </a:rPr>
                <a:t>Conçu pour participer aux tests des principaux magazines </a:t>
              </a:r>
              <a:endParaRPr sz="1600" kern="0" dirty="0">
                <a:solidFill>
                  <a:srgbClr val="FFFFFF"/>
                </a:solidFill>
                <a:latin typeface="DINPro" panose="020B0504020101020102" pitchFamily="34" charset="0"/>
                <a:cs typeface="DINPro" panose="020B0504020101020102" pitchFamily="34" charset="0"/>
                <a:sym typeface="Arial"/>
              </a:endParaRPr>
            </a:p>
          </p:txBody>
        </p:sp>
        <p:pic>
          <p:nvPicPr>
            <p:cNvPr id="78" name="Graphic 77">
              <a:extLst>
                <a:ext uri="{FF2B5EF4-FFF2-40B4-BE49-F238E27FC236}">
                  <a16:creationId xmlns:a16="http://schemas.microsoft.com/office/drawing/2014/main" id="{84062BB6-D0DF-E91D-DBBA-EB9B4C2787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4257" y="3393058"/>
              <a:ext cx="707303" cy="663098"/>
            </a:xfrm>
            <a:prstGeom prst="rect">
              <a:avLst/>
            </a:prstGeom>
          </p:spPr>
        </p:pic>
      </p:grpSp>
      <p:grpSp>
        <p:nvGrpSpPr>
          <p:cNvPr id="21" name="Group 20">
            <a:extLst>
              <a:ext uri="{FF2B5EF4-FFF2-40B4-BE49-F238E27FC236}">
                <a16:creationId xmlns:a16="http://schemas.microsoft.com/office/drawing/2014/main" id="{44F78F08-7C30-A629-4A6A-86ED72F1B4A9}"/>
              </a:ext>
            </a:extLst>
          </p:cNvPr>
          <p:cNvGrpSpPr/>
          <p:nvPr/>
        </p:nvGrpSpPr>
        <p:grpSpPr>
          <a:xfrm>
            <a:off x="2490620" y="6736373"/>
            <a:ext cx="14092055" cy="2560927"/>
            <a:chOff x="2535646" y="6736373"/>
            <a:chExt cx="14092055" cy="2560927"/>
          </a:xfrm>
        </p:grpSpPr>
        <p:grpSp>
          <p:nvGrpSpPr>
            <p:cNvPr id="19" name="Group 18">
              <a:extLst>
                <a:ext uri="{FF2B5EF4-FFF2-40B4-BE49-F238E27FC236}">
                  <a16:creationId xmlns:a16="http://schemas.microsoft.com/office/drawing/2014/main" id="{CBA6FBC6-2F8B-143D-ED57-2CCEFC89461D}"/>
                </a:ext>
              </a:extLst>
            </p:cNvPr>
            <p:cNvGrpSpPr/>
            <p:nvPr/>
          </p:nvGrpSpPr>
          <p:grpSpPr>
            <a:xfrm>
              <a:off x="8288580" y="6751537"/>
              <a:ext cx="3651586" cy="2299542"/>
              <a:chOff x="6842115" y="6751537"/>
              <a:chExt cx="3651586" cy="2299542"/>
            </a:xfrm>
          </p:grpSpPr>
          <p:sp>
            <p:nvSpPr>
              <p:cNvPr id="46" name="Google Shape;444;p22">
                <a:extLst>
                  <a:ext uri="{FF2B5EF4-FFF2-40B4-BE49-F238E27FC236}">
                    <a16:creationId xmlns:a16="http://schemas.microsoft.com/office/drawing/2014/main" id="{EED8D933-50AB-F77E-F148-807F314E0E4E}"/>
                  </a:ext>
                </a:extLst>
              </p:cNvPr>
              <p:cNvSpPr txBox="1"/>
              <p:nvPr/>
            </p:nvSpPr>
            <p:spPr>
              <a:xfrm>
                <a:off x="6933859" y="7608935"/>
                <a:ext cx="3468099" cy="362977"/>
              </a:xfrm>
              <a:prstGeom prst="rect">
                <a:avLst/>
              </a:prstGeom>
              <a:noFill/>
              <a:ln>
                <a:noFill/>
              </a:ln>
            </p:spPr>
            <p:txBody>
              <a:bodyPr spcFirstLastPara="1" wrap="square" lIns="0" tIns="54667" rIns="0" bIns="0" anchor="t" anchorCtr="0">
                <a:spAutoFit/>
              </a:bodyPr>
              <a:lstStyle/>
              <a:p>
                <a:pPr algn="ctr" defTabSz="554492" rtl="0">
                  <a:buClr>
                    <a:srgbClr val="000000"/>
                  </a:buClr>
                </a:pPr>
                <a:r>
                  <a:rPr lang="fr" sz="2000" b="1" i="0" u="none" kern="0" baseline="0" dirty="0">
                    <a:solidFill>
                      <a:srgbClr val="FFFFFF"/>
                    </a:solidFill>
                    <a:latin typeface="DINPro-Bold" panose="020B0504020101020102" pitchFamily="34" charset="0"/>
                    <a:ea typeface="DINPro-Bold" panose="020B0504020101020102" pitchFamily="34" charset="0"/>
                    <a:cs typeface="DINPro-Bold" panose="020B0504020101020102" pitchFamily="34" charset="0"/>
                    <a:sym typeface="Arial"/>
                  </a:rPr>
                  <a:t>CLASSES DE LABEL</a:t>
                </a:r>
                <a:endParaRPr sz="1100" b="1" kern="0" dirty="0">
                  <a:solidFill>
                    <a:srgbClr val="000000"/>
                  </a:solidFill>
                  <a:latin typeface="DINPro-Bold" panose="020B0504020101020102" pitchFamily="34" charset="0"/>
                  <a:cs typeface="DINPro-Bold" panose="020B0504020101020102" pitchFamily="34" charset="0"/>
                  <a:sym typeface="Arial"/>
                </a:endParaRPr>
              </a:p>
            </p:txBody>
          </p:sp>
          <p:cxnSp>
            <p:nvCxnSpPr>
              <p:cNvPr id="47" name="Google Shape;445;p22">
                <a:extLst>
                  <a:ext uri="{FF2B5EF4-FFF2-40B4-BE49-F238E27FC236}">
                    <a16:creationId xmlns:a16="http://schemas.microsoft.com/office/drawing/2014/main" id="{513045D4-431D-20AB-A119-308344330C74}"/>
                  </a:ext>
                </a:extLst>
              </p:cNvPr>
              <p:cNvCxnSpPr>
                <a:cxnSpLocks/>
              </p:cNvCxnSpPr>
              <p:nvPr/>
            </p:nvCxnSpPr>
            <p:spPr>
              <a:xfrm>
                <a:off x="8449996" y="8297690"/>
                <a:ext cx="435824" cy="0"/>
              </a:xfrm>
              <a:prstGeom prst="straightConnector1">
                <a:avLst/>
              </a:prstGeom>
              <a:noFill/>
              <a:ln w="38100" cap="flat" cmpd="sng">
                <a:solidFill>
                  <a:srgbClr val="F21D2A"/>
                </a:solidFill>
                <a:prstDash val="solid"/>
                <a:round/>
                <a:headEnd type="none" w="sm" len="sm"/>
                <a:tailEnd type="none" w="sm" len="sm"/>
              </a:ln>
            </p:spPr>
          </p:cxnSp>
          <p:sp>
            <p:nvSpPr>
              <p:cNvPr id="49" name="Google Shape;447;p22">
                <a:extLst>
                  <a:ext uri="{FF2B5EF4-FFF2-40B4-BE49-F238E27FC236}">
                    <a16:creationId xmlns:a16="http://schemas.microsoft.com/office/drawing/2014/main" id="{6A19CF7F-3E59-8417-760A-FEA0B530700E}"/>
                  </a:ext>
                </a:extLst>
              </p:cNvPr>
              <p:cNvSpPr txBox="1"/>
              <p:nvPr/>
            </p:nvSpPr>
            <p:spPr>
              <a:xfrm>
                <a:off x="6842115" y="8551258"/>
                <a:ext cx="3651586" cy="499821"/>
              </a:xfrm>
              <a:prstGeom prst="rect">
                <a:avLst/>
              </a:prstGeom>
              <a:noFill/>
              <a:ln>
                <a:noFill/>
              </a:ln>
            </p:spPr>
            <p:txBody>
              <a:bodyPr spcFirstLastPara="1" wrap="square" lIns="0" tIns="7307" rIns="0" bIns="0" anchor="t" anchorCtr="0">
                <a:spAutoFit/>
              </a:bodyPr>
              <a:lstStyle/>
              <a:p>
                <a:pPr algn="ctr" defTabSz="554492" rtl="0">
                  <a:buClr>
                    <a:srgbClr val="000000"/>
                  </a:buClr>
                </a:pPr>
                <a:r>
                  <a:rPr lang="fr" sz="1600" b="0" i="0" u="none" kern="0" baseline="0" dirty="0">
                    <a:solidFill>
                      <a:srgbClr val="FFFFFF"/>
                    </a:solidFill>
                    <a:latin typeface="DINPro" panose="020B0504020101020102" pitchFamily="34" charset="0"/>
                    <a:ea typeface="DINPro" panose="020B0504020101020102" pitchFamily="34" charset="0"/>
                    <a:cs typeface="DINPro" panose="020B0504020101020102" pitchFamily="34" charset="0"/>
                    <a:sym typeface="Arial"/>
                  </a:rPr>
                  <a:t>Des classes de label UE exceptionnelles </a:t>
                </a:r>
              </a:p>
              <a:p>
                <a:pPr algn="ctr" defTabSz="554492" rtl="0">
                  <a:buClr>
                    <a:srgbClr val="000000"/>
                  </a:buClr>
                </a:pPr>
                <a:r>
                  <a:rPr lang="fr" sz="1600" b="0" i="0" u="none" kern="0" baseline="0" dirty="0">
                    <a:solidFill>
                      <a:srgbClr val="FFFFFF"/>
                    </a:solidFill>
                    <a:latin typeface="DINPro" panose="020B0504020101020102" pitchFamily="34" charset="0"/>
                    <a:ea typeface="DINPro" panose="020B0504020101020102" pitchFamily="34" charset="0"/>
                    <a:cs typeface="DINPro" panose="020B0504020101020102" pitchFamily="34" charset="0"/>
                    <a:sym typeface="Arial"/>
                  </a:rPr>
                  <a:t>WGI : A / RRC : A-B </a:t>
                </a:r>
              </a:p>
            </p:txBody>
          </p:sp>
          <p:pic>
            <p:nvPicPr>
              <p:cNvPr id="76" name="Google Shape;453;p22">
                <a:extLst>
                  <a:ext uri="{FF2B5EF4-FFF2-40B4-BE49-F238E27FC236}">
                    <a16:creationId xmlns:a16="http://schemas.microsoft.com/office/drawing/2014/main" id="{97CD167D-27D0-45FC-51F5-DC65A8B91FBF}"/>
                  </a:ext>
                </a:extLst>
              </p:cNvPr>
              <p:cNvPicPr preferRelativeResize="0"/>
              <p:nvPr/>
            </p:nvPicPr>
            <p:blipFill rotWithShape="1">
              <a:blip r:embed="rId7">
                <a:alphaModFix/>
              </a:blip>
              <a:srcRect/>
              <a:stretch/>
            </p:blipFill>
            <p:spPr>
              <a:xfrm>
                <a:off x="8302602" y="6751537"/>
                <a:ext cx="730613" cy="730613"/>
              </a:xfrm>
              <a:prstGeom prst="rect">
                <a:avLst/>
              </a:prstGeom>
              <a:noFill/>
              <a:ln>
                <a:noFill/>
              </a:ln>
            </p:spPr>
          </p:pic>
        </p:grpSp>
        <p:grpSp>
          <p:nvGrpSpPr>
            <p:cNvPr id="18" name="Group 17">
              <a:extLst>
                <a:ext uri="{FF2B5EF4-FFF2-40B4-BE49-F238E27FC236}">
                  <a16:creationId xmlns:a16="http://schemas.microsoft.com/office/drawing/2014/main" id="{F29F8658-DBBC-A5FB-5394-09B040BC1655}"/>
                </a:ext>
              </a:extLst>
            </p:cNvPr>
            <p:cNvGrpSpPr/>
            <p:nvPr/>
          </p:nvGrpSpPr>
          <p:grpSpPr>
            <a:xfrm>
              <a:off x="2535646" y="6751537"/>
              <a:ext cx="4868116" cy="2545763"/>
              <a:chOff x="718422" y="6751537"/>
              <a:chExt cx="4868116" cy="2545763"/>
            </a:xfrm>
          </p:grpSpPr>
          <p:sp>
            <p:nvSpPr>
              <p:cNvPr id="44" name="Google Shape;442;p22">
                <a:extLst>
                  <a:ext uri="{FF2B5EF4-FFF2-40B4-BE49-F238E27FC236}">
                    <a16:creationId xmlns:a16="http://schemas.microsoft.com/office/drawing/2014/main" id="{8976B215-D2D9-EF92-7F90-07919BE6885E}"/>
                  </a:ext>
                </a:extLst>
              </p:cNvPr>
              <p:cNvSpPr txBox="1"/>
              <p:nvPr/>
            </p:nvSpPr>
            <p:spPr>
              <a:xfrm>
                <a:off x="718422" y="7608935"/>
                <a:ext cx="4868116" cy="362977"/>
              </a:xfrm>
              <a:prstGeom prst="rect">
                <a:avLst/>
              </a:prstGeom>
              <a:noFill/>
              <a:ln>
                <a:noFill/>
              </a:ln>
            </p:spPr>
            <p:txBody>
              <a:bodyPr spcFirstLastPara="1" wrap="square" lIns="0" tIns="54667" rIns="0" bIns="0" anchor="t" anchorCtr="0">
                <a:spAutoFit/>
              </a:bodyPr>
              <a:lstStyle/>
              <a:p>
                <a:pPr algn="ctr" defTabSz="554492" rtl="0">
                  <a:buClr>
                    <a:srgbClr val="000000"/>
                  </a:buClr>
                </a:pPr>
                <a:r>
                  <a:rPr lang="fr" sz="2000" b="1" i="0" u="none" kern="0" baseline="0" dirty="0">
                    <a:solidFill>
                      <a:srgbClr val="FFFFFF"/>
                    </a:solidFill>
                    <a:latin typeface="DINPro-Bold" panose="020B0504020101020102" pitchFamily="34" charset="0"/>
                    <a:ea typeface="DINPro-Bold" panose="020B0504020101020102" pitchFamily="34" charset="0"/>
                    <a:cs typeface="DINPro-Bold" panose="020B0504020101020102" pitchFamily="34" charset="0"/>
                    <a:sym typeface="Arial"/>
                  </a:rPr>
                  <a:t>LE CHOIX DES LEADERS MONDIAUX</a:t>
                </a:r>
                <a:endParaRPr sz="1100" b="1" kern="0" dirty="0">
                  <a:solidFill>
                    <a:srgbClr val="000000"/>
                  </a:solidFill>
                  <a:latin typeface="DINPro-Bold" panose="020B0504020101020102" pitchFamily="34" charset="0"/>
                  <a:cs typeface="DINPro-Bold" panose="020B0504020101020102" pitchFamily="34" charset="0"/>
                  <a:sym typeface="Arial"/>
                </a:endParaRPr>
              </a:p>
            </p:txBody>
          </p:sp>
          <p:cxnSp>
            <p:nvCxnSpPr>
              <p:cNvPr id="45" name="Google Shape;443;p22">
                <a:extLst>
                  <a:ext uri="{FF2B5EF4-FFF2-40B4-BE49-F238E27FC236}">
                    <a16:creationId xmlns:a16="http://schemas.microsoft.com/office/drawing/2014/main" id="{72004751-F5C3-2A8C-3DB3-0B5BF4CE2C0E}"/>
                  </a:ext>
                </a:extLst>
              </p:cNvPr>
              <p:cNvCxnSpPr>
                <a:cxnSpLocks/>
              </p:cNvCxnSpPr>
              <p:nvPr/>
            </p:nvCxnSpPr>
            <p:spPr>
              <a:xfrm>
                <a:off x="2934568" y="8297690"/>
                <a:ext cx="435824" cy="0"/>
              </a:xfrm>
              <a:prstGeom prst="straightConnector1">
                <a:avLst/>
              </a:prstGeom>
              <a:noFill/>
              <a:ln w="38100" cap="flat" cmpd="sng">
                <a:solidFill>
                  <a:srgbClr val="F21D2A"/>
                </a:solidFill>
                <a:prstDash val="solid"/>
                <a:round/>
                <a:headEnd type="none" w="sm" len="sm"/>
                <a:tailEnd type="none" w="sm" len="sm"/>
              </a:ln>
            </p:spPr>
          </p:cxnSp>
          <p:sp>
            <p:nvSpPr>
              <p:cNvPr id="48" name="Google Shape;446;p22">
                <a:extLst>
                  <a:ext uri="{FF2B5EF4-FFF2-40B4-BE49-F238E27FC236}">
                    <a16:creationId xmlns:a16="http://schemas.microsoft.com/office/drawing/2014/main" id="{C0589AF5-0ECC-ADA3-69E3-C5FFD478DC7A}"/>
                  </a:ext>
                </a:extLst>
              </p:cNvPr>
              <p:cNvSpPr txBox="1"/>
              <p:nvPr/>
            </p:nvSpPr>
            <p:spPr>
              <a:xfrm>
                <a:off x="1526673" y="8551258"/>
                <a:ext cx="3278910" cy="746042"/>
              </a:xfrm>
              <a:prstGeom prst="rect">
                <a:avLst/>
              </a:prstGeom>
              <a:noFill/>
              <a:ln>
                <a:noFill/>
              </a:ln>
            </p:spPr>
            <p:txBody>
              <a:bodyPr spcFirstLastPara="1" wrap="square" lIns="0" tIns="7307" rIns="0" bIns="0" anchor="t" anchorCtr="0">
                <a:spAutoFit/>
              </a:bodyPr>
              <a:lstStyle/>
              <a:p>
                <a:pPr algn="ctr" defTabSz="554492" rtl="0">
                  <a:buClr>
                    <a:srgbClr val="000000"/>
                  </a:buClr>
                </a:pPr>
                <a:r>
                  <a:rPr lang="fr" sz="1600" b="0" i="0" u="none" kern="0" baseline="0" dirty="0">
                    <a:solidFill>
                      <a:srgbClr val="FFFFFF"/>
                    </a:solidFill>
                    <a:latin typeface="DINPro" panose="020B0504020101020102" pitchFamily="34" charset="0"/>
                    <a:ea typeface="DINPro" panose="020B0504020101020102" pitchFamily="34" charset="0"/>
                    <a:cs typeface="DINPro" panose="020B0504020101020102" pitchFamily="34" charset="0"/>
                    <a:sym typeface="Arial"/>
                  </a:rPr>
                  <a:t>En cours de développement pour l'approbation OEM par de grandes marques automobiles</a:t>
                </a:r>
                <a:endParaRPr sz="1600" kern="0" dirty="0">
                  <a:solidFill>
                    <a:srgbClr val="FFFFFF"/>
                  </a:solidFill>
                  <a:latin typeface="DINPro" panose="020B0504020101020102" pitchFamily="34" charset="0"/>
                  <a:cs typeface="DINPro" panose="020B0504020101020102" pitchFamily="34" charset="0"/>
                  <a:sym typeface="Arial"/>
                </a:endParaRPr>
              </a:p>
            </p:txBody>
          </p:sp>
          <p:pic>
            <p:nvPicPr>
              <p:cNvPr id="79" name="Graphic 78">
                <a:extLst>
                  <a:ext uri="{FF2B5EF4-FFF2-40B4-BE49-F238E27FC236}">
                    <a16:creationId xmlns:a16="http://schemas.microsoft.com/office/drawing/2014/main" id="{616CB030-5B27-23A7-79AB-D2FA6B678A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6361" y="6751537"/>
                <a:ext cx="712239" cy="712239"/>
              </a:xfrm>
              <a:prstGeom prst="rect">
                <a:avLst/>
              </a:prstGeom>
            </p:spPr>
          </p:pic>
        </p:grpSp>
        <p:grpSp>
          <p:nvGrpSpPr>
            <p:cNvPr id="20" name="Group 19">
              <a:extLst>
                <a:ext uri="{FF2B5EF4-FFF2-40B4-BE49-F238E27FC236}">
                  <a16:creationId xmlns:a16="http://schemas.microsoft.com/office/drawing/2014/main" id="{659EA4C8-642F-071D-A61F-2BBCB7948DAD}"/>
                </a:ext>
              </a:extLst>
            </p:cNvPr>
            <p:cNvGrpSpPr/>
            <p:nvPr/>
          </p:nvGrpSpPr>
          <p:grpSpPr>
            <a:xfrm>
              <a:off x="12976115" y="6736373"/>
              <a:ext cx="3651586" cy="2314706"/>
              <a:chOff x="11158891" y="6736373"/>
              <a:chExt cx="3651586" cy="2314706"/>
            </a:xfrm>
          </p:grpSpPr>
          <p:sp>
            <p:nvSpPr>
              <p:cNvPr id="65" name="Google Shape;448;p22">
                <a:extLst>
                  <a:ext uri="{FF2B5EF4-FFF2-40B4-BE49-F238E27FC236}">
                    <a16:creationId xmlns:a16="http://schemas.microsoft.com/office/drawing/2014/main" id="{96DA2819-F91B-069C-8E32-DD75D5AB53AA}"/>
                  </a:ext>
                </a:extLst>
              </p:cNvPr>
              <p:cNvSpPr txBox="1"/>
              <p:nvPr/>
            </p:nvSpPr>
            <p:spPr>
              <a:xfrm>
                <a:off x="11250635" y="7608935"/>
                <a:ext cx="3468099" cy="362977"/>
              </a:xfrm>
              <a:prstGeom prst="rect">
                <a:avLst/>
              </a:prstGeom>
              <a:noFill/>
              <a:ln>
                <a:noFill/>
              </a:ln>
            </p:spPr>
            <p:txBody>
              <a:bodyPr spcFirstLastPara="1" wrap="square" lIns="0" tIns="54667" rIns="0" bIns="0" anchor="t" anchorCtr="0">
                <a:spAutoFit/>
              </a:bodyPr>
              <a:lstStyle/>
              <a:p>
                <a:pPr algn="ctr" defTabSz="554492" rtl="0">
                  <a:buClr>
                    <a:srgbClr val="000000"/>
                  </a:buClr>
                </a:pPr>
                <a:r>
                  <a:rPr lang="fr" sz="2000" b="1" i="0" u="none" kern="0" baseline="0" dirty="0">
                    <a:solidFill>
                      <a:srgbClr val="FFFFFF"/>
                    </a:solidFill>
                    <a:latin typeface="DINPro-Bold" panose="020B0504020101020102" pitchFamily="34" charset="0"/>
                    <a:ea typeface="DINPro-Bold" panose="020B0504020101020102" pitchFamily="34" charset="0"/>
                    <a:cs typeface="DINPro-Bold" panose="020B0504020101020102" pitchFamily="34" charset="0"/>
                    <a:sym typeface="Arial"/>
                  </a:rPr>
                  <a:t>HÉRITAGE DU TURANZA T005</a:t>
                </a:r>
                <a:endParaRPr sz="1100" b="1" kern="0" dirty="0">
                  <a:solidFill>
                    <a:srgbClr val="000000"/>
                  </a:solidFill>
                  <a:latin typeface="DINPro-Bold" panose="020B0504020101020102" pitchFamily="34" charset="0"/>
                  <a:cs typeface="DINPro-Bold" panose="020B0504020101020102" pitchFamily="34" charset="0"/>
                  <a:sym typeface="Arial"/>
                </a:endParaRPr>
              </a:p>
            </p:txBody>
          </p:sp>
          <p:cxnSp>
            <p:nvCxnSpPr>
              <p:cNvPr id="69" name="Google Shape;449;p22">
                <a:extLst>
                  <a:ext uri="{FF2B5EF4-FFF2-40B4-BE49-F238E27FC236}">
                    <a16:creationId xmlns:a16="http://schemas.microsoft.com/office/drawing/2014/main" id="{EC18B292-7278-BEBD-1DC8-F59E39C9E520}"/>
                  </a:ext>
                </a:extLst>
              </p:cNvPr>
              <p:cNvCxnSpPr>
                <a:cxnSpLocks/>
              </p:cNvCxnSpPr>
              <p:nvPr/>
            </p:nvCxnSpPr>
            <p:spPr>
              <a:xfrm>
                <a:off x="12766772" y="8297690"/>
                <a:ext cx="435824" cy="0"/>
              </a:xfrm>
              <a:prstGeom prst="straightConnector1">
                <a:avLst/>
              </a:prstGeom>
              <a:noFill/>
              <a:ln w="38100" cap="flat" cmpd="sng">
                <a:solidFill>
                  <a:srgbClr val="F21D2A"/>
                </a:solidFill>
                <a:prstDash val="solid"/>
                <a:round/>
                <a:headEnd type="none" w="sm" len="sm"/>
                <a:tailEnd type="none" w="sm" len="sm"/>
              </a:ln>
            </p:spPr>
          </p:cxnSp>
          <p:sp>
            <p:nvSpPr>
              <p:cNvPr id="75" name="Google Shape;450;p22">
                <a:extLst>
                  <a:ext uri="{FF2B5EF4-FFF2-40B4-BE49-F238E27FC236}">
                    <a16:creationId xmlns:a16="http://schemas.microsoft.com/office/drawing/2014/main" id="{2DF6B571-0AD0-D512-6B75-D1B361B0ABFC}"/>
                  </a:ext>
                </a:extLst>
              </p:cNvPr>
              <p:cNvSpPr txBox="1"/>
              <p:nvPr/>
            </p:nvSpPr>
            <p:spPr>
              <a:xfrm>
                <a:off x="11158891" y="8551258"/>
                <a:ext cx="3651586" cy="499821"/>
              </a:xfrm>
              <a:prstGeom prst="rect">
                <a:avLst/>
              </a:prstGeom>
              <a:noFill/>
              <a:ln>
                <a:noFill/>
              </a:ln>
            </p:spPr>
            <p:txBody>
              <a:bodyPr spcFirstLastPara="1" wrap="square" lIns="0" tIns="7307" rIns="0" bIns="0" anchor="t" anchorCtr="0">
                <a:spAutoFit/>
              </a:bodyPr>
              <a:lstStyle/>
              <a:p>
                <a:pPr algn="ctr" defTabSz="554492" rtl="0">
                  <a:buClr>
                    <a:srgbClr val="000000"/>
                  </a:buClr>
                </a:pPr>
                <a:r>
                  <a:rPr lang="fr" sz="1600" b="0" i="0" u="none" kern="0" baseline="0" dirty="0">
                    <a:solidFill>
                      <a:srgbClr val="FFFFFF"/>
                    </a:solidFill>
                    <a:latin typeface="DINPro" panose="020B0504020101020102" pitchFamily="34" charset="0"/>
                    <a:ea typeface="DINPro" panose="020B0504020101020102" pitchFamily="34" charset="0"/>
                    <a:cs typeface="DINPro" panose="020B0504020101020102" pitchFamily="34" charset="0"/>
                    <a:sym typeface="Arial"/>
                  </a:rPr>
                  <a:t>Les excellentes performances du pneu prédécesseur du Turanza 6 (T005)</a:t>
                </a:r>
                <a:endParaRPr sz="1600" kern="0" dirty="0">
                  <a:solidFill>
                    <a:srgbClr val="FFFFFF"/>
                  </a:solidFill>
                  <a:latin typeface="DINPro" panose="020B0504020101020102" pitchFamily="34" charset="0"/>
                  <a:cs typeface="DINPro" panose="020B0504020101020102" pitchFamily="34" charset="0"/>
                  <a:sym typeface="Arial"/>
                </a:endParaRPr>
              </a:p>
            </p:txBody>
          </p:sp>
          <p:pic>
            <p:nvPicPr>
              <p:cNvPr id="80" name="Graphic 79">
                <a:extLst>
                  <a:ext uri="{FF2B5EF4-FFF2-40B4-BE49-F238E27FC236}">
                    <a16:creationId xmlns:a16="http://schemas.microsoft.com/office/drawing/2014/main" id="{6211F5AD-A9D3-9B18-2705-168B42E526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33277" y="6736373"/>
                <a:ext cx="502814" cy="754219"/>
              </a:xfrm>
              <a:prstGeom prst="rect">
                <a:avLst/>
              </a:prstGeom>
            </p:spPr>
          </p:pic>
        </p:grpSp>
      </p:grpSp>
      <p:grpSp>
        <p:nvGrpSpPr>
          <p:cNvPr id="15" name="Group 14">
            <a:extLst>
              <a:ext uri="{FF2B5EF4-FFF2-40B4-BE49-F238E27FC236}">
                <a16:creationId xmlns:a16="http://schemas.microsoft.com/office/drawing/2014/main" id="{0E0D4632-7A60-1C9C-F490-0CE1B8A24E58}"/>
              </a:ext>
            </a:extLst>
          </p:cNvPr>
          <p:cNvGrpSpPr/>
          <p:nvPr/>
        </p:nvGrpSpPr>
        <p:grpSpPr>
          <a:xfrm>
            <a:off x="10677996" y="3504046"/>
            <a:ext cx="3651586" cy="2165733"/>
            <a:chOff x="11158891" y="3504046"/>
            <a:chExt cx="3651586" cy="2165733"/>
          </a:xfrm>
        </p:grpSpPr>
        <p:sp>
          <p:nvSpPr>
            <p:cNvPr id="38" name="Google Shape;436;p22">
              <a:extLst>
                <a:ext uri="{FF2B5EF4-FFF2-40B4-BE49-F238E27FC236}">
                  <a16:creationId xmlns:a16="http://schemas.microsoft.com/office/drawing/2014/main" id="{1640BF94-0B18-FA58-3904-0133A8D9B0E8}"/>
                </a:ext>
              </a:extLst>
            </p:cNvPr>
            <p:cNvSpPr txBox="1"/>
            <p:nvPr/>
          </p:nvSpPr>
          <p:spPr>
            <a:xfrm>
              <a:off x="11250635" y="4227635"/>
              <a:ext cx="3468099" cy="362977"/>
            </a:xfrm>
            <a:prstGeom prst="rect">
              <a:avLst/>
            </a:prstGeom>
            <a:noFill/>
            <a:ln>
              <a:noFill/>
            </a:ln>
          </p:spPr>
          <p:txBody>
            <a:bodyPr spcFirstLastPara="1" wrap="square" lIns="0" tIns="54667" rIns="0" bIns="0" anchor="t" anchorCtr="0">
              <a:spAutoFit/>
            </a:bodyPr>
            <a:lstStyle/>
            <a:p>
              <a:pPr algn="ctr" defTabSz="554492" rtl="0">
                <a:buClr>
                  <a:srgbClr val="000000"/>
                </a:buClr>
              </a:pPr>
              <a:r>
                <a:rPr lang="fr" sz="2000" b="1" i="0" u="none" kern="0" baseline="0">
                  <a:solidFill>
                    <a:srgbClr val="FFFFFF"/>
                  </a:solidFill>
                  <a:latin typeface="DINPro-Bold" panose="020B0504020101020102" pitchFamily="34" charset="0"/>
                  <a:ea typeface="DINPro-Bold" panose="020B0504020101020102" pitchFamily="34" charset="0"/>
                  <a:cs typeface="DINPro-Bold" panose="020B0504020101020102" pitchFamily="34" charset="0"/>
                  <a:sym typeface="Arial"/>
                </a:rPr>
                <a:t>TESTS INDÉPENDANTS</a:t>
              </a:r>
              <a:endParaRPr sz="1100" b="1" kern="0" dirty="0">
                <a:solidFill>
                  <a:srgbClr val="000000"/>
                </a:solidFill>
                <a:latin typeface="DINPro-Bold" panose="020B0504020101020102" pitchFamily="34" charset="0"/>
                <a:cs typeface="DINPro-Bold" panose="020B0504020101020102" pitchFamily="34" charset="0"/>
                <a:sym typeface="Arial"/>
              </a:endParaRPr>
            </a:p>
          </p:txBody>
        </p:sp>
        <p:cxnSp>
          <p:nvCxnSpPr>
            <p:cNvPr id="40" name="Google Shape;438;p22">
              <a:extLst>
                <a:ext uri="{FF2B5EF4-FFF2-40B4-BE49-F238E27FC236}">
                  <a16:creationId xmlns:a16="http://schemas.microsoft.com/office/drawing/2014/main" id="{D4497478-1D70-45C3-1A9B-46E9D707B752}"/>
                </a:ext>
              </a:extLst>
            </p:cNvPr>
            <p:cNvCxnSpPr>
              <a:cxnSpLocks/>
            </p:cNvCxnSpPr>
            <p:nvPr/>
          </p:nvCxnSpPr>
          <p:spPr>
            <a:xfrm>
              <a:off x="12766772" y="4916390"/>
              <a:ext cx="435824" cy="0"/>
            </a:xfrm>
            <a:prstGeom prst="straightConnector1">
              <a:avLst/>
            </a:prstGeom>
            <a:noFill/>
            <a:ln w="38100" cap="flat" cmpd="sng">
              <a:solidFill>
                <a:srgbClr val="F21D2A"/>
              </a:solidFill>
              <a:prstDash val="solid"/>
              <a:round/>
              <a:headEnd type="none" w="sm" len="sm"/>
              <a:tailEnd type="none" w="sm" len="sm"/>
            </a:ln>
          </p:spPr>
        </p:cxnSp>
        <p:sp>
          <p:nvSpPr>
            <p:cNvPr id="43" name="Google Shape;441;p22">
              <a:extLst>
                <a:ext uri="{FF2B5EF4-FFF2-40B4-BE49-F238E27FC236}">
                  <a16:creationId xmlns:a16="http://schemas.microsoft.com/office/drawing/2014/main" id="{D2340977-2B12-61BE-B025-D18BBE436A33}"/>
                </a:ext>
              </a:extLst>
            </p:cNvPr>
            <p:cNvSpPr txBox="1"/>
            <p:nvPr/>
          </p:nvSpPr>
          <p:spPr>
            <a:xfrm>
              <a:off x="11158891" y="5169958"/>
              <a:ext cx="3651586" cy="499821"/>
            </a:xfrm>
            <a:prstGeom prst="rect">
              <a:avLst/>
            </a:prstGeom>
            <a:noFill/>
            <a:ln>
              <a:noFill/>
            </a:ln>
          </p:spPr>
          <p:txBody>
            <a:bodyPr spcFirstLastPara="1" wrap="square" lIns="0" tIns="7307" rIns="0" bIns="0" anchor="t" anchorCtr="0">
              <a:spAutoFit/>
            </a:bodyPr>
            <a:lstStyle/>
            <a:p>
              <a:pPr algn="ctr" defTabSz="554492" rtl="0">
                <a:buClr>
                  <a:srgbClr val="000000"/>
                </a:buClr>
              </a:pPr>
              <a:r>
                <a:rPr lang="fr" sz="1600" b="0" i="0" u="none" kern="0" baseline="0">
                  <a:solidFill>
                    <a:srgbClr val="FFFFFF"/>
                  </a:solidFill>
                  <a:latin typeface="DINPro" panose="020B0504020101020102" pitchFamily="34" charset="0"/>
                  <a:ea typeface="DINPro" panose="020B0504020101020102" pitchFamily="34" charset="0"/>
                  <a:cs typeface="DINPro" panose="020B0504020101020102" pitchFamily="34" charset="0"/>
                  <a:sym typeface="Arial"/>
                </a:rPr>
                <a:t>Performance du produit testée et accréditée par TÜV SUD</a:t>
              </a:r>
              <a:endParaRPr sz="1600" kern="0" dirty="0">
                <a:solidFill>
                  <a:srgbClr val="FFFFFF"/>
                </a:solidFill>
                <a:latin typeface="DINPro" panose="020B0504020101020102" pitchFamily="34" charset="0"/>
                <a:sym typeface="Arial"/>
              </a:endParaRPr>
            </a:p>
          </p:txBody>
        </p:sp>
        <p:pic>
          <p:nvPicPr>
            <p:cNvPr id="81" name="Afbeelding 32">
              <a:extLst>
                <a:ext uri="{FF2B5EF4-FFF2-40B4-BE49-F238E27FC236}">
                  <a16:creationId xmlns:a16="http://schemas.microsoft.com/office/drawing/2014/main" id="{4C8BEB2A-2AA8-9106-2581-AB40BE6F6D05}"/>
                </a:ext>
              </a:extLst>
            </p:cNvPr>
            <p:cNvPicPr>
              <a:picLocks noChangeAspect="1"/>
            </p:cNvPicPr>
            <p:nvPr/>
          </p:nvPicPr>
          <p:blipFill>
            <a:blip r:embed="rId12"/>
            <a:stretch>
              <a:fillRect/>
            </a:stretch>
          </p:blipFill>
          <p:spPr>
            <a:xfrm>
              <a:off x="12693206" y="3504046"/>
              <a:ext cx="582956" cy="582956"/>
            </a:xfrm>
            <a:prstGeom prst="rect">
              <a:avLst/>
            </a:prstGeom>
          </p:spPr>
        </p:pic>
      </p:grpSp>
      <p:grpSp>
        <p:nvGrpSpPr>
          <p:cNvPr id="17" name="Group 16">
            <a:extLst>
              <a:ext uri="{FF2B5EF4-FFF2-40B4-BE49-F238E27FC236}">
                <a16:creationId xmlns:a16="http://schemas.microsoft.com/office/drawing/2014/main" id="{DBCA7896-9623-1527-7316-B2C3CA3B01AC}"/>
              </a:ext>
            </a:extLst>
          </p:cNvPr>
          <p:cNvGrpSpPr/>
          <p:nvPr/>
        </p:nvGrpSpPr>
        <p:grpSpPr>
          <a:xfrm>
            <a:off x="15561141" y="3529942"/>
            <a:ext cx="3468099" cy="2391504"/>
            <a:chOff x="15792635" y="3529942"/>
            <a:chExt cx="3468099" cy="2391504"/>
          </a:xfrm>
        </p:grpSpPr>
        <p:sp>
          <p:nvSpPr>
            <p:cNvPr id="32" name="object 16">
              <a:extLst>
                <a:ext uri="{FF2B5EF4-FFF2-40B4-BE49-F238E27FC236}">
                  <a16:creationId xmlns:a16="http://schemas.microsoft.com/office/drawing/2014/main" id="{A42FC1FA-4765-AFF9-AB63-17535339FF0C}"/>
                </a:ext>
              </a:extLst>
            </p:cNvPr>
            <p:cNvSpPr txBox="1"/>
            <p:nvPr/>
          </p:nvSpPr>
          <p:spPr>
            <a:xfrm>
              <a:off x="15812967" y="5169958"/>
              <a:ext cx="3427434" cy="751488"/>
            </a:xfrm>
            <a:prstGeom prst="rect">
              <a:avLst/>
            </a:prstGeom>
          </p:spPr>
          <p:txBody>
            <a:bodyPr vert="horz" wrap="square" lIns="0" tIns="12700" rIns="0" bIns="0" rtlCol="0">
              <a:spAutoFit/>
            </a:bodyPr>
            <a:lstStyle/>
            <a:p>
              <a:pPr marR="5080" algn="ctr" defTabSz="554492" rtl="0">
                <a:lnSpc>
                  <a:spcPct val="100000"/>
                </a:lnSpc>
                <a:spcBef>
                  <a:spcPts val="100"/>
                </a:spcBef>
                <a:buClr>
                  <a:srgbClr val="000000"/>
                </a:buClr>
              </a:pPr>
              <a:r>
                <a:rPr lang="fr" sz="1600" b="0" i="0" u="none" kern="0" baseline="0" dirty="0">
                  <a:solidFill>
                    <a:srgbClr val="FFFFFF"/>
                  </a:solidFill>
                  <a:latin typeface="DINPro" panose="020B0504020101020102" pitchFamily="34" charset="0"/>
                  <a:ea typeface="DINPro" panose="020B0504020101020102" pitchFamily="34" charset="0"/>
                  <a:cs typeface="DINPro" panose="020B0504020101020102" pitchFamily="34" charset="0"/>
                </a:rPr>
                <a:t>Des dépenses de R&amp;D de pointe avec +/- 780 millions d'euros investis chaque année dans le monde.</a:t>
              </a:r>
            </a:p>
          </p:txBody>
        </p:sp>
        <p:pic>
          <p:nvPicPr>
            <p:cNvPr id="9" name="Picture 8" descr="Icon&#10;&#10;Description automatically generated">
              <a:extLst>
                <a:ext uri="{FF2B5EF4-FFF2-40B4-BE49-F238E27FC236}">
                  <a16:creationId xmlns:a16="http://schemas.microsoft.com/office/drawing/2014/main" id="{1AEE3EE2-5164-6B95-45A6-B5DC7CE8DD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26238" y="3529942"/>
              <a:ext cx="600893" cy="582956"/>
            </a:xfrm>
            <a:prstGeom prst="rect">
              <a:avLst/>
            </a:prstGeom>
          </p:spPr>
        </p:pic>
        <p:sp>
          <p:nvSpPr>
            <p:cNvPr id="82" name="Google Shape;436;p22">
              <a:extLst>
                <a:ext uri="{FF2B5EF4-FFF2-40B4-BE49-F238E27FC236}">
                  <a16:creationId xmlns:a16="http://schemas.microsoft.com/office/drawing/2014/main" id="{23400CEC-D958-DD22-0781-F5A4A0CC51A1}"/>
                </a:ext>
              </a:extLst>
            </p:cNvPr>
            <p:cNvSpPr txBox="1"/>
            <p:nvPr/>
          </p:nvSpPr>
          <p:spPr>
            <a:xfrm>
              <a:off x="15792635" y="4239210"/>
              <a:ext cx="3468099" cy="362977"/>
            </a:xfrm>
            <a:prstGeom prst="rect">
              <a:avLst/>
            </a:prstGeom>
            <a:noFill/>
            <a:ln>
              <a:noFill/>
            </a:ln>
          </p:spPr>
          <p:txBody>
            <a:bodyPr spcFirstLastPara="1" wrap="square" lIns="0" tIns="54667" rIns="0" bIns="0" anchor="t" anchorCtr="0">
              <a:spAutoFit/>
            </a:bodyPr>
            <a:lstStyle/>
            <a:p>
              <a:pPr algn="ctr" defTabSz="554492" rtl="0">
                <a:buClr>
                  <a:srgbClr val="000000"/>
                </a:buClr>
              </a:pPr>
              <a:r>
                <a:rPr lang="fr" sz="2000" b="1" i="0" u="none" kern="0" baseline="0">
                  <a:solidFill>
                    <a:srgbClr val="FFFFFF"/>
                  </a:solidFill>
                  <a:latin typeface="DINPro-Bold" panose="020B0504020101020102" pitchFamily="34" charset="0"/>
                  <a:ea typeface="DINPro-Bold" panose="020B0504020101020102" pitchFamily="34" charset="0"/>
                  <a:cs typeface="DINPro-Bold" panose="020B0504020101020102" pitchFamily="34" charset="0"/>
                  <a:sym typeface="Arial"/>
                </a:rPr>
                <a:t>R&amp;D DE POINTE</a:t>
              </a:r>
              <a:endParaRPr sz="2000" b="1" kern="0" dirty="0">
                <a:solidFill>
                  <a:srgbClr val="FFFFFF"/>
                </a:solidFill>
                <a:latin typeface="DINPro-Bold" panose="020B0504020101020102" pitchFamily="34" charset="0"/>
                <a:cs typeface="DINPro-Bold" panose="020B0504020101020102" pitchFamily="34" charset="0"/>
                <a:sym typeface="Arial"/>
              </a:endParaRPr>
            </a:p>
          </p:txBody>
        </p:sp>
        <p:cxnSp>
          <p:nvCxnSpPr>
            <p:cNvPr id="83" name="Google Shape;438;p22">
              <a:extLst>
                <a:ext uri="{FF2B5EF4-FFF2-40B4-BE49-F238E27FC236}">
                  <a16:creationId xmlns:a16="http://schemas.microsoft.com/office/drawing/2014/main" id="{510C7D9D-63CC-4A08-D279-B641FD56F327}"/>
                </a:ext>
              </a:extLst>
            </p:cNvPr>
            <p:cNvCxnSpPr>
              <a:cxnSpLocks/>
            </p:cNvCxnSpPr>
            <p:nvPr/>
          </p:nvCxnSpPr>
          <p:spPr>
            <a:xfrm>
              <a:off x="17308772" y="4927965"/>
              <a:ext cx="435824" cy="0"/>
            </a:xfrm>
            <a:prstGeom prst="straightConnector1">
              <a:avLst/>
            </a:prstGeom>
            <a:noFill/>
            <a:ln w="38100" cap="flat" cmpd="sng">
              <a:solidFill>
                <a:srgbClr val="F21D2A"/>
              </a:solidFill>
              <a:prstDash val="solid"/>
              <a:round/>
              <a:headEnd type="none" w="sm" len="sm"/>
              <a:tailEnd type="none" w="sm" len="sm"/>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11">
            <a:extLst>
              <a:ext uri="{FF2B5EF4-FFF2-40B4-BE49-F238E27FC236}">
                <a16:creationId xmlns:a16="http://schemas.microsoft.com/office/drawing/2014/main" id="{8701CFFD-FD32-B20A-E57A-7B33F79588F3}"/>
              </a:ext>
            </a:extLst>
          </p:cNvPr>
          <p:cNvSpPr txBox="1"/>
          <p:nvPr/>
        </p:nvSpPr>
        <p:spPr>
          <a:xfrm>
            <a:off x="925250" y="1937217"/>
            <a:ext cx="18253600" cy="738407"/>
          </a:xfrm>
          <a:prstGeom prst="rect">
            <a:avLst/>
          </a:prstGeom>
        </p:spPr>
        <p:txBody>
          <a:bodyPr vert="horz" wrap="square" lIns="0" tIns="0" rIns="0" bIns="0" rtlCol="0">
            <a:spAutoFit/>
          </a:bodyPr>
          <a:lstStyle/>
          <a:p>
            <a:pPr algn="ctr" defTabSz="914357" rtl="0"/>
            <a:r>
              <a:rPr lang="fr" sz="2399" b="0" i="0" u="none" spc="174" baseline="0" dirty="0">
                <a:solidFill>
                  <a:prstClr val="black"/>
                </a:solidFill>
                <a:latin typeface="DINPro" panose="020B0504020101020102" pitchFamily="34" charset="0"/>
                <a:ea typeface="DINPro" panose="020B0504020101020102" pitchFamily="34" charset="0"/>
                <a:cs typeface="DINPro" panose="020B0504020101020102" pitchFamily="34" charset="0"/>
              </a:rPr>
              <a:t>Le Turanza 6 ACCROÎT SIGNIFICATIVEMENT LA COUVERTURE DES BESOINS​</a:t>
            </a:r>
          </a:p>
          <a:p>
            <a:pPr algn="ctr" defTabSz="914357" rtl="0"/>
            <a:r>
              <a:rPr lang="fr" sz="2399" b="0" i="0" u="none" spc="174" baseline="0" dirty="0">
                <a:solidFill>
                  <a:prstClr val="black"/>
                </a:solidFill>
                <a:latin typeface="DINPro" panose="020B0504020101020102" pitchFamily="34" charset="0"/>
                <a:ea typeface="DINPro" panose="020B0504020101020102" pitchFamily="34" charset="0"/>
                <a:cs typeface="DINPro" panose="020B0504020101020102" pitchFamily="34" charset="0"/>
              </a:rPr>
              <a:t>AVEC 31 NOUVELLES TAILLES COURTES AXÉES SUR LE </a:t>
            </a:r>
            <a:r>
              <a:rPr lang="fr" sz="2399" b="1" i="0" u="none" spc="174" baseline="0" dirty="0">
                <a:solidFill>
                  <a:prstClr val="black"/>
                </a:solidFill>
                <a:latin typeface="DINPro" panose="020B0504020101020102" pitchFamily="34" charset="0"/>
                <a:ea typeface="DINPro" panose="020B0504020101020102" pitchFamily="34" charset="0"/>
                <a:cs typeface="DINPro" panose="020B0504020101020102" pitchFamily="34" charset="0"/>
              </a:rPr>
              <a:t>SEGMENT DES JANTES DE GRAND DIAMÈTRE​</a:t>
            </a:r>
            <a:endParaRPr lang="fr" sz="1600" b="1" spc="174" dirty="0">
              <a:solidFill>
                <a:srgbClr val="F6119A"/>
              </a:solidFill>
              <a:latin typeface="DINPro" panose="020B0504020101020102" pitchFamily="34" charset="0"/>
              <a:cs typeface="DINPro" panose="020B0504020101020102" pitchFamily="34" charset="0"/>
            </a:endParaRPr>
          </a:p>
        </p:txBody>
      </p:sp>
      <p:sp>
        <p:nvSpPr>
          <p:cNvPr id="23" name="Google Shape;716;p29">
            <a:extLst>
              <a:ext uri="{FF2B5EF4-FFF2-40B4-BE49-F238E27FC236}">
                <a16:creationId xmlns:a16="http://schemas.microsoft.com/office/drawing/2014/main" id="{054B507D-FE5D-4B28-86A0-3F33F26E4D29}"/>
              </a:ext>
            </a:extLst>
          </p:cNvPr>
          <p:cNvSpPr txBox="1"/>
          <p:nvPr/>
        </p:nvSpPr>
        <p:spPr>
          <a:xfrm>
            <a:off x="1983273" y="5341443"/>
            <a:ext cx="3802883" cy="292499"/>
          </a:xfrm>
          <a:prstGeom prst="rect">
            <a:avLst/>
          </a:prstGeom>
          <a:noFill/>
          <a:ln>
            <a:noFill/>
          </a:ln>
        </p:spPr>
        <p:txBody>
          <a:bodyPr spcFirstLastPara="1" wrap="square" lIns="0" tIns="15223" rIns="0" bIns="0" anchor="t" anchorCtr="0">
            <a:spAutoFit/>
          </a:bodyPr>
          <a:lstStyle/>
          <a:p>
            <a:pPr marL="12699" algn="ctr" defTabSz="914357" rtl="0"/>
            <a:r>
              <a:rPr lang="fr" sz="1801" b="1" i="0" u="none" baseline="0">
                <a:solidFill>
                  <a:prstClr val="black"/>
                </a:solidFill>
                <a:latin typeface="DINPro" panose="020B0504020101020102" pitchFamily="34" charset="0"/>
                <a:ea typeface="DINPro" panose="020B0504020101020102" pitchFamily="34" charset="0"/>
                <a:cs typeface="DINPro" panose="020B0504020101020102" pitchFamily="34" charset="0"/>
                <a:sym typeface="Arial"/>
              </a:rPr>
              <a:t>TAILLES LONGUES ET COURTES</a:t>
            </a:r>
            <a:endParaRPr sz="1801" b="1" dirty="0">
              <a:solidFill>
                <a:prstClr val="black"/>
              </a:solidFill>
              <a:latin typeface="DINPro" panose="020B0504020101020102" pitchFamily="34" charset="0"/>
              <a:cs typeface="DINPro" panose="020B0504020101020102" pitchFamily="34" charset="0"/>
              <a:sym typeface="Arial"/>
            </a:endParaRPr>
          </a:p>
        </p:txBody>
      </p:sp>
      <p:sp>
        <p:nvSpPr>
          <p:cNvPr id="31" name="Google Shape;720;p29">
            <a:extLst>
              <a:ext uri="{FF2B5EF4-FFF2-40B4-BE49-F238E27FC236}">
                <a16:creationId xmlns:a16="http://schemas.microsoft.com/office/drawing/2014/main" id="{31D3C5BF-78F5-4BDB-81DB-6873ECE6B6D5}"/>
              </a:ext>
            </a:extLst>
          </p:cNvPr>
          <p:cNvSpPr txBox="1"/>
          <p:nvPr/>
        </p:nvSpPr>
        <p:spPr>
          <a:xfrm>
            <a:off x="3274772" y="4453392"/>
            <a:ext cx="1219885" cy="848944"/>
          </a:xfrm>
          <a:prstGeom prst="rect">
            <a:avLst/>
          </a:prstGeom>
          <a:noFill/>
          <a:ln>
            <a:noFill/>
          </a:ln>
        </p:spPr>
        <p:txBody>
          <a:bodyPr spcFirstLastPara="1" wrap="square" lIns="0" tIns="17774" rIns="0" bIns="0" anchor="t" anchorCtr="0">
            <a:spAutoFit/>
          </a:bodyPr>
          <a:lstStyle/>
          <a:p>
            <a:pPr marL="12699" algn="ctr" defTabSz="914357" rtl="0"/>
            <a:r>
              <a:rPr lang="fr" sz="5400" b="1" i="0" u="none" baseline="0" dirty="0">
                <a:solidFill>
                  <a:srgbClr val="FF0000"/>
                </a:solidFill>
                <a:latin typeface="DINPro" panose="020B0504020101020102" pitchFamily="34" charset="0"/>
                <a:ea typeface="DINPro" panose="020B0504020101020102" pitchFamily="34" charset="0"/>
                <a:cs typeface="DINPro" panose="020B0504020101020102" pitchFamily="34" charset="0"/>
                <a:sym typeface="Arial"/>
              </a:rPr>
              <a:t>135</a:t>
            </a:r>
            <a:endParaRPr sz="5400" b="1" dirty="0">
              <a:solidFill>
                <a:srgbClr val="FF0000"/>
              </a:solidFill>
              <a:latin typeface="DINPro" panose="020B0504020101020102" pitchFamily="34" charset="0"/>
              <a:cs typeface="DINPro" panose="020B0504020101020102" pitchFamily="34" charset="0"/>
              <a:sym typeface="Arial"/>
            </a:endParaRPr>
          </a:p>
        </p:txBody>
      </p:sp>
      <p:pic>
        <p:nvPicPr>
          <p:cNvPr id="32" name="Graphic 31">
            <a:extLst>
              <a:ext uri="{FF2B5EF4-FFF2-40B4-BE49-F238E27FC236}">
                <a16:creationId xmlns:a16="http://schemas.microsoft.com/office/drawing/2014/main" id="{5EC208D0-EA10-4822-BC74-900D163B10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6016" y="3290281"/>
            <a:ext cx="1223700" cy="1031747"/>
          </a:xfrm>
          <a:prstGeom prst="rect">
            <a:avLst/>
          </a:prstGeom>
        </p:spPr>
      </p:pic>
      <p:graphicFrame>
        <p:nvGraphicFramePr>
          <p:cNvPr id="3" name="Table 2">
            <a:extLst>
              <a:ext uri="{FF2B5EF4-FFF2-40B4-BE49-F238E27FC236}">
                <a16:creationId xmlns:a16="http://schemas.microsoft.com/office/drawing/2014/main" id="{B42230D6-60D0-4BF0-9F94-8E512C1AA144}"/>
              </a:ext>
            </a:extLst>
          </p:cNvPr>
          <p:cNvGraphicFramePr>
            <a:graphicFrameLocks noGrp="1"/>
          </p:cNvGraphicFramePr>
          <p:nvPr>
            <p:extLst>
              <p:ext uri="{D42A27DB-BD31-4B8C-83A1-F6EECF244321}">
                <p14:modId xmlns:p14="http://schemas.microsoft.com/office/powerpoint/2010/main" val="4017681609"/>
              </p:ext>
            </p:extLst>
          </p:nvPr>
        </p:nvGraphicFramePr>
        <p:xfrm>
          <a:off x="1319920" y="5991185"/>
          <a:ext cx="5129589" cy="2812515"/>
        </p:xfrm>
        <a:graphic>
          <a:graphicData uri="http://schemas.openxmlformats.org/drawingml/2006/table">
            <a:tbl>
              <a:tblPr/>
              <a:tblGrid>
                <a:gridCol w="1709863">
                  <a:extLst>
                    <a:ext uri="{9D8B030D-6E8A-4147-A177-3AD203B41FA5}">
                      <a16:colId xmlns:a16="http://schemas.microsoft.com/office/drawing/2014/main" val="3083616408"/>
                    </a:ext>
                  </a:extLst>
                </a:gridCol>
                <a:gridCol w="1709863">
                  <a:extLst>
                    <a:ext uri="{9D8B030D-6E8A-4147-A177-3AD203B41FA5}">
                      <a16:colId xmlns:a16="http://schemas.microsoft.com/office/drawing/2014/main" val="3921057798"/>
                    </a:ext>
                  </a:extLst>
                </a:gridCol>
                <a:gridCol w="1709863">
                  <a:extLst>
                    <a:ext uri="{9D8B030D-6E8A-4147-A177-3AD203B41FA5}">
                      <a16:colId xmlns:a16="http://schemas.microsoft.com/office/drawing/2014/main" val="4140076561"/>
                    </a:ext>
                  </a:extLst>
                </a:gridCol>
              </a:tblGrid>
              <a:tr h="288198">
                <a:tc rowSpan="2">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JANTE </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T005</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solidFill>
                      <a:srgbClr val="FFFFFF"/>
                    </a:solidFill>
                  </a:tcPr>
                </a:tc>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TUR6</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57055475"/>
                  </a:ext>
                </a:extLst>
              </a:tr>
              <a:tr h="481225">
                <a:tc vMerge="1">
                  <a:txBody>
                    <a:bodyPr/>
                    <a:lstStyle/>
                    <a:p>
                      <a:endParaRPr lang="fr"/>
                    </a:p>
                  </a:txBody>
                  <a:tcPr/>
                </a:tc>
                <a:tc>
                  <a:txBody>
                    <a:bodyPr/>
                    <a:lstStyle/>
                    <a:p>
                      <a:pPr algn="ctr" rtl="0" fontAlgn="ctr"/>
                      <a:r>
                        <a:rPr lang="fr" sz="1400" b="0" i="0" u="none" strike="noStrike" baseline="0" dirty="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N° de la taille longue</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r" sz="1400" b="0" i="0" u="none" strike="noStrike" baseline="0" dirty="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N° de la taille longue</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2509742"/>
                  </a:ext>
                </a:extLst>
              </a:tr>
              <a:tr h="301051">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16”</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32</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26</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90913072"/>
                  </a:ext>
                </a:extLst>
              </a:tr>
              <a:tr h="301051">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17”</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44</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29</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497313291"/>
                  </a:ext>
                </a:extLst>
              </a:tr>
              <a:tr h="288198">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18”</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23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23</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46199784"/>
                  </a:ext>
                </a:extLst>
              </a:tr>
              <a:tr h="288198">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19”</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18</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dirty="0">
                          <a:solidFill>
                            <a:srgbClr val="000000"/>
                          </a:solidFill>
                          <a:effectLst/>
                          <a:latin typeface="DINPro" panose="02000503040000020003" pitchFamily="50" charset="0"/>
                          <a:ea typeface="DINPro" panose="02000503040000020003" pitchFamily="50" charset="0"/>
                          <a:cs typeface="DINPro" panose="02000503040000020003" pitchFamily="50" charset="0"/>
                        </a:rPr>
                        <a:t>23</a:t>
                      </a:r>
                      <a:endParaRPr lang="fr" sz="1400" b="0" i="0" u="none" strike="noStrike" dirty="0">
                        <a:solidFill>
                          <a:srgbClr val="000000"/>
                        </a:solidFill>
                        <a:effectLst/>
                        <a:latin typeface="DINPro" panose="02000503040000020003" pitchFamily="50" charset="0"/>
                      </a:endParaRP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41425907"/>
                  </a:ext>
                </a:extLst>
              </a:tr>
              <a:tr h="288198">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20”</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10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17</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880248291"/>
                  </a:ext>
                </a:extLst>
              </a:tr>
              <a:tr h="288198">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21”</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12</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866887093"/>
                  </a:ext>
                </a:extLst>
              </a:tr>
              <a:tr h="288198">
                <a:tc>
                  <a:txBody>
                    <a:bodyPr/>
                    <a:lstStyle/>
                    <a:p>
                      <a:pPr algn="ctr" rtl="0" fontAlgn="ctr"/>
                      <a:r>
                        <a:rPr lang="fr" sz="1400" b="0" i="0" u="none" strike="noStrike" baseline="0">
                          <a:solidFill>
                            <a:srgbClr val="000000"/>
                          </a:solidFill>
                          <a:effectLst/>
                          <a:latin typeface="DINPro-Bold" panose="02000503030000020004" pitchFamily="50" charset="0"/>
                          <a:ea typeface="DINPro-Bold" panose="02000503030000020004" pitchFamily="50" charset="0"/>
                          <a:cs typeface="DINPro-Bold" panose="02000503030000020004" pitchFamily="50" charset="0"/>
                        </a:rPr>
                        <a:t>22”</a:t>
                      </a:r>
                    </a:p>
                  </a:txBody>
                  <a:tcPr marL="7620" marR="7620" marT="7620" marB="0" anchor="ctr">
                    <a:lnL w="12700" cap="flat" cmpd="sng" algn="ctr">
                      <a:solidFill>
                        <a:srgbClr val="BFBFBF"/>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rtl="0" fontAlgn="ctr"/>
                      <a:r>
                        <a:rPr lang="fr" sz="1400" b="0" i="0" u="none" strike="noStrike" baseline="0">
                          <a:solidFill>
                            <a:srgbClr val="000000"/>
                          </a:solidFill>
                          <a:effectLst/>
                          <a:latin typeface="DINPro" panose="02000503040000020003" pitchFamily="50" charset="0"/>
                          <a:ea typeface="DINPro" panose="02000503040000020003" pitchFamily="50" charset="0"/>
                          <a:cs typeface="DINPro" panose="02000503040000020003" pitchFamily="50" charset="0"/>
                        </a:rPr>
                        <a:t>0</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a:txBody>
                    <a:bodyPr/>
                    <a:lstStyle/>
                    <a:p>
                      <a:pPr algn="ctr" rtl="0" fontAlgn="ctr"/>
                      <a:r>
                        <a:rPr lang="fr" sz="1400" b="0" i="0" u="none" strike="noStrike" baseline="0" dirty="0">
                          <a:solidFill>
                            <a:srgbClr val="000000"/>
                          </a:solidFill>
                          <a:effectLst/>
                          <a:latin typeface="DINPro" panose="02000503040000020003" pitchFamily="50" charset="0"/>
                          <a:ea typeface="DINPro" panose="02000503040000020003" pitchFamily="50" charset="0"/>
                          <a:cs typeface="DINPro" panose="02000503040000020003" pitchFamily="50" charset="0"/>
                        </a:rPr>
                        <a:t>5</a:t>
                      </a:r>
                    </a:p>
                  </a:txBody>
                  <a:tcPr marL="7620" marR="7620" marT="7620" marB="0" anchor="ctr">
                    <a:lnL w="12700" cap="flat" cmpd="sng" algn="ctr">
                      <a:solidFill>
                        <a:schemeClr val="bg1">
                          <a:lumMod val="65000"/>
                        </a:schemeClr>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575891211"/>
                  </a:ext>
                </a:extLst>
              </a:tr>
            </a:tbl>
          </a:graphicData>
        </a:graphic>
      </p:graphicFrame>
      <p:sp>
        <p:nvSpPr>
          <p:cNvPr id="36" name="Google Shape;629;p29">
            <a:extLst>
              <a:ext uri="{FF2B5EF4-FFF2-40B4-BE49-F238E27FC236}">
                <a16:creationId xmlns:a16="http://schemas.microsoft.com/office/drawing/2014/main" id="{77FD24CE-F8D5-4D61-9762-6C3B8AC766A4}"/>
              </a:ext>
            </a:extLst>
          </p:cNvPr>
          <p:cNvSpPr txBox="1"/>
          <p:nvPr/>
        </p:nvSpPr>
        <p:spPr>
          <a:xfrm>
            <a:off x="7895234" y="6670371"/>
            <a:ext cx="4080144" cy="569626"/>
          </a:xfrm>
          <a:prstGeom prst="rect">
            <a:avLst/>
          </a:prstGeom>
          <a:noFill/>
          <a:ln>
            <a:noFill/>
          </a:ln>
        </p:spPr>
        <p:txBody>
          <a:bodyPr spcFirstLastPara="1" wrap="square" lIns="0" tIns="15223" rIns="0" bIns="0" anchor="t" anchorCtr="0">
            <a:spAutoFit/>
          </a:bodyPr>
          <a:lstStyle/>
          <a:p>
            <a:pPr marL="12699" algn="ctr" defTabSz="914357" rtl="0"/>
            <a:r>
              <a:rPr lang="fr" sz="1801" b="1" i="0" u="none" baseline="0" dirty="0">
                <a:solidFill>
                  <a:prstClr val="black"/>
                </a:solidFill>
                <a:latin typeface="DINPro" panose="020B0504020101020102" pitchFamily="34" charset="0"/>
                <a:ea typeface="DINPro" panose="020B0504020101020102" pitchFamily="34" charset="0"/>
                <a:cs typeface="DINPro" panose="020B0504020101020102" pitchFamily="34" charset="0"/>
                <a:sym typeface="Arial"/>
              </a:rPr>
              <a:t>COUVERTURE DE LA DEMANDE</a:t>
            </a:r>
            <a:br>
              <a:rPr lang="fr" sz="1801" b="1" dirty="0">
                <a:solidFill>
                  <a:prstClr val="black"/>
                </a:solidFill>
                <a:latin typeface="DINPro" panose="020B0504020101020102" pitchFamily="34" charset="0"/>
                <a:cs typeface="DINPro" panose="020B0504020101020102" pitchFamily="34" charset="0"/>
                <a:sym typeface="Arial"/>
              </a:rPr>
            </a:br>
            <a:r>
              <a:rPr lang="fr" sz="1801" b="1" i="0" u="none" baseline="0" dirty="0">
                <a:solidFill>
                  <a:prstClr val="black"/>
                </a:solidFill>
                <a:latin typeface="DINPro" panose="020B0504020101020102" pitchFamily="34" charset="0"/>
                <a:ea typeface="DINPro" panose="020B0504020101020102" pitchFamily="34" charset="0"/>
                <a:cs typeface="DINPro" panose="020B0504020101020102" pitchFamily="34" charset="0"/>
                <a:sym typeface="Arial"/>
              </a:rPr>
              <a:t>DES JANTES DE GRAND DIAMÈTRE (HRD) </a:t>
            </a:r>
            <a:r>
              <a:rPr lang="fr" sz="1801" b="1" i="0" u="none" baseline="30000" dirty="0">
                <a:solidFill>
                  <a:prstClr val="black"/>
                </a:solidFill>
                <a:latin typeface="DINPro" panose="020B0504020101020102" pitchFamily="34" charset="0"/>
                <a:ea typeface="DINPro" panose="020B0504020101020102" pitchFamily="34" charset="0"/>
                <a:cs typeface="DINPro" panose="020B0504020101020102" pitchFamily="34" charset="0"/>
                <a:sym typeface="Arial"/>
              </a:rPr>
              <a:t>1)</a:t>
            </a:r>
            <a:endParaRPr sz="1801" b="1" baseline="30000" dirty="0">
              <a:solidFill>
                <a:prstClr val="black"/>
              </a:solidFill>
              <a:latin typeface="DINPro" panose="020B0504020101020102" pitchFamily="34" charset="0"/>
              <a:cs typeface="DINPro" panose="020B0504020101020102" pitchFamily="34" charset="0"/>
              <a:sym typeface="Arial"/>
            </a:endParaRPr>
          </a:p>
        </p:txBody>
      </p:sp>
      <p:sp>
        <p:nvSpPr>
          <p:cNvPr id="37" name="Google Shape;722;p29">
            <a:extLst>
              <a:ext uri="{FF2B5EF4-FFF2-40B4-BE49-F238E27FC236}">
                <a16:creationId xmlns:a16="http://schemas.microsoft.com/office/drawing/2014/main" id="{714B6E32-786A-45DB-B10A-08785AF27F9C}"/>
              </a:ext>
            </a:extLst>
          </p:cNvPr>
          <p:cNvSpPr/>
          <p:nvPr/>
        </p:nvSpPr>
        <p:spPr>
          <a:xfrm>
            <a:off x="8179674" y="7641103"/>
            <a:ext cx="3453546" cy="1520372"/>
          </a:xfrm>
          <a:prstGeom prst="rect">
            <a:avLst/>
          </a:prstGeom>
          <a:noFill/>
          <a:ln>
            <a:noFill/>
          </a:ln>
        </p:spPr>
        <p:txBody>
          <a:bodyPr spcFirstLastPara="1" wrap="square" lIns="91418" tIns="45698" rIns="91418" bIns="45698" anchor="t" anchorCtr="0">
            <a:spAutoFit/>
          </a:bodyPr>
          <a:lstStyle/>
          <a:p>
            <a:pPr marL="12699" algn="ctr" defTabSz="914357" rtl="0">
              <a:lnSpc>
                <a:spcPct val="115625"/>
              </a:lnSpc>
            </a:pPr>
            <a:r>
              <a:rPr lang="fr" sz="20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sym typeface="Arial"/>
              </a:rPr>
              <a:t>Les jantes de grand diamètre (HRD) correspondent à des dimensions 17” et plus dans le segment Été </a:t>
            </a:r>
            <a:endParaRPr sz="2000" dirty="0">
              <a:solidFill>
                <a:srgbClr val="000000"/>
              </a:solidFill>
              <a:latin typeface="DINPro" panose="020B0504020101020102" pitchFamily="34" charset="0"/>
              <a:sym typeface="Arial"/>
            </a:endParaRPr>
          </a:p>
        </p:txBody>
      </p:sp>
      <p:pic>
        <p:nvPicPr>
          <p:cNvPr id="38" name="Graphic 37">
            <a:extLst>
              <a:ext uri="{FF2B5EF4-FFF2-40B4-BE49-F238E27FC236}">
                <a16:creationId xmlns:a16="http://schemas.microsoft.com/office/drawing/2014/main" id="{A6F7AB13-7D38-4B51-8BEF-09631743A4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10743" y="3086736"/>
            <a:ext cx="1391407" cy="1391407"/>
          </a:xfrm>
          <a:prstGeom prst="rect">
            <a:avLst/>
          </a:prstGeom>
        </p:spPr>
      </p:pic>
      <p:grpSp>
        <p:nvGrpSpPr>
          <p:cNvPr id="8" name="Group 7">
            <a:extLst>
              <a:ext uri="{FF2B5EF4-FFF2-40B4-BE49-F238E27FC236}">
                <a16:creationId xmlns:a16="http://schemas.microsoft.com/office/drawing/2014/main" id="{74E18BCE-5017-56EE-EA4A-B97C6D4B5085}"/>
              </a:ext>
            </a:extLst>
          </p:cNvPr>
          <p:cNvGrpSpPr/>
          <p:nvPr/>
        </p:nvGrpSpPr>
        <p:grpSpPr>
          <a:xfrm>
            <a:off x="7960624" y="4453392"/>
            <a:ext cx="3891644" cy="1146061"/>
            <a:chOff x="7704639" y="4721616"/>
            <a:chExt cx="3891644" cy="1146061"/>
          </a:xfrm>
        </p:grpSpPr>
        <p:sp>
          <p:nvSpPr>
            <p:cNvPr id="39" name="Google Shape;720;p29">
              <a:extLst>
                <a:ext uri="{FF2B5EF4-FFF2-40B4-BE49-F238E27FC236}">
                  <a16:creationId xmlns:a16="http://schemas.microsoft.com/office/drawing/2014/main" id="{C86504F6-5058-41B9-94CB-6322B06E9AE9}"/>
                </a:ext>
              </a:extLst>
            </p:cNvPr>
            <p:cNvSpPr txBox="1"/>
            <p:nvPr/>
          </p:nvSpPr>
          <p:spPr>
            <a:xfrm>
              <a:off x="7704639" y="4721616"/>
              <a:ext cx="1458733" cy="848944"/>
            </a:xfrm>
            <a:prstGeom prst="rect">
              <a:avLst/>
            </a:prstGeom>
            <a:noFill/>
            <a:ln>
              <a:noFill/>
            </a:ln>
          </p:spPr>
          <p:txBody>
            <a:bodyPr spcFirstLastPara="1" wrap="square" lIns="0" tIns="17774" rIns="0" bIns="0" anchor="t" anchorCtr="0">
              <a:spAutoFit/>
            </a:bodyPr>
            <a:lstStyle/>
            <a:p>
              <a:pPr marL="12699" algn="ctr" defTabSz="914357" rtl="0"/>
              <a:r>
                <a:rPr lang="fr" sz="5400" b="1" i="0" u="none" baseline="0">
                  <a:solidFill>
                    <a:srgbClr val="FF0000"/>
                  </a:solidFill>
                  <a:latin typeface="DINPro" panose="020B0504020101020102" pitchFamily="34" charset="0"/>
                  <a:ea typeface="DINPro" panose="020B0504020101020102" pitchFamily="34" charset="0"/>
                  <a:cs typeface="DINPro" panose="020B0504020101020102" pitchFamily="34" charset="0"/>
                  <a:sym typeface="Arial"/>
                </a:rPr>
                <a:t>78%</a:t>
              </a:r>
              <a:endParaRPr sz="5400" b="1" dirty="0">
                <a:solidFill>
                  <a:srgbClr val="FF0000"/>
                </a:solidFill>
                <a:latin typeface="DINPro" panose="020B0504020101020102" pitchFamily="34" charset="0"/>
                <a:cs typeface="DINPro" panose="020B0504020101020102" pitchFamily="34" charset="0"/>
                <a:sym typeface="Arial"/>
              </a:endParaRPr>
            </a:p>
          </p:txBody>
        </p:sp>
        <p:sp>
          <p:nvSpPr>
            <p:cNvPr id="40" name="Google Shape;720;p29">
              <a:extLst>
                <a:ext uri="{FF2B5EF4-FFF2-40B4-BE49-F238E27FC236}">
                  <a16:creationId xmlns:a16="http://schemas.microsoft.com/office/drawing/2014/main" id="{DA9243BF-CD9D-4C41-B91E-82CC99C4DBFD}"/>
                </a:ext>
              </a:extLst>
            </p:cNvPr>
            <p:cNvSpPr txBox="1"/>
            <p:nvPr/>
          </p:nvSpPr>
          <p:spPr>
            <a:xfrm>
              <a:off x="10137550" y="4721616"/>
              <a:ext cx="1458733" cy="848944"/>
            </a:xfrm>
            <a:prstGeom prst="rect">
              <a:avLst/>
            </a:prstGeom>
            <a:noFill/>
            <a:ln>
              <a:noFill/>
            </a:ln>
          </p:spPr>
          <p:txBody>
            <a:bodyPr spcFirstLastPara="1" wrap="square" lIns="0" tIns="17774" rIns="0" bIns="0" anchor="t" anchorCtr="0">
              <a:spAutoFit/>
            </a:bodyPr>
            <a:lstStyle/>
            <a:p>
              <a:pPr marL="12699" algn="ctr" defTabSz="914357" rtl="0"/>
              <a:r>
                <a:rPr lang="fr" sz="5400" b="1" i="0" u="none" baseline="0">
                  <a:solidFill>
                    <a:srgbClr val="FF0000"/>
                  </a:solidFill>
                  <a:latin typeface="DINPro" panose="020B0504020101020102" pitchFamily="34" charset="0"/>
                  <a:ea typeface="DINPro" panose="020B0504020101020102" pitchFamily="34" charset="0"/>
                  <a:cs typeface="DINPro" panose="020B0504020101020102" pitchFamily="34" charset="0"/>
                  <a:sym typeface="Arial"/>
                </a:rPr>
                <a:t>86%</a:t>
              </a:r>
              <a:endParaRPr sz="5400" b="1" dirty="0">
                <a:solidFill>
                  <a:srgbClr val="FF0000"/>
                </a:solidFill>
                <a:latin typeface="DINPro" panose="020B0504020101020102" pitchFamily="34" charset="0"/>
                <a:cs typeface="DINPro" panose="020B0504020101020102" pitchFamily="34" charset="0"/>
                <a:sym typeface="Arial"/>
              </a:endParaRPr>
            </a:p>
          </p:txBody>
        </p:sp>
        <p:sp>
          <p:nvSpPr>
            <p:cNvPr id="41" name="Google Shape;716;p29">
              <a:extLst>
                <a:ext uri="{FF2B5EF4-FFF2-40B4-BE49-F238E27FC236}">
                  <a16:creationId xmlns:a16="http://schemas.microsoft.com/office/drawing/2014/main" id="{9B70989C-AD70-4C18-91E6-C5E5514B1E5A}"/>
                </a:ext>
              </a:extLst>
            </p:cNvPr>
            <p:cNvSpPr txBox="1"/>
            <p:nvPr/>
          </p:nvSpPr>
          <p:spPr>
            <a:xfrm>
              <a:off x="7738304" y="5575178"/>
              <a:ext cx="1391407" cy="292499"/>
            </a:xfrm>
            <a:prstGeom prst="rect">
              <a:avLst/>
            </a:prstGeom>
            <a:noFill/>
            <a:ln>
              <a:noFill/>
            </a:ln>
          </p:spPr>
          <p:txBody>
            <a:bodyPr spcFirstLastPara="1" wrap="none" lIns="0" tIns="15223" rIns="0" bIns="0" anchor="t" anchorCtr="0">
              <a:spAutoFit/>
            </a:bodyPr>
            <a:lstStyle/>
            <a:p>
              <a:pPr marL="12699" algn="ctr" defTabSz="914357" rtl="0"/>
              <a:r>
                <a:rPr lang="fr" sz="1801" b="0" i="0" u="none" baseline="0">
                  <a:solidFill>
                    <a:prstClr val="black"/>
                  </a:solidFill>
                  <a:latin typeface="DINPro" panose="020B0504020101020102" pitchFamily="34" charset="0"/>
                  <a:ea typeface="DINPro" panose="020B0504020101020102" pitchFamily="34" charset="0"/>
                  <a:cs typeface="DINPro" panose="020B0504020101020102" pitchFamily="34" charset="0"/>
                  <a:sym typeface="Arial"/>
                </a:rPr>
                <a:t>Turanza T005</a:t>
              </a:r>
              <a:endParaRPr sz="1801" dirty="0">
                <a:solidFill>
                  <a:prstClr val="black"/>
                </a:solidFill>
                <a:latin typeface="DINPro" panose="020B0504020101020102" pitchFamily="34" charset="0"/>
                <a:cs typeface="DINPro" panose="020B0504020101020102" pitchFamily="34" charset="0"/>
              </a:endParaRPr>
            </a:p>
          </p:txBody>
        </p:sp>
        <p:sp>
          <p:nvSpPr>
            <p:cNvPr id="42" name="Google Shape;716;p29">
              <a:extLst>
                <a:ext uri="{FF2B5EF4-FFF2-40B4-BE49-F238E27FC236}">
                  <a16:creationId xmlns:a16="http://schemas.microsoft.com/office/drawing/2014/main" id="{6924BCC0-B1DB-4FF9-8C9F-C3B95028701A}"/>
                </a:ext>
              </a:extLst>
            </p:cNvPr>
            <p:cNvSpPr txBox="1"/>
            <p:nvPr/>
          </p:nvSpPr>
          <p:spPr>
            <a:xfrm>
              <a:off x="10332067" y="5549386"/>
              <a:ext cx="1024319" cy="292499"/>
            </a:xfrm>
            <a:prstGeom prst="rect">
              <a:avLst/>
            </a:prstGeom>
            <a:noFill/>
            <a:ln>
              <a:noFill/>
            </a:ln>
          </p:spPr>
          <p:txBody>
            <a:bodyPr spcFirstLastPara="1" wrap="none" lIns="0" tIns="15223" rIns="0" bIns="0" anchor="t" anchorCtr="0">
              <a:spAutoFit/>
            </a:bodyPr>
            <a:lstStyle/>
            <a:p>
              <a:pPr marL="12699" algn="ctr" defTabSz="914357" rtl="0"/>
              <a:r>
                <a:rPr lang="fr" sz="1801" b="0" i="0" u="none" baseline="0">
                  <a:solidFill>
                    <a:prstClr val="black"/>
                  </a:solidFill>
                  <a:latin typeface="DINPro" panose="020B0504020101020102" pitchFamily="34" charset="0"/>
                  <a:ea typeface="DINPro" panose="020B0504020101020102" pitchFamily="34" charset="0"/>
                  <a:cs typeface="DINPro" panose="020B0504020101020102" pitchFamily="34" charset="0"/>
                  <a:sym typeface="Arial"/>
                </a:rPr>
                <a:t>Turanza 6</a:t>
              </a:r>
              <a:endParaRPr sz="1801" dirty="0">
                <a:solidFill>
                  <a:prstClr val="black"/>
                </a:solidFill>
                <a:latin typeface="DINPro" panose="020B0504020101020102" pitchFamily="34" charset="0"/>
                <a:cs typeface="DINPro" panose="020B0504020101020102" pitchFamily="34" charset="0"/>
              </a:endParaRPr>
            </a:p>
          </p:txBody>
        </p:sp>
      </p:grpSp>
      <p:sp>
        <p:nvSpPr>
          <p:cNvPr id="5" name="Text Placeholder 4">
            <a:extLst>
              <a:ext uri="{FF2B5EF4-FFF2-40B4-BE49-F238E27FC236}">
                <a16:creationId xmlns:a16="http://schemas.microsoft.com/office/drawing/2014/main" id="{FF516627-ABBE-4EB8-9CF4-61FEC4DA0411}"/>
              </a:ext>
            </a:extLst>
          </p:cNvPr>
          <p:cNvSpPr>
            <a:spLocks noGrp="1"/>
          </p:cNvSpPr>
          <p:nvPr>
            <p:ph type="body" sz="quarter" idx="11"/>
          </p:nvPr>
        </p:nvSpPr>
        <p:spPr/>
        <p:txBody>
          <a:bodyPr/>
          <a:lstStyle/>
          <a:p>
            <a:pPr algn="l" rtl="0"/>
            <a:r>
              <a:rPr lang="fr" b="0" i="0" u="none" baseline="0" dirty="0"/>
              <a:t>INFOS PRODUIT | COUVERTURE DES BESOINS</a:t>
            </a:r>
          </a:p>
        </p:txBody>
      </p:sp>
      <p:grpSp>
        <p:nvGrpSpPr>
          <p:cNvPr id="6" name="Group 5">
            <a:extLst>
              <a:ext uri="{FF2B5EF4-FFF2-40B4-BE49-F238E27FC236}">
                <a16:creationId xmlns:a16="http://schemas.microsoft.com/office/drawing/2014/main" id="{950E7433-7DD7-4E63-A13C-63D14A4CCC3A}"/>
              </a:ext>
            </a:extLst>
          </p:cNvPr>
          <p:cNvGrpSpPr/>
          <p:nvPr/>
        </p:nvGrpSpPr>
        <p:grpSpPr>
          <a:xfrm>
            <a:off x="7062666" y="3132068"/>
            <a:ext cx="5978768" cy="7048688"/>
            <a:chOff x="6657634" y="3475935"/>
            <a:chExt cx="5978768" cy="6581407"/>
          </a:xfrm>
        </p:grpSpPr>
        <p:sp>
          <p:nvSpPr>
            <p:cNvPr id="35" name="Google Shape;625;p29">
              <a:extLst>
                <a:ext uri="{FF2B5EF4-FFF2-40B4-BE49-F238E27FC236}">
                  <a16:creationId xmlns:a16="http://schemas.microsoft.com/office/drawing/2014/main" id="{4FEF4C48-6E1B-46C1-969D-27A265457C89}"/>
                </a:ext>
              </a:extLst>
            </p:cNvPr>
            <p:cNvSpPr/>
            <p:nvPr/>
          </p:nvSpPr>
          <p:spPr>
            <a:xfrm>
              <a:off x="6657634" y="3475935"/>
              <a:ext cx="57633" cy="6581407"/>
            </a:xfrm>
            <a:custGeom>
              <a:avLst/>
              <a:gdLst/>
              <a:ahLst/>
              <a:cxnLst/>
              <a:rect l="l" t="t" r="r" b="b"/>
              <a:pathLst>
                <a:path w="120000" h="5843270" extrusionOk="0">
                  <a:moveTo>
                    <a:pt x="0" y="0"/>
                  </a:moveTo>
                  <a:lnTo>
                    <a:pt x="0" y="5842754"/>
                  </a:lnTo>
                </a:path>
              </a:pathLst>
            </a:custGeom>
            <a:noFill/>
            <a:ln w="6350" cap="flat" cmpd="sng">
              <a:solidFill>
                <a:schemeClr val="tx1"/>
              </a:solidFill>
              <a:prstDash val="solid"/>
              <a:round/>
              <a:headEnd type="none" w="sm" len="sm"/>
              <a:tailEnd type="none" w="sm" len="sm"/>
            </a:ln>
          </p:spPr>
          <p:txBody>
            <a:bodyPr spcFirstLastPara="1" wrap="square" lIns="0" tIns="0" rIns="0" bIns="0" anchor="t" anchorCtr="0">
              <a:noAutofit/>
            </a:bodyPr>
            <a:lstStyle/>
            <a:p>
              <a:pPr algn="l" defTabSz="914357" rtl="0"/>
              <a:endParaRPr sz="1801" dirty="0">
                <a:solidFill>
                  <a:prstClr val="black"/>
                </a:solidFill>
                <a:latin typeface="DINPro" panose="020B0504020101020102" pitchFamily="34" charset="0"/>
                <a:cs typeface="DINPro" panose="020B0504020101020102" pitchFamily="34" charset="0"/>
                <a:sym typeface="Arial"/>
              </a:endParaRPr>
            </a:p>
          </p:txBody>
        </p:sp>
        <p:sp>
          <p:nvSpPr>
            <p:cNvPr id="43" name="Google Shape;625;p29">
              <a:extLst>
                <a:ext uri="{FF2B5EF4-FFF2-40B4-BE49-F238E27FC236}">
                  <a16:creationId xmlns:a16="http://schemas.microsoft.com/office/drawing/2014/main" id="{7D1AC16F-A8EC-41FB-88D5-12160F4468A2}"/>
                </a:ext>
              </a:extLst>
            </p:cNvPr>
            <p:cNvSpPr/>
            <p:nvPr/>
          </p:nvSpPr>
          <p:spPr>
            <a:xfrm>
              <a:off x="12578769" y="3475935"/>
              <a:ext cx="57633" cy="6581407"/>
            </a:xfrm>
            <a:custGeom>
              <a:avLst/>
              <a:gdLst/>
              <a:ahLst/>
              <a:cxnLst/>
              <a:rect l="l" t="t" r="r" b="b"/>
              <a:pathLst>
                <a:path w="120000" h="5843270" extrusionOk="0">
                  <a:moveTo>
                    <a:pt x="0" y="0"/>
                  </a:moveTo>
                  <a:lnTo>
                    <a:pt x="0" y="5842754"/>
                  </a:lnTo>
                </a:path>
              </a:pathLst>
            </a:custGeom>
            <a:noFill/>
            <a:ln w="6350" cap="flat" cmpd="sng">
              <a:solidFill>
                <a:schemeClr val="tx1"/>
              </a:solidFill>
              <a:prstDash val="solid"/>
              <a:round/>
              <a:headEnd type="none" w="sm" len="sm"/>
              <a:tailEnd type="none" w="sm" len="sm"/>
            </a:ln>
          </p:spPr>
          <p:txBody>
            <a:bodyPr spcFirstLastPara="1" wrap="square" lIns="0" tIns="0" rIns="0" bIns="0" anchor="t" anchorCtr="0">
              <a:noAutofit/>
            </a:bodyPr>
            <a:lstStyle/>
            <a:p>
              <a:pPr algn="l" defTabSz="914357" rtl="0"/>
              <a:endParaRPr sz="1801" dirty="0">
                <a:solidFill>
                  <a:prstClr val="black"/>
                </a:solidFill>
                <a:latin typeface="DINPro" panose="020B0504020101020102" pitchFamily="34" charset="0"/>
                <a:cs typeface="DINPro" panose="020B0504020101020102" pitchFamily="34" charset="0"/>
                <a:sym typeface="Arial"/>
              </a:endParaRPr>
            </a:p>
          </p:txBody>
        </p:sp>
      </p:grpSp>
      <p:sp>
        <p:nvSpPr>
          <p:cNvPr id="44" name="Google Shape;715;p29">
            <a:extLst>
              <a:ext uri="{FF2B5EF4-FFF2-40B4-BE49-F238E27FC236}">
                <a16:creationId xmlns:a16="http://schemas.microsoft.com/office/drawing/2014/main" id="{E9F7496F-D161-4D1F-9282-1A66E5344EDC}"/>
              </a:ext>
            </a:extLst>
          </p:cNvPr>
          <p:cNvSpPr txBox="1"/>
          <p:nvPr/>
        </p:nvSpPr>
        <p:spPr>
          <a:xfrm>
            <a:off x="13435134" y="6670371"/>
            <a:ext cx="5121090" cy="569626"/>
          </a:xfrm>
          <a:prstGeom prst="rect">
            <a:avLst/>
          </a:prstGeom>
          <a:noFill/>
          <a:ln>
            <a:noFill/>
          </a:ln>
        </p:spPr>
        <p:txBody>
          <a:bodyPr spcFirstLastPara="1" wrap="square" lIns="0" tIns="15223" rIns="0" bIns="0" anchor="t" anchorCtr="0">
            <a:spAutoFit/>
          </a:bodyPr>
          <a:lstStyle/>
          <a:p>
            <a:pPr marL="12699" algn="ctr" defTabSz="914357" rtl="0"/>
            <a:r>
              <a:rPr lang="fr" sz="1801" b="1" i="0" u="none" baseline="0" dirty="0">
                <a:solidFill>
                  <a:prstClr val="black"/>
                </a:solidFill>
                <a:latin typeface="DINPro" panose="020B0504020101020102" pitchFamily="34" charset="0"/>
                <a:ea typeface="DINPro" panose="020B0504020101020102" pitchFamily="34" charset="0"/>
                <a:cs typeface="DINPro" panose="020B0504020101020102" pitchFamily="34" charset="0"/>
                <a:sym typeface="Arial"/>
              </a:rPr>
              <a:t>COUVERTURE DE LA DEMANDE</a:t>
            </a:r>
            <a:br>
              <a:rPr lang="fr" sz="1801" b="1" dirty="0">
                <a:solidFill>
                  <a:prstClr val="black"/>
                </a:solidFill>
                <a:latin typeface="DINPro" panose="020B0504020101020102" pitchFamily="34" charset="0"/>
                <a:cs typeface="DINPro" panose="020B0504020101020102" pitchFamily="34" charset="0"/>
                <a:sym typeface="Arial"/>
              </a:rPr>
            </a:br>
            <a:r>
              <a:rPr lang="fr" sz="1801" b="1" i="0" u="none" baseline="0" dirty="0">
                <a:solidFill>
                  <a:prstClr val="black"/>
                </a:solidFill>
                <a:latin typeface="DINPro" panose="020B0504020101020102" pitchFamily="34" charset="0"/>
                <a:ea typeface="DINPro" panose="020B0504020101020102" pitchFamily="34" charset="0"/>
                <a:cs typeface="DINPro" panose="020B0504020101020102" pitchFamily="34" charset="0"/>
                <a:sym typeface="Arial"/>
              </a:rPr>
              <a:t>DES JANTES DE TRÈS GRAND DIAMÈTRE (UHRD) </a:t>
            </a:r>
            <a:r>
              <a:rPr lang="fr" sz="1801" b="1" i="0" u="none" baseline="30000" dirty="0">
                <a:solidFill>
                  <a:prstClr val="black"/>
                </a:solidFill>
                <a:latin typeface="DINPro" panose="020B0504020101020102" pitchFamily="34" charset="0"/>
                <a:ea typeface="DINPro" panose="020B0504020101020102" pitchFamily="34" charset="0"/>
                <a:cs typeface="DINPro" panose="020B0504020101020102" pitchFamily="34" charset="0"/>
                <a:sym typeface="Arial"/>
              </a:rPr>
              <a:t>1)</a:t>
            </a:r>
          </a:p>
        </p:txBody>
      </p:sp>
      <p:sp>
        <p:nvSpPr>
          <p:cNvPr id="46" name="Google Shape;723;p29">
            <a:extLst>
              <a:ext uri="{FF2B5EF4-FFF2-40B4-BE49-F238E27FC236}">
                <a16:creationId xmlns:a16="http://schemas.microsoft.com/office/drawing/2014/main" id="{B8420927-7379-48F9-98D3-BA452E181798}"/>
              </a:ext>
            </a:extLst>
          </p:cNvPr>
          <p:cNvSpPr/>
          <p:nvPr/>
        </p:nvSpPr>
        <p:spPr>
          <a:xfrm>
            <a:off x="13850931" y="7557341"/>
            <a:ext cx="4364687" cy="1520372"/>
          </a:xfrm>
          <a:prstGeom prst="rect">
            <a:avLst/>
          </a:prstGeom>
          <a:noFill/>
          <a:ln>
            <a:noFill/>
          </a:ln>
        </p:spPr>
        <p:txBody>
          <a:bodyPr spcFirstLastPara="1" wrap="square" lIns="91418" tIns="45698" rIns="91418" bIns="45698" anchor="t" anchorCtr="0">
            <a:spAutoFit/>
          </a:bodyPr>
          <a:lstStyle/>
          <a:p>
            <a:pPr marL="12699" algn="ctr" defTabSz="914357" rtl="0">
              <a:lnSpc>
                <a:spcPct val="115625"/>
              </a:lnSpc>
            </a:pPr>
            <a:r>
              <a:rPr lang="fr" sz="20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sym typeface="Arial"/>
              </a:rPr>
              <a:t>Les jantes de très grand diamètre (UHRD) correspondent à des dimensions 18” et plus dans le segment Été </a:t>
            </a:r>
            <a:endParaRPr sz="2000" dirty="0">
              <a:solidFill>
                <a:srgbClr val="000000"/>
              </a:solidFill>
              <a:latin typeface="DINPro" panose="020B0504020101020102" pitchFamily="34" charset="0"/>
              <a:sym typeface="Arial"/>
            </a:endParaRPr>
          </a:p>
        </p:txBody>
      </p:sp>
      <p:pic>
        <p:nvPicPr>
          <p:cNvPr id="47" name="Graphic 46">
            <a:extLst>
              <a:ext uri="{FF2B5EF4-FFF2-40B4-BE49-F238E27FC236}">
                <a16:creationId xmlns:a16="http://schemas.microsoft.com/office/drawing/2014/main" id="{B86289C6-0A7C-46D3-B661-388A62B231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99976" y="3086736"/>
            <a:ext cx="1391407" cy="1391407"/>
          </a:xfrm>
          <a:prstGeom prst="rect">
            <a:avLst/>
          </a:prstGeom>
        </p:spPr>
      </p:pic>
      <p:sp>
        <p:nvSpPr>
          <p:cNvPr id="53" name="Google Shape;630;p29">
            <a:extLst>
              <a:ext uri="{FF2B5EF4-FFF2-40B4-BE49-F238E27FC236}">
                <a16:creationId xmlns:a16="http://schemas.microsoft.com/office/drawing/2014/main" id="{B462AE7E-EC2E-47A5-AC8E-C95BE7BF8261}"/>
              </a:ext>
            </a:extLst>
          </p:cNvPr>
          <p:cNvSpPr txBox="1"/>
          <p:nvPr/>
        </p:nvSpPr>
        <p:spPr>
          <a:xfrm>
            <a:off x="11237301" y="10800896"/>
            <a:ext cx="5851030" cy="259558"/>
          </a:xfrm>
          <a:prstGeom prst="rect">
            <a:avLst/>
          </a:prstGeom>
          <a:noFill/>
          <a:ln>
            <a:noFill/>
          </a:ln>
        </p:spPr>
        <p:txBody>
          <a:bodyPr spcFirstLastPara="1" wrap="square" lIns="0" tIns="15875" rIns="0" bIns="0" anchor="t" anchorCtr="0">
            <a:spAutoFit/>
          </a:bodyPr>
          <a:lstStyle/>
          <a:p>
            <a:pPr algn="l" defTabSz="914357" rtl="0">
              <a:spcBef>
                <a:spcPts val="711"/>
              </a:spcBef>
            </a:pPr>
            <a:r>
              <a:rPr lang="fr" sz="999" b="0" i="0" u="none" baseline="0">
                <a:solidFill>
                  <a:prstClr val="black"/>
                </a:solidFill>
                <a:latin typeface="DINPro" panose="020B0504020101020102" pitchFamily="34" charset="0"/>
                <a:ea typeface="DINPro" panose="020B0504020101020102" pitchFamily="34" charset="0"/>
                <a:cs typeface="DINPro" panose="020B0504020101020102" pitchFamily="34" charset="0"/>
                <a:sym typeface="Arial"/>
              </a:rPr>
              <a:t>*** Source : Lizeo avec données Europool 2021 (taille longue LI/SS supérieur couvrant LI/SS inférieur)</a:t>
            </a:r>
            <a:endParaRPr lang="fr" sz="999" dirty="0">
              <a:solidFill>
                <a:prstClr val="black"/>
              </a:solidFill>
              <a:latin typeface="DINPro" panose="020B0504020101020102" pitchFamily="34" charset="0"/>
            </a:endParaRPr>
          </a:p>
        </p:txBody>
      </p:sp>
      <p:sp>
        <p:nvSpPr>
          <p:cNvPr id="55" name="Google Shape;726;p29">
            <a:extLst>
              <a:ext uri="{FF2B5EF4-FFF2-40B4-BE49-F238E27FC236}">
                <a16:creationId xmlns:a16="http://schemas.microsoft.com/office/drawing/2014/main" id="{E5AF1F10-D954-429F-B897-D956564DD8E4}"/>
              </a:ext>
            </a:extLst>
          </p:cNvPr>
          <p:cNvSpPr txBox="1"/>
          <p:nvPr/>
        </p:nvSpPr>
        <p:spPr>
          <a:xfrm>
            <a:off x="2040905" y="9876577"/>
            <a:ext cx="3687618" cy="292499"/>
          </a:xfrm>
          <a:prstGeom prst="rect">
            <a:avLst/>
          </a:prstGeom>
          <a:noFill/>
          <a:ln>
            <a:noFill/>
          </a:ln>
        </p:spPr>
        <p:txBody>
          <a:bodyPr spcFirstLastPara="1" wrap="square" lIns="0" tIns="15223" rIns="0" bIns="0" anchor="t" anchorCtr="0">
            <a:spAutoFit/>
          </a:bodyPr>
          <a:lstStyle/>
          <a:p>
            <a:pPr marL="12699" algn="ctr" defTabSz="914357" rtl="0"/>
            <a:r>
              <a:rPr lang="fr" sz="1801" b="1" i="0" u="none" baseline="0" dirty="0">
                <a:solidFill>
                  <a:prstClr val="black"/>
                </a:solidFill>
                <a:latin typeface="DINPro" panose="020B0504020101020102" pitchFamily="34" charset="0"/>
                <a:ea typeface="DINPro" panose="020B0504020101020102" pitchFamily="34" charset="0"/>
                <a:cs typeface="DINPro" panose="020B0504020101020102" pitchFamily="34" charset="0"/>
                <a:sym typeface="Arial"/>
              </a:rPr>
              <a:t>NOUVELLES TAILLES COURTES</a:t>
            </a:r>
          </a:p>
        </p:txBody>
      </p:sp>
      <p:sp>
        <p:nvSpPr>
          <p:cNvPr id="30" name="Text Placeholder 21">
            <a:extLst>
              <a:ext uri="{FF2B5EF4-FFF2-40B4-BE49-F238E27FC236}">
                <a16:creationId xmlns:a16="http://schemas.microsoft.com/office/drawing/2014/main" id="{5E5C7BE5-DF69-376B-DCB4-1CBD1FF0991D}"/>
              </a:ext>
            </a:extLst>
          </p:cNvPr>
          <p:cNvSpPr txBox="1">
            <a:spLocks/>
          </p:cNvSpPr>
          <p:nvPr/>
        </p:nvSpPr>
        <p:spPr>
          <a:xfrm>
            <a:off x="925250" y="896946"/>
            <a:ext cx="15281702" cy="523220"/>
          </a:xfrm>
          <a:prstGeom prst="rect">
            <a:avLst/>
          </a:prstGeom>
        </p:spPr>
        <p:txBody>
          <a:bodyPr wrap="square">
            <a:spAutoFit/>
          </a:bodyPr>
          <a:lstStyle>
            <a:lvl1pPr marL="0" algn="l" defTabSz="914400" rtl="0" eaLnBrk="1" latinLnBrk="0" hangingPunct="1">
              <a:lnSpc>
                <a:spcPct val="100000"/>
              </a:lnSpc>
              <a:spcBef>
                <a:spcPts val="120"/>
              </a:spcBef>
              <a:tabLst>
                <a:tab pos="952500" algn="l"/>
                <a:tab pos="1364615" algn="l"/>
                <a:tab pos="2108835" algn="l"/>
              </a:tabLst>
              <a:defRPr lang="fr"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b="0" i="0">
                <a:latin typeface="DINPro" panose="020B0504020101020102" pitchFamily="34" charset="0"/>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b="1" i="0" u="none" baseline="0" dirty="0"/>
              <a:t>INFOS PRODUIT | COUVERTURE DES BESOINS (FOCUS SUR LES NOUVELLES TAILLES)</a:t>
            </a:r>
          </a:p>
        </p:txBody>
      </p:sp>
      <p:grpSp>
        <p:nvGrpSpPr>
          <p:cNvPr id="9" name="Group 8">
            <a:extLst>
              <a:ext uri="{FF2B5EF4-FFF2-40B4-BE49-F238E27FC236}">
                <a16:creationId xmlns:a16="http://schemas.microsoft.com/office/drawing/2014/main" id="{7FCAB2B8-D4AC-C8B5-F64B-B5F5C23680F5}"/>
              </a:ext>
            </a:extLst>
          </p:cNvPr>
          <p:cNvGrpSpPr/>
          <p:nvPr/>
        </p:nvGrpSpPr>
        <p:grpSpPr>
          <a:xfrm>
            <a:off x="14049857" y="4453392"/>
            <a:ext cx="3891644" cy="1146061"/>
            <a:chOff x="13256079" y="4721616"/>
            <a:chExt cx="3891644" cy="1146061"/>
          </a:xfrm>
        </p:grpSpPr>
        <p:sp>
          <p:nvSpPr>
            <p:cNvPr id="48" name="Google Shape;720;p29">
              <a:extLst>
                <a:ext uri="{FF2B5EF4-FFF2-40B4-BE49-F238E27FC236}">
                  <a16:creationId xmlns:a16="http://schemas.microsoft.com/office/drawing/2014/main" id="{085F634E-E61A-464A-A9BB-FAB4B2C59297}"/>
                </a:ext>
              </a:extLst>
            </p:cNvPr>
            <p:cNvSpPr txBox="1"/>
            <p:nvPr/>
          </p:nvSpPr>
          <p:spPr>
            <a:xfrm>
              <a:off x="13256079" y="4721616"/>
              <a:ext cx="1458733" cy="848944"/>
            </a:xfrm>
            <a:prstGeom prst="rect">
              <a:avLst/>
            </a:prstGeom>
            <a:noFill/>
            <a:ln>
              <a:noFill/>
            </a:ln>
          </p:spPr>
          <p:txBody>
            <a:bodyPr spcFirstLastPara="1" wrap="square" lIns="0" tIns="17774" rIns="0" bIns="0" anchor="t" anchorCtr="0">
              <a:spAutoFit/>
            </a:bodyPr>
            <a:lstStyle/>
            <a:p>
              <a:pPr marL="12699" algn="ctr" defTabSz="914357" rtl="0"/>
              <a:r>
                <a:rPr lang="fr" sz="5400" b="1" i="0" u="none" baseline="0">
                  <a:solidFill>
                    <a:srgbClr val="FF0000"/>
                  </a:solidFill>
                  <a:latin typeface="DINPro" panose="020B0504020101020102" pitchFamily="34" charset="0"/>
                  <a:ea typeface="DINPro" panose="020B0504020101020102" pitchFamily="34" charset="0"/>
                  <a:cs typeface="DINPro" panose="020B0504020101020102" pitchFamily="34" charset="0"/>
                  <a:sym typeface="Arial"/>
                </a:rPr>
                <a:t>67%</a:t>
              </a:r>
              <a:endParaRPr sz="5400" b="1" dirty="0">
                <a:solidFill>
                  <a:srgbClr val="FF0000"/>
                </a:solidFill>
                <a:latin typeface="DINPro" panose="020B0504020101020102" pitchFamily="34" charset="0"/>
                <a:cs typeface="DINPro" panose="020B0504020101020102" pitchFamily="34" charset="0"/>
                <a:sym typeface="Arial"/>
              </a:endParaRPr>
            </a:p>
          </p:txBody>
        </p:sp>
        <p:sp>
          <p:nvSpPr>
            <p:cNvPr id="49" name="Google Shape;720;p29">
              <a:extLst>
                <a:ext uri="{FF2B5EF4-FFF2-40B4-BE49-F238E27FC236}">
                  <a16:creationId xmlns:a16="http://schemas.microsoft.com/office/drawing/2014/main" id="{EBFFADE7-C113-4C11-829B-0F21A84EDD1B}"/>
                </a:ext>
              </a:extLst>
            </p:cNvPr>
            <p:cNvSpPr txBox="1"/>
            <p:nvPr/>
          </p:nvSpPr>
          <p:spPr>
            <a:xfrm>
              <a:off x="15688990" y="4721616"/>
              <a:ext cx="1458733" cy="848944"/>
            </a:xfrm>
            <a:prstGeom prst="rect">
              <a:avLst/>
            </a:prstGeom>
            <a:noFill/>
            <a:ln>
              <a:noFill/>
            </a:ln>
          </p:spPr>
          <p:txBody>
            <a:bodyPr spcFirstLastPara="1" wrap="square" lIns="0" tIns="17774" rIns="0" bIns="0" anchor="t" anchorCtr="0">
              <a:spAutoFit/>
            </a:bodyPr>
            <a:lstStyle/>
            <a:p>
              <a:pPr marL="12699" algn="ctr" defTabSz="914357" rtl="0"/>
              <a:r>
                <a:rPr lang="fr" sz="5400" b="1" i="0" u="none" baseline="0">
                  <a:solidFill>
                    <a:srgbClr val="FF0000"/>
                  </a:solidFill>
                  <a:latin typeface="DINPro" panose="020B0504020101020102" pitchFamily="34" charset="0"/>
                  <a:ea typeface="DINPro" panose="020B0504020101020102" pitchFamily="34" charset="0"/>
                  <a:cs typeface="DINPro" panose="020B0504020101020102" pitchFamily="34" charset="0"/>
                  <a:sym typeface="Arial"/>
                </a:rPr>
                <a:t>81%</a:t>
              </a:r>
              <a:endParaRPr sz="5400" b="1" dirty="0">
                <a:solidFill>
                  <a:srgbClr val="FF0000"/>
                </a:solidFill>
                <a:latin typeface="DINPro" panose="020B0504020101020102" pitchFamily="34" charset="0"/>
                <a:cs typeface="DINPro" panose="020B0504020101020102" pitchFamily="34" charset="0"/>
                <a:sym typeface="Arial"/>
              </a:endParaRPr>
            </a:p>
          </p:txBody>
        </p:sp>
        <p:sp>
          <p:nvSpPr>
            <p:cNvPr id="56" name="Google Shape;716;p29">
              <a:extLst>
                <a:ext uri="{FF2B5EF4-FFF2-40B4-BE49-F238E27FC236}">
                  <a16:creationId xmlns:a16="http://schemas.microsoft.com/office/drawing/2014/main" id="{DF4B6288-16E4-F2BE-4A09-7D02E1A22B7D}"/>
                </a:ext>
              </a:extLst>
            </p:cNvPr>
            <p:cNvSpPr txBox="1"/>
            <p:nvPr/>
          </p:nvSpPr>
          <p:spPr>
            <a:xfrm>
              <a:off x="13322240" y="5575178"/>
              <a:ext cx="1391407" cy="292499"/>
            </a:xfrm>
            <a:prstGeom prst="rect">
              <a:avLst/>
            </a:prstGeom>
            <a:noFill/>
            <a:ln>
              <a:noFill/>
            </a:ln>
          </p:spPr>
          <p:txBody>
            <a:bodyPr spcFirstLastPara="1" wrap="none" lIns="0" tIns="15223" rIns="0" bIns="0" anchor="t" anchorCtr="0">
              <a:spAutoFit/>
            </a:bodyPr>
            <a:lstStyle/>
            <a:p>
              <a:pPr marL="12699" algn="ctr" defTabSz="914357" rtl="0"/>
              <a:r>
                <a:rPr lang="fr" sz="1801" b="0" i="0" u="none" baseline="0">
                  <a:solidFill>
                    <a:prstClr val="black"/>
                  </a:solidFill>
                  <a:latin typeface="DINPro" panose="020B0504020101020102" pitchFamily="34" charset="0"/>
                  <a:ea typeface="DINPro" panose="020B0504020101020102" pitchFamily="34" charset="0"/>
                  <a:cs typeface="DINPro" panose="020B0504020101020102" pitchFamily="34" charset="0"/>
                  <a:sym typeface="Arial"/>
                </a:rPr>
                <a:t>Turanza T005</a:t>
              </a:r>
              <a:endParaRPr sz="1801" dirty="0">
                <a:solidFill>
                  <a:prstClr val="black"/>
                </a:solidFill>
                <a:latin typeface="DINPro" panose="020B0504020101020102" pitchFamily="34" charset="0"/>
                <a:cs typeface="DINPro" panose="020B0504020101020102" pitchFamily="34" charset="0"/>
              </a:endParaRPr>
            </a:p>
          </p:txBody>
        </p:sp>
        <p:sp>
          <p:nvSpPr>
            <p:cNvPr id="57" name="Google Shape;716;p29">
              <a:extLst>
                <a:ext uri="{FF2B5EF4-FFF2-40B4-BE49-F238E27FC236}">
                  <a16:creationId xmlns:a16="http://schemas.microsoft.com/office/drawing/2014/main" id="{DBBC8D20-17A7-096B-9215-EAEF3DEF0584}"/>
                </a:ext>
              </a:extLst>
            </p:cNvPr>
            <p:cNvSpPr txBox="1"/>
            <p:nvPr/>
          </p:nvSpPr>
          <p:spPr>
            <a:xfrm>
              <a:off x="15916003" y="5549386"/>
              <a:ext cx="1024319" cy="292499"/>
            </a:xfrm>
            <a:prstGeom prst="rect">
              <a:avLst/>
            </a:prstGeom>
            <a:noFill/>
            <a:ln>
              <a:noFill/>
            </a:ln>
          </p:spPr>
          <p:txBody>
            <a:bodyPr spcFirstLastPara="1" wrap="none" lIns="0" tIns="15223" rIns="0" bIns="0" anchor="t" anchorCtr="0">
              <a:spAutoFit/>
            </a:bodyPr>
            <a:lstStyle/>
            <a:p>
              <a:pPr marL="12699" algn="ctr" defTabSz="914357" rtl="0"/>
              <a:r>
                <a:rPr lang="fr" sz="1801" b="0" i="0" u="none" baseline="0">
                  <a:solidFill>
                    <a:prstClr val="black"/>
                  </a:solidFill>
                  <a:latin typeface="DINPro" panose="020B0504020101020102" pitchFamily="34" charset="0"/>
                  <a:ea typeface="DINPro" panose="020B0504020101020102" pitchFamily="34" charset="0"/>
                  <a:cs typeface="DINPro" panose="020B0504020101020102" pitchFamily="34" charset="0"/>
                  <a:sym typeface="Arial"/>
                </a:rPr>
                <a:t>Turanza 6</a:t>
              </a:r>
              <a:endParaRPr sz="1801" dirty="0">
                <a:solidFill>
                  <a:prstClr val="black"/>
                </a:solidFill>
                <a:latin typeface="DINPro" panose="020B0504020101020102" pitchFamily="34" charset="0"/>
                <a:cs typeface="DINPro" panose="020B0504020101020102" pitchFamily="34" charset="0"/>
              </a:endParaRPr>
            </a:p>
          </p:txBody>
        </p:sp>
      </p:grpSp>
      <p:sp>
        <p:nvSpPr>
          <p:cNvPr id="59" name="Google Shape;720;p29">
            <a:extLst>
              <a:ext uri="{FF2B5EF4-FFF2-40B4-BE49-F238E27FC236}">
                <a16:creationId xmlns:a16="http://schemas.microsoft.com/office/drawing/2014/main" id="{FAD2D2E6-FF6B-3419-0A94-356FE63EF1F3}"/>
              </a:ext>
            </a:extLst>
          </p:cNvPr>
          <p:cNvSpPr txBox="1"/>
          <p:nvPr/>
        </p:nvSpPr>
        <p:spPr>
          <a:xfrm>
            <a:off x="3274772" y="8976624"/>
            <a:ext cx="1219885" cy="848944"/>
          </a:xfrm>
          <a:prstGeom prst="rect">
            <a:avLst/>
          </a:prstGeom>
          <a:noFill/>
          <a:ln>
            <a:noFill/>
          </a:ln>
        </p:spPr>
        <p:txBody>
          <a:bodyPr spcFirstLastPara="1" wrap="square" lIns="0" tIns="17774" rIns="0" bIns="0" anchor="t" anchorCtr="0">
            <a:spAutoFit/>
          </a:bodyPr>
          <a:lstStyle/>
          <a:p>
            <a:pPr marL="12699" algn="ctr" defTabSz="914357" rtl="0"/>
            <a:r>
              <a:rPr lang="fr" sz="5400" b="1" i="0" u="none" baseline="0" dirty="0">
                <a:solidFill>
                  <a:srgbClr val="FF0000"/>
                </a:solidFill>
                <a:latin typeface="DINPro" panose="020B0504020101020102" pitchFamily="34" charset="0"/>
                <a:ea typeface="DINPro" panose="020B0504020101020102" pitchFamily="34" charset="0"/>
                <a:cs typeface="DINPro" panose="020B0504020101020102" pitchFamily="34" charset="0"/>
                <a:sym typeface="Arial"/>
              </a:rPr>
              <a:t>31</a:t>
            </a:r>
            <a:endParaRPr sz="5400" b="1" dirty="0">
              <a:solidFill>
                <a:srgbClr val="FF0000"/>
              </a:solidFill>
              <a:latin typeface="DINPro" panose="020B0504020101020102" pitchFamily="34" charset="0"/>
              <a:cs typeface="DINPro" panose="020B0504020101020102" pitchFamily="34" charset="0"/>
              <a:sym typeface="Arial"/>
            </a:endParaRPr>
          </a:p>
        </p:txBody>
      </p:sp>
      <p:sp>
        <p:nvSpPr>
          <p:cNvPr id="33" name="TextBox 32">
            <a:extLst>
              <a:ext uri="{FF2B5EF4-FFF2-40B4-BE49-F238E27FC236}">
                <a16:creationId xmlns:a16="http://schemas.microsoft.com/office/drawing/2014/main" id="{010D64E6-7B3E-8301-A073-A9585C8EDC41}"/>
              </a:ext>
            </a:extLst>
          </p:cNvPr>
          <p:cNvSpPr txBox="1"/>
          <p:nvPr/>
        </p:nvSpPr>
        <p:spPr>
          <a:xfrm>
            <a:off x="1228480" y="8803703"/>
            <a:ext cx="2907824" cy="253916"/>
          </a:xfrm>
          <a:prstGeom prst="rect">
            <a:avLst/>
          </a:prstGeom>
          <a:noFill/>
        </p:spPr>
        <p:txBody>
          <a:bodyPr wrap="square" rtlCol="0">
            <a:spAutoFit/>
          </a:bodyPr>
          <a:lstStyle/>
          <a:p>
            <a:pPr algn="l" rtl="0"/>
            <a:r>
              <a:rPr lang="fr" sz="1050" b="1" i="0" u="none" baseline="0" dirty="0">
                <a:latin typeface="DINPro" panose="020B0504020101020102" pitchFamily="34" charset="0"/>
                <a:ea typeface="DINPro" panose="020B0504020101020102" pitchFamily="34" charset="0"/>
                <a:cs typeface="DINPro" panose="020B0504020101020102" pitchFamily="34" charset="0"/>
              </a:rPr>
              <a:t>Remarque : lancement du 16” en 2024</a:t>
            </a:r>
            <a:endParaRPr lang="fr" b="1" dirty="0"/>
          </a:p>
        </p:txBody>
      </p:sp>
    </p:spTree>
    <p:extLst>
      <p:ext uri="{BB962C8B-B14F-4D97-AF65-F5344CB8AC3E}">
        <p14:creationId xmlns:p14="http://schemas.microsoft.com/office/powerpoint/2010/main" val="1837021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 name="Text Placeholder 5">
            <a:extLst>
              <a:ext uri="{FF2B5EF4-FFF2-40B4-BE49-F238E27FC236}">
                <a16:creationId xmlns:a16="http://schemas.microsoft.com/office/drawing/2014/main" id="{87820CFE-03A1-A9FC-8920-D92BDDCCADD0}"/>
              </a:ext>
            </a:extLst>
          </p:cNvPr>
          <p:cNvSpPr>
            <a:spLocks noGrp="1"/>
          </p:cNvSpPr>
          <p:nvPr>
            <p:ph type="body" sz="quarter" idx="12"/>
          </p:nvPr>
        </p:nvSpPr>
        <p:spPr>
          <a:xfrm>
            <a:off x="925249" y="896947"/>
            <a:ext cx="12937895" cy="595062"/>
          </a:xfrm>
        </p:spPr>
        <p:txBody>
          <a:bodyPr/>
          <a:lstStyle/>
          <a:p>
            <a:pPr algn="l" rtl="0"/>
            <a:r>
              <a:rPr lang="fr" b="1" i="0" u="none" baseline="0" dirty="0"/>
              <a:t>INFOS PRODUIT | GAMME ÉTÉ AMÉLIORÉE ET SIMPLIFIÉE</a:t>
            </a:r>
          </a:p>
        </p:txBody>
      </p:sp>
      <p:sp>
        <p:nvSpPr>
          <p:cNvPr id="5" name="Text Placeholder 4">
            <a:extLst>
              <a:ext uri="{FF2B5EF4-FFF2-40B4-BE49-F238E27FC236}">
                <a16:creationId xmlns:a16="http://schemas.microsoft.com/office/drawing/2014/main" id="{41226DF2-5189-BBDA-D2F8-E52709AAA455}"/>
              </a:ext>
            </a:extLst>
          </p:cNvPr>
          <p:cNvSpPr>
            <a:spLocks noGrp="1"/>
          </p:cNvSpPr>
          <p:nvPr>
            <p:ph type="body" sz="quarter" idx="11"/>
          </p:nvPr>
        </p:nvSpPr>
        <p:spPr/>
        <p:txBody>
          <a:bodyPr/>
          <a:lstStyle/>
          <a:p>
            <a:pPr algn="l" rtl="0"/>
            <a:r>
              <a:rPr lang="fr" b="0" i="0" u="none" baseline="0" dirty="0"/>
              <a:t>INFOS PRODUIT | GAMME ÉTÉ AMÉLIORÉE ET SIMPLIFIÉE</a:t>
            </a:r>
          </a:p>
        </p:txBody>
      </p:sp>
      <p:sp>
        <p:nvSpPr>
          <p:cNvPr id="13" name="TextBox 12">
            <a:extLst>
              <a:ext uri="{FF2B5EF4-FFF2-40B4-BE49-F238E27FC236}">
                <a16:creationId xmlns:a16="http://schemas.microsoft.com/office/drawing/2014/main" id="{F9C2ADDF-7C9D-CAE8-E78F-C7C9A0BB1339}"/>
              </a:ext>
            </a:extLst>
          </p:cNvPr>
          <p:cNvSpPr txBox="1"/>
          <p:nvPr/>
        </p:nvSpPr>
        <p:spPr>
          <a:xfrm>
            <a:off x="1009331" y="1845043"/>
            <a:ext cx="14625410" cy="410112"/>
          </a:xfrm>
          <a:prstGeom prst="rect">
            <a:avLst/>
          </a:prstGeom>
          <a:noFill/>
        </p:spPr>
        <p:txBody>
          <a:bodyPr wrap="square" lIns="0" rtlCol="0">
            <a:spAutoFit/>
          </a:bodyPr>
          <a:lstStyle/>
          <a:p>
            <a:pPr lvl="0" algn="l" rtl="0">
              <a:lnSpc>
                <a:spcPts val="2600"/>
              </a:lnSpc>
              <a:defRPr/>
            </a:pP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Le Turanza 6 accroît considérablement la couverture du segment des jantes de grand diamètre HRD [gamme REP pure].</a:t>
            </a:r>
          </a:p>
        </p:txBody>
      </p:sp>
      <p:graphicFrame>
        <p:nvGraphicFramePr>
          <p:cNvPr id="11" name="Google Shape;615;p28">
            <a:extLst>
              <a:ext uri="{FF2B5EF4-FFF2-40B4-BE49-F238E27FC236}">
                <a16:creationId xmlns:a16="http://schemas.microsoft.com/office/drawing/2014/main" id="{764883FD-0149-7986-6216-5D0C727F8049}"/>
              </a:ext>
            </a:extLst>
          </p:cNvPr>
          <p:cNvGraphicFramePr/>
          <p:nvPr>
            <p:extLst>
              <p:ext uri="{D42A27DB-BD31-4B8C-83A1-F6EECF244321}">
                <p14:modId xmlns:p14="http://schemas.microsoft.com/office/powerpoint/2010/main" val="677904105"/>
              </p:ext>
            </p:extLst>
          </p:nvPr>
        </p:nvGraphicFramePr>
        <p:xfrm>
          <a:off x="1040300" y="3397803"/>
          <a:ext cx="18216004" cy="2880000"/>
        </p:xfrm>
        <a:graphic>
          <a:graphicData uri="http://schemas.openxmlformats.org/drawingml/2006/table">
            <a:tbl>
              <a:tblPr firstRow="1" bandRow="1">
                <a:noFill/>
              </a:tblPr>
              <a:tblGrid>
                <a:gridCol w="1655996">
                  <a:extLst>
                    <a:ext uri="{9D8B030D-6E8A-4147-A177-3AD203B41FA5}">
                      <a16:colId xmlns:a16="http://schemas.microsoft.com/office/drawing/2014/main" val="20001"/>
                    </a:ext>
                  </a:extLst>
                </a:gridCol>
                <a:gridCol w="1655996">
                  <a:extLst>
                    <a:ext uri="{9D8B030D-6E8A-4147-A177-3AD203B41FA5}">
                      <a16:colId xmlns:a16="http://schemas.microsoft.com/office/drawing/2014/main" val="20002"/>
                    </a:ext>
                  </a:extLst>
                </a:gridCol>
                <a:gridCol w="1655996">
                  <a:extLst>
                    <a:ext uri="{9D8B030D-6E8A-4147-A177-3AD203B41FA5}">
                      <a16:colId xmlns:a16="http://schemas.microsoft.com/office/drawing/2014/main" val="1713824830"/>
                    </a:ext>
                  </a:extLst>
                </a:gridCol>
                <a:gridCol w="1656002">
                  <a:extLst>
                    <a:ext uri="{9D8B030D-6E8A-4147-A177-3AD203B41FA5}">
                      <a16:colId xmlns:a16="http://schemas.microsoft.com/office/drawing/2014/main" val="20004"/>
                    </a:ext>
                  </a:extLst>
                </a:gridCol>
                <a:gridCol w="1656002">
                  <a:extLst>
                    <a:ext uri="{9D8B030D-6E8A-4147-A177-3AD203B41FA5}">
                      <a16:colId xmlns:a16="http://schemas.microsoft.com/office/drawing/2014/main" val="20005"/>
                    </a:ext>
                  </a:extLst>
                </a:gridCol>
                <a:gridCol w="1656002">
                  <a:extLst>
                    <a:ext uri="{9D8B030D-6E8A-4147-A177-3AD203B41FA5}">
                      <a16:colId xmlns:a16="http://schemas.microsoft.com/office/drawing/2014/main" val="20006"/>
                    </a:ext>
                  </a:extLst>
                </a:gridCol>
                <a:gridCol w="1656002">
                  <a:extLst>
                    <a:ext uri="{9D8B030D-6E8A-4147-A177-3AD203B41FA5}">
                      <a16:colId xmlns:a16="http://schemas.microsoft.com/office/drawing/2014/main" val="20007"/>
                    </a:ext>
                  </a:extLst>
                </a:gridCol>
                <a:gridCol w="1656002">
                  <a:extLst>
                    <a:ext uri="{9D8B030D-6E8A-4147-A177-3AD203B41FA5}">
                      <a16:colId xmlns:a16="http://schemas.microsoft.com/office/drawing/2014/main" val="20008"/>
                    </a:ext>
                  </a:extLst>
                </a:gridCol>
                <a:gridCol w="1656002">
                  <a:extLst>
                    <a:ext uri="{9D8B030D-6E8A-4147-A177-3AD203B41FA5}">
                      <a16:colId xmlns:a16="http://schemas.microsoft.com/office/drawing/2014/main" val="20009"/>
                    </a:ext>
                  </a:extLst>
                </a:gridCol>
                <a:gridCol w="1656002">
                  <a:extLst>
                    <a:ext uri="{9D8B030D-6E8A-4147-A177-3AD203B41FA5}">
                      <a16:colId xmlns:a16="http://schemas.microsoft.com/office/drawing/2014/main" val="20010"/>
                    </a:ext>
                  </a:extLst>
                </a:gridCol>
                <a:gridCol w="1656002">
                  <a:extLst>
                    <a:ext uri="{9D8B030D-6E8A-4147-A177-3AD203B41FA5}">
                      <a16:colId xmlns:a16="http://schemas.microsoft.com/office/drawing/2014/main" val="20011"/>
                    </a:ext>
                  </a:extLst>
                </a:gridCol>
              </a:tblGrid>
              <a:tr h="576000">
                <a:tc gridSpan="2">
                  <a:txBody>
                    <a:bodyPr/>
                    <a:lstStyle/>
                    <a:p>
                      <a:pPr marL="255270" marR="0" lvl="0" indent="0" algn="l" rtl="0">
                        <a:lnSpc>
                          <a:spcPct val="100000"/>
                        </a:lnSpc>
                        <a:spcBef>
                          <a:spcPts val="0"/>
                        </a:spcBef>
                        <a:spcAft>
                          <a:spcPts val="0"/>
                        </a:spcAft>
                        <a:buNone/>
                      </a:pPr>
                      <a:r>
                        <a:rPr lang="fr" sz="2000" b="0" i="0" u="none" baseline="0" dirty="0">
                          <a:solidFill>
                            <a:schemeClr val="lt1"/>
                          </a:solidFill>
                          <a:latin typeface="DINPro" panose="020B0504020101020102" pitchFamily="34" charset="0"/>
                          <a:ea typeface="Arial"/>
                          <a:cs typeface="DINPro" panose="020B0504020101020102" pitchFamily="34" charset="0"/>
                          <a:sym typeface="Arial"/>
                        </a:rPr>
                        <a:t>Avant	</a:t>
                      </a:r>
                      <a:endParaRPr sz="900" b="0" i="0" dirty="0">
                        <a:latin typeface="DINPro" panose="020B0504020101020102" pitchFamily="34" charset="0"/>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hMerge="1">
                  <a:txBody>
                    <a:bodyPr/>
                    <a:lstStyle/>
                    <a:p>
                      <a:endParaRPr lang="fr"/>
                    </a:p>
                  </a:txBody>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DINPro" panose="020B0504020101020102" pitchFamily="34" charset="0"/>
                          <a:cs typeface="DINPro" panose="020B0504020101020102" pitchFamily="34" charset="0"/>
                        </a:rPr>
                        <a:t>14”</a:t>
                      </a:r>
                      <a:endParaRPr sz="1400" b="0" i="0" dirty="0">
                        <a:solidFill>
                          <a:schemeClr val="lt1"/>
                        </a:solidFill>
                        <a:latin typeface="DINPro" panose="020B0504020101020102" pitchFamily="34" charset="0"/>
                        <a:cs typeface="DINPro" panose="020B0504020101020102" pitchFamily="34" charset="0"/>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15”</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16”</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17”</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18”</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19”</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20”</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21”</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22”</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extLst>
                  <a:ext uri="{0D108BD9-81ED-4DB2-BD59-A6C34878D82A}">
                    <a16:rowId xmlns:a16="http://schemas.microsoft.com/office/drawing/2014/main" val="10000"/>
                  </a:ext>
                </a:extLst>
              </a:tr>
              <a:tr h="576000">
                <a:tc rowSpan="2">
                  <a:txBody>
                    <a:bodyPr/>
                    <a:lstStyle/>
                    <a:p>
                      <a:pPr marL="0" marR="0" lvl="0" indent="0" algn="ctr" rtl="0">
                        <a:lnSpc>
                          <a:spcPct val="100000"/>
                        </a:lnSpc>
                        <a:spcBef>
                          <a:spcPts val="0"/>
                        </a:spcBef>
                        <a:spcAft>
                          <a:spcPts val="0"/>
                        </a:spcAft>
                        <a:buNone/>
                      </a:pPr>
                      <a:r>
                        <a:rPr lang="fr" sz="1400" b="0" i="0" u="none" baseline="0" dirty="0">
                          <a:latin typeface="DINPro" panose="020B0504020101020102" pitchFamily="34" charset="0"/>
                          <a:ea typeface="Arial"/>
                          <a:cs typeface="DINPro" panose="020B0504020101020102" pitchFamily="34" charset="0"/>
                          <a:sym typeface="Arial"/>
                        </a:rPr>
                        <a:t>TOURING</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 sz="1400" b="0" i="0" u="none" baseline="0">
                          <a:solidFill>
                            <a:schemeClr val="tx1"/>
                          </a:solidFill>
                          <a:latin typeface="DINPro" panose="020B0504020101020102" pitchFamily="34" charset="0"/>
                          <a:ea typeface="Arial"/>
                          <a:cs typeface="DINPro" panose="020B0504020101020102" pitchFamily="34" charset="0"/>
                          <a:sym typeface="Arial"/>
                        </a:rPr>
                        <a:t>SUV</a:t>
                      </a:r>
                      <a:endParaRPr lang="fr" sz="1400" b="0" i="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rowSpan="2" gridSpan="6">
                  <a:txBody>
                    <a:bodyPr/>
                    <a:lstStyle/>
                    <a:p>
                      <a:pPr marL="0" marR="0" lvl="0" indent="0" algn="ctr" rtl="0">
                        <a:lnSpc>
                          <a:spcPct val="144583"/>
                        </a:lnSpc>
                        <a:spcBef>
                          <a:spcPts val="0"/>
                        </a:spcBef>
                        <a:spcAft>
                          <a:spcPts val="0"/>
                        </a:spcAft>
                        <a:buNone/>
                      </a:pPr>
                      <a:r>
                        <a:rPr lang="fr" sz="1400" b="1" i="0" u="none" baseline="0" dirty="0">
                          <a:solidFill>
                            <a:srgbClr val="FFFFFF"/>
                          </a:solidFill>
                          <a:latin typeface="DINPro" panose="020B0504020101020102" pitchFamily="34" charset="0"/>
                          <a:ea typeface="Arial"/>
                          <a:cs typeface="DINPro" panose="020B0504020101020102" pitchFamily="34" charset="0"/>
                          <a:sym typeface="Arial"/>
                        </a:rPr>
                        <a:t>TURANZA T005 (TOURISME, SUV, GU)</a:t>
                      </a:r>
                      <a:endParaRPr lang="fr" sz="1400" b="1" i="0" dirty="0">
                        <a:latin typeface="DINPro" panose="020B0504020101020102" pitchFamily="34" charset="0"/>
                        <a:ea typeface="Arial"/>
                        <a:cs typeface="DINPro" panose="020B0504020101020102" pitchFamily="34" charset="0"/>
                        <a:sym typeface="Arial"/>
                      </a:endParaRPr>
                    </a:p>
                    <a:p>
                      <a:pPr marL="0" marR="635" lvl="0" indent="0" algn="ctr" rtl="0">
                        <a:lnSpc>
                          <a:spcPct val="129583"/>
                        </a:lnSpc>
                        <a:spcBef>
                          <a:spcPts val="0"/>
                        </a:spcBef>
                        <a:spcAft>
                          <a:spcPts val="0"/>
                        </a:spcAft>
                        <a:buNone/>
                      </a:pPr>
                      <a:r>
                        <a:rPr lang="fr" sz="1400" b="1" i="0" u="none" baseline="0" dirty="0">
                          <a:solidFill>
                            <a:srgbClr val="FFFFFF"/>
                          </a:solidFill>
                          <a:latin typeface="DINPro" panose="020B0504020101020102" pitchFamily="34" charset="0"/>
                          <a:ea typeface="Arial"/>
                          <a:cs typeface="DINPro" panose="020B0504020101020102" pitchFamily="34" charset="0"/>
                          <a:sym typeface="Arial"/>
                        </a:rPr>
                        <a:t>+ TURANZA T005 AVEC TECHNOLOGIE </a:t>
                      </a:r>
                      <a:r>
                        <a:rPr lang="fr" sz="1400" b="1" i="0" u="none" baseline="0" dirty="0">
                          <a:solidFill>
                            <a:srgbClr val="FF780E"/>
                          </a:solidFill>
                          <a:latin typeface="DINPro" panose="020B0504020101020102" pitchFamily="34" charset="0"/>
                          <a:ea typeface="Arial"/>
                          <a:cs typeface="DINPro" panose="020B0504020101020102" pitchFamily="34" charset="0"/>
                          <a:sym typeface="Arial"/>
                        </a:rPr>
                        <a:t>DRIVEGUARD </a:t>
                      </a:r>
                      <a:endParaRPr lang="fr" sz="1400" b="1"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rowSpan="2" hMerge="1">
                  <a:txBody>
                    <a:bodyPr/>
                    <a:lstStyle/>
                    <a:p>
                      <a:endParaRPr lang="f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gradFill>
                      <a:gsLst>
                        <a:gs pos="0">
                          <a:srgbClr val="004742"/>
                        </a:gs>
                        <a:gs pos="100000">
                          <a:srgbClr val="008B7F"/>
                        </a:gs>
                      </a:gsLst>
                      <a:lin ang="0" scaled="0"/>
                    </a:gradFill>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5458A"/>
                    </a:solidFill>
                  </a:tcPr>
                </a:tc>
                <a:tc>
                  <a:txBody>
                    <a:bodyPr/>
                    <a:lstStyle/>
                    <a:p>
                      <a:pPr marL="0" marR="0" lvl="0" indent="0" algn="l" rtl="0">
                        <a:spcBef>
                          <a:spcPts val="0"/>
                        </a:spcBef>
                        <a:spcAft>
                          <a:spcPts val="0"/>
                        </a:spcAft>
                        <a:buNone/>
                      </a:pPr>
                      <a:endParaRPr sz="16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pPr marL="0" marR="0" lvl="0" indent="0" algn="ctr"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TOURING</a:t>
                      </a:r>
                      <a:endParaRPr sz="1400" b="0" i="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TOURISME</a:t>
                      </a:r>
                      <a:endParaRPr sz="1400" b="0" i="0" dirty="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endParaRPr sz="1400" b="1"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6" vMerge="1">
                  <a:txBody>
                    <a:bodyPr/>
                    <a:lstStyle/>
                    <a:p>
                      <a:pPr marL="0" marR="635" lvl="0" indent="0" algn="ctr" rtl="0">
                        <a:lnSpc>
                          <a:spcPct val="129583"/>
                        </a:lnSpc>
                        <a:spcBef>
                          <a:spcPts val="0"/>
                        </a:spcBef>
                        <a:spcAft>
                          <a:spcPts val="0"/>
                        </a:spcAft>
                        <a:buNone/>
                      </a:pPr>
                      <a:endParaRPr sz="1300" b="1" i="0">
                        <a:latin typeface="DINPro" panose="020B0504020101020102" pitchFamily="34" charset="0"/>
                        <a:ea typeface="Arial"/>
                        <a:cs typeface="DINPro" panose="020B0504020101020102" pitchFamily="34" charset="0"/>
                        <a:sym typeface="Arial"/>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gradFill>
                      <a:gsLst>
                        <a:gs pos="0">
                          <a:srgbClr val="04183C"/>
                        </a:gs>
                        <a:gs pos="100000">
                          <a:srgbClr val="15458A"/>
                        </a:gs>
                      </a:gsLst>
                      <a:lin ang="0" scaled="0"/>
                    </a:gradFill>
                  </a:tcPr>
                </a:tc>
                <a:tc hMerge="1" vMerge="1">
                  <a:txBody>
                    <a:bodyPr/>
                    <a:lstStyle/>
                    <a:p>
                      <a:endParaRPr lang="fr"/>
                    </a:p>
                  </a:txBody>
                  <a:tcPr/>
                </a:tc>
                <a:tc hMerge="1" vMerge="1">
                  <a:txBody>
                    <a:bodyPr/>
                    <a:lstStyle/>
                    <a:p>
                      <a:endParaRPr lang="fr"/>
                    </a:p>
                  </a:txBody>
                  <a:tcPr/>
                </a:tc>
                <a:tc hMerge="1" vMerge="1">
                  <a:txBody>
                    <a:bodyPr/>
                    <a:lstStyle/>
                    <a:p>
                      <a:endParaRPr lang="fr"/>
                    </a:p>
                  </a:txBody>
                  <a:tcPr/>
                </a:tc>
                <a:tc hMerge="1" vMerge="1">
                  <a:txBody>
                    <a:bodyPr/>
                    <a:lstStyle/>
                    <a:p>
                      <a:endParaRPr lang="fr"/>
                    </a:p>
                  </a:txBody>
                  <a:tcPr>
                    <a:lnL w="15700" cap="flat" cmpd="sng">
                      <a:solidFill>
                        <a:srgbClr val="DDDDDD"/>
                      </a:solidFill>
                      <a:prstDash val="solid"/>
                      <a:round/>
                      <a:headEnd type="none" w="sm" len="sm"/>
                      <a:tailEnd type="none" w="sm" len="sm"/>
                    </a:lnL>
                    <a:lnR w="15700" cap="flat" cmpd="sng">
                      <a:solidFill>
                        <a:srgbClr val="DDDDDD"/>
                      </a:solidFill>
                      <a:prstDash val="solid"/>
                      <a:round/>
                      <a:headEnd type="none" w="sm" len="sm"/>
                      <a:tailEnd type="none" w="sm" len="sm"/>
                    </a:lnR>
                    <a:lnT w="9525" cap="flat" cmpd="sng" algn="ctr">
                      <a:solidFill>
                        <a:schemeClr val="bg1">
                          <a:lumMod val="75000"/>
                        </a:schemeClr>
                      </a:solidFill>
                      <a:prstDash val="solid"/>
                      <a:round/>
                      <a:headEnd type="none" w="med" len="med"/>
                      <a:tailEnd type="none" w="med" len="med"/>
                    </a:lnT>
                    <a:lnB w="15700" cap="flat" cmpd="sng">
                      <a:solidFill>
                        <a:srgbClr val="DDDDDD"/>
                      </a:solidFill>
                      <a:prstDash val="solid"/>
                      <a:round/>
                      <a:headEnd type="none" w="sm" len="sm"/>
                      <a:tailEnd type="none" w="sm" len="sm"/>
                    </a:lnB>
                  </a:tcPr>
                </a:tc>
                <a:tc hMerge="1" vMerge="1">
                  <a:txBody>
                    <a:bodyPr/>
                    <a:lstStyle/>
                    <a:p>
                      <a:endParaRPr lang="fr"/>
                    </a:p>
                  </a:txBody>
                  <a:tcPr>
                    <a:lnL w="15700" cap="flat" cmpd="sng">
                      <a:solidFill>
                        <a:srgbClr val="DDDDDD"/>
                      </a:solidFill>
                      <a:prstDash val="solid"/>
                      <a:round/>
                      <a:headEnd type="none" w="sm" len="sm"/>
                      <a:tailEnd type="none" w="sm" len="sm"/>
                    </a:lnL>
                    <a:lnR w="15700" cap="flat" cmpd="sng">
                      <a:solidFill>
                        <a:srgbClr val="DDDDDD"/>
                      </a:solidFill>
                      <a:prstDash val="solid"/>
                      <a:round/>
                      <a:headEnd type="none" w="sm" len="sm"/>
                      <a:tailEnd type="none" w="sm" len="sm"/>
                    </a:lnR>
                    <a:lnT w="9525" cap="flat" cmpd="sng" algn="ctr">
                      <a:solidFill>
                        <a:schemeClr val="bg1">
                          <a:lumMod val="75000"/>
                        </a:schemeClr>
                      </a:solidFill>
                      <a:prstDash val="solid"/>
                      <a:round/>
                      <a:headEnd type="none" w="med" len="med"/>
                      <a:tailEnd type="none" w="med" len="med"/>
                    </a:lnT>
                    <a:lnB w="15700" cap="flat" cmpd="sng">
                      <a:solidFill>
                        <a:srgbClr val="DDDDDD"/>
                      </a:solidFill>
                      <a:prstDash val="solid"/>
                      <a:round/>
                      <a:headEnd type="none" w="sm" len="sm"/>
                      <a:tailEnd type="none" w="sm" len="sm"/>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6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2"/>
                  </a:ext>
                </a:extLst>
              </a:tr>
              <a:tr h="576000">
                <a:tc rowSpan="2">
                  <a:txBody>
                    <a:bodyPr/>
                    <a:lstStyle/>
                    <a:p>
                      <a:pPr marL="0" marR="0" lvl="0" indent="0" algn="ctr"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SPORT</a:t>
                      </a:r>
                      <a:endParaRPr sz="1400" b="0" i="0" dirty="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SUV</a:t>
                      </a:r>
                      <a:endParaRPr lang="fr" sz="1400" b="0" i="0" dirty="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rowSpan="2"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400" b="1" i="0" u="none" baseline="0">
                          <a:solidFill>
                            <a:srgbClr val="FFFFFF"/>
                          </a:solidFill>
                          <a:latin typeface="DINPro" panose="020B0504020101020102" pitchFamily="34" charset="0"/>
                          <a:ea typeface="Arial"/>
                          <a:cs typeface="DINPro" panose="020B0504020101020102" pitchFamily="34" charset="0"/>
                          <a:sym typeface="Arial"/>
                        </a:rPr>
                        <a:t>POTENZA SPORT</a:t>
                      </a:r>
                    </a:p>
                  </a:txBody>
                  <a:tcPr marL="0" marR="0"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601719"/>
                        </a:gs>
                        <a:gs pos="99000">
                          <a:srgbClr val="FF0000"/>
                        </a:gs>
                        <a:gs pos="100000">
                          <a:srgbClr val="FF0000"/>
                        </a:gs>
                      </a:gsLst>
                      <a:lin ang="0" scaled="0"/>
                    </a:gradFill>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extLst>
                  <a:ext uri="{0D108BD9-81ED-4DB2-BD59-A6C34878D82A}">
                    <a16:rowId xmlns:a16="http://schemas.microsoft.com/office/drawing/2014/main" val="1415548146"/>
                  </a:ext>
                </a:extLst>
              </a:tr>
              <a:tr h="576000">
                <a:tc vMerge="1">
                  <a:txBody>
                    <a:bodyPr/>
                    <a:lstStyle/>
                    <a:p>
                      <a:pPr marL="0" marR="0" lvl="0" indent="0" algn="ctr" rtl="0">
                        <a:lnSpc>
                          <a:spcPct val="100000"/>
                        </a:lnSpc>
                        <a:spcBef>
                          <a:spcPts val="0"/>
                        </a:spcBef>
                        <a:spcAft>
                          <a:spcPts val="0"/>
                        </a:spcAft>
                        <a:buNone/>
                      </a:pPr>
                      <a:endParaRPr sz="1400" b="0" i="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000" marR="0" lvl="0" indent="0" algn="l"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TOURISME</a:t>
                      </a:r>
                      <a:endParaRPr lang="fr" sz="1400" b="0" i="0" dirty="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6" vMerge="1">
                  <a:txBody>
                    <a:bodyPr/>
                    <a:lstStyle/>
                    <a:p>
                      <a:pPr marL="0" marR="0" lvl="0" indent="0" algn="ctr" rtl="0">
                        <a:lnSpc>
                          <a:spcPct val="100000"/>
                        </a:lnSpc>
                        <a:spcBef>
                          <a:spcPts val="0"/>
                        </a:spcBef>
                        <a:spcAft>
                          <a:spcPts val="0"/>
                        </a:spcAft>
                        <a:buNone/>
                      </a:pPr>
                      <a:r>
                        <a:rPr lang="fr" sz="1400" b="1" i="0" u="none" baseline="0">
                          <a:solidFill>
                            <a:srgbClr val="FFFFFF"/>
                          </a:solidFill>
                          <a:latin typeface="DINPro" panose="020B0504020101020102" pitchFamily="34" charset="0"/>
                          <a:ea typeface="Arial"/>
                          <a:cs typeface="DINPro" panose="020B0504020101020102" pitchFamily="34" charset="0"/>
                          <a:sym typeface="Arial"/>
                        </a:rPr>
                        <a:t>POTENZA SPORT</a:t>
                      </a:r>
                      <a:endParaRPr lang="fr" sz="14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601719"/>
                        </a:gs>
                        <a:gs pos="99000">
                          <a:srgbClr val="FF0000"/>
                        </a:gs>
                        <a:gs pos="100000">
                          <a:srgbClr val="FF0000"/>
                        </a:gs>
                      </a:gsLst>
                      <a:lin ang="0" scaled="0"/>
                    </a:gradFill>
                  </a:tcPr>
                </a:tc>
                <a:tc hMerge="1" vMerge="1">
                  <a:txBody>
                    <a:bodyPr/>
                    <a:lstStyle/>
                    <a:p>
                      <a:endParaRPr lang="fr"/>
                    </a:p>
                  </a:txBody>
                  <a:tcPr/>
                </a:tc>
                <a:tc hMerge="1" vMerge="1">
                  <a:txBody>
                    <a:bodyPr/>
                    <a:lstStyle/>
                    <a:p>
                      <a:endParaRPr lang="fr"/>
                    </a:p>
                  </a:txBody>
                  <a:tcPr/>
                </a:tc>
                <a:tc hMerge="1" vMerge="1">
                  <a:txBody>
                    <a:bodyPr/>
                    <a:lstStyle/>
                    <a:p>
                      <a:endParaRPr lang="fr"/>
                    </a:p>
                  </a:txBody>
                  <a:tcPr/>
                </a:tc>
                <a:tc hMerge="1" vMerge="1">
                  <a:txBody>
                    <a:bodyPr/>
                    <a:lstStyle/>
                    <a:p>
                      <a:endParaRPr lang="fr"/>
                    </a:p>
                  </a:txBody>
                  <a:tcPr>
                    <a:lnL w="9525" cap="flat" cmpd="sng" algn="ctr">
                      <a:solidFill>
                        <a:schemeClr val="bg1">
                          <a:lumMod val="75000"/>
                        </a:schemeClr>
                      </a:solidFill>
                      <a:prstDash val="solid"/>
                      <a:round/>
                      <a:headEnd type="none" w="med" len="med"/>
                      <a:tailEnd type="none" w="med" len="med"/>
                    </a:lnL>
                    <a:lnR w="15700" cap="flat" cmpd="sng">
                      <a:solidFill>
                        <a:srgbClr val="DDDDDD"/>
                      </a:solidFill>
                      <a:prstDash val="solid"/>
                      <a:round/>
                      <a:headEnd type="none" w="sm" len="sm"/>
                      <a:tailEnd type="none" w="sm" len="sm"/>
                    </a:lnR>
                    <a:lnT w="15700" cap="flat" cmpd="sng" algn="ctr">
                      <a:solidFill>
                        <a:srgbClr val="DDDDDD"/>
                      </a:solidFill>
                      <a:prstDash val="solid"/>
                      <a:round/>
                      <a:headEnd type="none" w="sm" len="sm"/>
                      <a:tailEnd type="none" w="sm" len="sm"/>
                    </a:lnT>
                    <a:lnB w="15700" cap="flat" cmpd="sng">
                      <a:solidFill>
                        <a:srgbClr val="DDDDDD"/>
                      </a:solidFill>
                      <a:prstDash val="solid"/>
                      <a:round/>
                      <a:headEnd type="none" w="sm" len="sm"/>
                      <a:tailEnd type="none" w="sm" len="sm"/>
                    </a:lnB>
                  </a:tcPr>
                </a:tc>
                <a:tc hMerge="1" vMerge="1">
                  <a:txBody>
                    <a:bodyPr/>
                    <a:lstStyle/>
                    <a:p>
                      <a:endParaRPr lang="fr"/>
                    </a:p>
                  </a:txBody>
                  <a:tcPr>
                    <a:lnL w="15700" cap="flat" cmpd="sng">
                      <a:solidFill>
                        <a:srgbClr val="DDDDDD"/>
                      </a:solidFill>
                      <a:prstDash val="solid"/>
                      <a:round/>
                      <a:headEnd type="none" w="sm" len="sm"/>
                      <a:tailEnd type="none" w="sm" len="sm"/>
                    </a:lnL>
                    <a:lnR w="19050" cap="flat" cmpd="sng">
                      <a:solidFill>
                        <a:srgbClr val="D8D8D8"/>
                      </a:solidFill>
                      <a:prstDash val="solid"/>
                      <a:round/>
                      <a:headEnd type="none" w="sm" len="sm"/>
                      <a:tailEnd type="none" w="sm" len="sm"/>
                    </a:lnR>
                    <a:lnT w="15700" cap="flat" cmpd="sng">
                      <a:solidFill>
                        <a:srgbClr val="DDDDDD"/>
                      </a:solidFill>
                      <a:prstDash val="solid"/>
                      <a:round/>
                      <a:headEnd type="none" w="sm" len="sm"/>
                      <a:tailEnd type="none" w="sm" len="sm"/>
                    </a:lnT>
                    <a:lnB w="15700" cap="flat" cmpd="sng">
                      <a:solidFill>
                        <a:srgbClr val="DDDDDD"/>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2" name="Google Shape;615;p28">
            <a:extLst>
              <a:ext uri="{FF2B5EF4-FFF2-40B4-BE49-F238E27FC236}">
                <a16:creationId xmlns:a16="http://schemas.microsoft.com/office/drawing/2014/main" id="{8442B1EB-AB00-BB4B-7E5F-CF191CCEA23F}"/>
              </a:ext>
            </a:extLst>
          </p:cNvPr>
          <p:cNvGraphicFramePr/>
          <p:nvPr>
            <p:extLst>
              <p:ext uri="{D42A27DB-BD31-4B8C-83A1-F6EECF244321}">
                <p14:modId xmlns:p14="http://schemas.microsoft.com/office/powerpoint/2010/main" val="143059934"/>
              </p:ext>
            </p:extLst>
          </p:nvPr>
        </p:nvGraphicFramePr>
        <p:xfrm>
          <a:off x="1040302" y="6743777"/>
          <a:ext cx="18216000" cy="3456000"/>
        </p:xfrm>
        <a:graphic>
          <a:graphicData uri="http://schemas.openxmlformats.org/drawingml/2006/table">
            <a:tbl>
              <a:tblPr firstRow="1" bandRow="1">
                <a:noFill/>
              </a:tblPr>
              <a:tblGrid>
                <a:gridCol w="1656000">
                  <a:extLst>
                    <a:ext uri="{9D8B030D-6E8A-4147-A177-3AD203B41FA5}">
                      <a16:colId xmlns:a16="http://schemas.microsoft.com/office/drawing/2014/main" val="20001"/>
                    </a:ext>
                  </a:extLst>
                </a:gridCol>
                <a:gridCol w="1656000">
                  <a:extLst>
                    <a:ext uri="{9D8B030D-6E8A-4147-A177-3AD203B41FA5}">
                      <a16:colId xmlns:a16="http://schemas.microsoft.com/office/drawing/2014/main" val="20002"/>
                    </a:ext>
                  </a:extLst>
                </a:gridCol>
                <a:gridCol w="1656000">
                  <a:extLst>
                    <a:ext uri="{9D8B030D-6E8A-4147-A177-3AD203B41FA5}">
                      <a16:colId xmlns:a16="http://schemas.microsoft.com/office/drawing/2014/main" val="1713824830"/>
                    </a:ext>
                  </a:extLst>
                </a:gridCol>
                <a:gridCol w="1656000">
                  <a:extLst>
                    <a:ext uri="{9D8B030D-6E8A-4147-A177-3AD203B41FA5}">
                      <a16:colId xmlns:a16="http://schemas.microsoft.com/office/drawing/2014/main" val="20004"/>
                    </a:ext>
                  </a:extLst>
                </a:gridCol>
                <a:gridCol w="1656000">
                  <a:extLst>
                    <a:ext uri="{9D8B030D-6E8A-4147-A177-3AD203B41FA5}">
                      <a16:colId xmlns:a16="http://schemas.microsoft.com/office/drawing/2014/main" val="20005"/>
                    </a:ext>
                  </a:extLst>
                </a:gridCol>
                <a:gridCol w="1656000">
                  <a:extLst>
                    <a:ext uri="{9D8B030D-6E8A-4147-A177-3AD203B41FA5}">
                      <a16:colId xmlns:a16="http://schemas.microsoft.com/office/drawing/2014/main" val="20006"/>
                    </a:ext>
                  </a:extLst>
                </a:gridCol>
                <a:gridCol w="1656000">
                  <a:extLst>
                    <a:ext uri="{9D8B030D-6E8A-4147-A177-3AD203B41FA5}">
                      <a16:colId xmlns:a16="http://schemas.microsoft.com/office/drawing/2014/main" val="20007"/>
                    </a:ext>
                  </a:extLst>
                </a:gridCol>
                <a:gridCol w="1656000">
                  <a:extLst>
                    <a:ext uri="{9D8B030D-6E8A-4147-A177-3AD203B41FA5}">
                      <a16:colId xmlns:a16="http://schemas.microsoft.com/office/drawing/2014/main" val="20008"/>
                    </a:ext>
                  </a:extLst>
                </a:gridCol>
                <a:gridCol w="1656000">
                  <a:extLst>
                    <a:ext uri="{9D8B030D-6E8A-4147-A177-3AD203B41FA5}">
                      <a16:colId xmlns:a16="http://schemas.microsoft.com/office/drawing/2014/main" val="20009"/>
                    </a:ext>
                  </a:extLst>
                </a:gridCol>
                <a:gridCol w="1656000">
                  <a:extLst>
                    <a:ext uri="{9D8B030D-6E8A-4147-A177-3AD203B41FA5}">
                      <a16:colId xmlns:a16="http://schemas.microsoft.com/office/drawing/2014/main" val="20010"/>
                    </a:ext>
                  </a:extLst>
                </a:gridCol>
                <a:gridCol w="1656000">
                  <a:extLst>
                    <a:ext uri="{9D8B030D-6E8A-4147-A177-3AD203B41FA5}">
                      <a16:colId xmlns:a16="http://schemas.microsoft.com/office/drawing/2014/main" val="20011"/>
                    </a:ext>
                  </a:extLst>
                </a:gridCol>
              </a:tblGrid>
              <a:tr h="576000">
                <a:tc gridSpan="2">
                  <a:txBody>
                    <a:bodyPr/>
                    <a:lstStyle/>
                    <a:p>
                      <a:pPr marL="255270" marR="0" lvl="0" indent="0" algn="l" rtl="0">
                        <a:lnSpc>
                          <a:spcPct val="100000"/>
                        </a:lnSpc>
                        <a:spcBef>
                          <a:spcPts val="0"/>
                        </a:spcBef>
                        <a:spcAft>
                          <a:spcPts val="0"/>
                        </a:spcAft>
                        <a:buNone/>
                      </a:pPr>
                      <a:r>
                        <a:rPr lang="fr" sz="2000" b="0" i="0" u="none" baseline="0" dirty="0">
                          <a:solidFill>
                            <a:schemeClr val="lt1"/>
                          </a:solidFill>
                          <a:latin typeface="DINPro" panose="020B0504020101020102" pitchFamily="34" charset="0"/>
                          <a:ea typeface="Arial"/>
                          <a:cs typeface="DINPro" panose="020B0504020101020102" pitchFamily="34" charset="0"/>
                          <a:sym typeface="Arial"/>
                        </a:rPr>
                        <a:t>Aujourd'hui	</a:t>
                      </a:r>
                      <a:endParaRPr sz="900" b="0" i="0" dirty="0">
                        <a:latin typeface="DINPro" panose="020B0504020101020102" pitchFamily="34" charset="0"/>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hMerge="1">
                  <a:txBody>
                    <a:bodyPr/>
                    <a:lstStyle/>
                    <a:p>
                      <a:endParaRPr lang="fr"/>
                    </a:p>
                  </a:txBody>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DINPro" panose="020B0504020101020102" pitchFamily="34" charset="0"/>
                          <a:cs typeface="DINPro" panose="020B0504020101020102" pitchFamily="34" charset="0"/>
                        </a:rPr>
                        <a:t>14”</a:t>
                      </a:r>
                      <a:endParaRPr sz="1400" b="0" i="0" dirty="0">
                        <a:solidFill>
                          <a:schemeClr val="lt1"/>
                        </a:solidFill>
                        <a:latin typeface="DINPro" panose="020B0504020101020102" pitchFamily="34" charset="0"/>
                        <a:cs typeface="DINPro" panose="020B0504020101020102" pitchFamily="34" charset="0"/>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15”</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16”</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17”</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18”</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19”</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20”</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21”</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tc>
                  <a:txBody>
                    <a:bodyPr/>
                    <a:lstStyle/>
                    <a:p>
                      <a:pPr marL="0" marR="0" lvl="0" indent="0" algn="ctr" rtl="0">
                        <a:lnSpc>
                          <a:spcPct val="100000"/>
                        </a:lnSpc>
                        <a:spcBef>
                          <a:spcPts val="0"/>
                        </a:spcBef>
                        <a:spcAft>
                          <a:spcPts val="0"/>
                        </a:spcAft>
                        <a:buNone/>
                      </a:pPr>
                      <a:r>
                        <a:rPr lang="fr" sz="1400" b="0" i="0" u="none" baseline="0">
                          <a:solidFill>
                            <a:schemeClr val="lt1"/>
                          </a:solidFill>
                          <a:latin typeface="DINPro" panose="020B0504020101020102" pitchFamily="34" charset="0"/>
                          <a:ea typeface="Arial"/>
                          <a:cs typeface="DINPro" panose="020B0504020101020102" pitchFamily="34" charset="0"/>
                          <a:sym typeface="Arial"/>
                        </a:rPr>
                        <a:t>22”</a:t>
                      </a:r>
                      <a:endParaRPr sz="1400" b="0" i="0" dirty="0">
                        <a:solidFill>
                          <a:schemeClr val="lt1"/>
                        </a:solidFill>
                        <a:latin typeface="DINPro" panose="020B0504020101020102" pitchFamily="34" charset="0"/>
                        <a:cs typeface="DINPro" panose="020B0504020101020102" pitchFamily="34" charset="0"/>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82736"/>
                    </a:solidFill>
                  </a:tcPr>
                </a:tc>
                <a:extLst>
                  <a:ext uri="{0D108BD9-81ED-4DB2-BD59-A6C34878D82A}">
                    <a16:rowId xmlns:a16="http://schemas.microsoft.com/office/drawing/2014/main" val="10000"/>
                  </a:ext>
                </a:extLst>
              </a:tr>
              <a:tr h="576000">
                <a:tc rowSpan="2">
                  <a:txBody>
                    <a:bodyPr/>
                    <a:lstStyle/>
                    <a:p>
                      <a:pPr marL="0" marR="0" lvl="0" indent="0" algn="ctr" rtl="0">
                        <a:lnSpc>
                          <a:spcPct val="100000"/>
                        </a:lnSpc>
                        <a:spcBef>
                          <a:spcPts val="0"/>
                        </a:spcBef>
                        <a:spcAft>
                          <a:spcPts val="0"/>
                        </a:spcAft>
                        <a:buNone/>
                      </a:pPr>
                      <a:r>
                        <a:rPr lang="fr" sz="1400" b="0" i="0" u="none" baseline="0" dirty="0">
                          <a:latin typeface="DINPro" panose="020B0504020101020102" pitchFamily="34" charset="0"/>
                          <a:ea typeface="DINPro" panose="020B0504020101020102" pitchFamily="34" charset="0"/>
                          <a:cs typeface="DINPro" panose="020B0504020101020102" pitchFamily="34" charset="0"/>
                          <a:sym typeface="Arial"/>
                        </a:rPr>
                        <a:t>TOURING</a:t>
                      </a:r>
                      <a:endParaRPr sz="900" b="0" i="0" dirty="0">
                        <a:latin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08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 sz="1400" b="0" i="0" u="none" baseline="0">
                          <a:solidFill>
                            <a:schemeClr val="tx1"/>
                          </a:solidFill>
                          <a:latin typeface="DINPro" panose="020B0504020101020102" pitchFamily="34" charset="0"/>
                          <a:ea typeface="Arial"/>
                          <a:cs typeface="DINPro" panose="020B0504020101020102" pitchFamily="34" charset="0"/>
                          <a:sym typeface="Arial"/>
                        </a:rPr>
                        <a:t>SUV</a:t>
                      </a:r>
                      <a:endParaRPr lang="fr" sz="1400" b="0" i="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lang="f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rtl="0">
                        <a:lnSpc>
                          <a:spcPct val="144583"/>
                        </a:lnSpc>
                        <a:spcBef>
                          <a:spcPts val="0"/>
                        </a:spcBef>
                        <a:spcAft>
                          <a:spcPts val="0"/>
                        </a:spcAft>
                        <a:buNone/>
                      </a:pPr>
                      <a:endParaRPr sz="1400" b="1"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200" b="1" i="0" u="none" kern="1200" spc="0" baseline="0" dirty="0">
                          <a:solidFill>
                            <a:schemeClr val="bg1"/>
                          </a:solidFill>
                          <a:latin typeface="DINPro" panose="020B0504020101020102" pitchFamily="34" charset="0"/>
                          <a:ea typeface="+mn-ea"/>
                          <a:cs typeface="DINPro" panose="020B0504020101020102" pitchFamily="34" charset="0"/>
                          <a:sym typeface="Arial"/>
                        </a:rPr>
                        <a:t>Remarque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 sz="1200" b="1" i="0" u="none" kern="1200" spc="0" baseline="0" dirty="0">
                          <a:solidFill>
                            <a:schemeClr val="bg1"/>
                          </a:solidFill>
                          <a:latin typeface="DINPro" panose="020B0504020101020102" pitchFamily="34" charset="0"/>
                          <a:ea typeface="+mn-ea"/>
                          <a:cs typeface="DINPro" panose="020B0504020101020102" pitchFamily="34" charset="0"/>
                          <a:sym typeface="Arial"/>
                        </a:rPr>
                        <a:t>lancement du</a:t>
                      </a:r>
                    </a:p>
                    <a:p>
                      <a:pPr marL="0" marR="0" lvl="0" indent="0" algn="ctr" defTabSz="914400" rtl="0" eaLnBrk="1" fontAlgn="auto" latinLnBrk="0" hangingPunct="1">
                        <a:lnSpc>
                          <a:spcPct val="100000"/>
                        </a:lnSpc>
                        <a:spcBef>
                          <a:spcPts val="0"/>
                        </a:spcBef>
                        <a:spcAft>
                          <a:spcPts val="0"/>
                        </a:spcAft>
                        <a:buClrTx/>
                        <a:buSzTx/>
                        <a:buFontTx/>
                        <a:buNone/>
                        <a:tabLst/>
                        <a:defRPr/>
                      </a:pPr>
                      <a:r>
                        <a:rPr lang="fr" sz="1200" b="1" i="0" u="none" kern="1200" spc="0" baseline="0" dirty="0">
                          <a:solidFill>
                            <a:schemeClr val="bg1"/>
                          </a:solidFill>
                          <a:latin typeface="DINPro" panose="020B0504020101020102" pitchFamily="34" charset="0"/>
                          <a:ea typeface="+mn-ea"/>
                          <a:cs typeface="DINPro" panose="020B0504020101020102" pitchFamily="34" charset="0"/>
                          <a:sym typeface="Arial"/>
                        </a:rPr>
                        <a:t>16” en 2024</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rowSpan="2" gridSpan="6">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r>
                        <a:rPr lang="fr" sz="1400" b="1" i="0" u="none" baseline="0">
                          <a:solidFill>
                            <a:srgbClr val="FFFFFF"/>
                          </a:solidFill>
                          <a:latin typeface="DINPro" panose="020B0504020101020102" pitchFamily="34" charset="0"/>
                          <a:ea typeface="Arial"/>
                          <a:cs typeface="DINPro" panose="020B0504020101020102" pitchFamily="34" charset="0"/>
                          <a:sym typeface="Arial"/>
                        </a:rPr>
                        <a:t>TURANZA 6</a:t>
                      </a:r>
                      <a:endParaRPr lang="fr" sz="1400" b="1"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rowSpan="2" h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rowSpan="2" h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rowSpan="2" h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rowSpan="2" h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rowSpan="2" h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extLst>
                  <a:ext uri="{0D108BD9-81ED-4DB2-BD59-A6C34878D82A}">
                    <a16:rowId xmlns:a16="http://schemas.microsoft.com/office/drawing/2014/main" val="10001"/>
                  </a:ext>
                </a:extLst>
              </a:tr>
              <a:tr h="576000">
                <a:tc vMerge="1">
                  <a:txBody>
                    <a:bodyPr/>
                    <a:lstStyle/>
                    <a:p>
                      <a:pPr marL="0" marR="0" lvl="0" indent="0" algn="ctr" rtl="0">
                        <a:lnSpc>
                          <a:spcPct val="100000"/>
                        </a:lnSpc>
                        <a:spcBef>
                          <a:spcPts val="0"/>
                        </a:spcBef>
                        <a:spcAft>
                          <a:spcPts val="0"/>
                        </a:spcAft>
                        <a:buNone/>
                      </a:pPr>
                      <a:endParaRPr sz="1400" b="0" i="0">
                        <a:solidFill>
                          <a:schemeClr val="tx1"/>
                        </a:solidFill>
                        <a:latin typeface="DINPro" panose="020B0504020101020102" pitchFamily="34" charset="0"/>
                        <a:ea typeface="+mn-ea"/>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08000" marR="0" lvl="0" indent="0" algn="l"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TOURISME</a:t>
                      </a:r>
                      <a:endParaRPr sz="1400" b="0" i="0" dirty="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1400" b="1"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fr" sz="2000"/>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gridSpan="6" v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hMerge="1" v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hMerge="1" v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hMerge="1" v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hMerge="1" v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tc hMerge="1" vMerge="1">
                  <a:txBody>
                    <a:bodyPr/>
                    <a:lstStyle/>
                    <a:p>
                      <a:pPr marL="0" marR="0" lvl="0" indent="0" algn="ctr" defTabSz="914400" rtl="0" eaLnBrk="1" fontAlgn="auto" latinLnBrk="0" hangingPunct="1">
                        <a:lnSpc>
                          <a:spcPct val="144583"/>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04183C"/>
                        </a:gs>
                        <a:gs pos="100000">
                          <a:srgbClr val="15458A"/>
                        </a:gs>
                      </a:gsLst>
                      <a:lin ang="0" scaled="0"/>
                    </a:gradFill>
                  </a:tcPr>
                </a:tc>
                <a:extLst>
                  <a:ext uri="{0D108BD9-81ED-4DB2-BD59-A6C34878D82A}">
                    <a16:rowId xmlns:a16="http://schemas.microsoft.com/office/drawing/2014/main" val="10002"/>
                  </a:ext>
                </a:extLst>
              </a:tr>
              <a:tr h="576000">
                <a:tc rowSpan="3">
                  <a:txBody>
                    <a:bodyPr/>
                    <a:lstStyle/>
                    <a:p>
                      <a:pPr marL="0" marR="0" lvl="0" indent="0" algn="ctr"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SPORT</a:t>
                      </a:r>
                      <a:endParaRPr sz="1400" b="0" i="0" dirty="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108000" marR="0" lvl="0" indent="0" algn="l"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SUV</a:t>
                      </a:r>
                      <a:endParaRPr lang="fr" sz="1400" b="0" i="0" dirty="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rowSpan="2"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400" b="1" i="0" u="none" baseline="0">
                          <a:solidFill>
                            <a:srgbClr val="FFFFFF"/>
                          </a:solidFill>
                          <a:latin typeface="DINPro" panose="020B0504020101020102" pitchFamily="34" charset="0"/>
                          <a:ea typeface="Arial"/>
                          <a:cs typeface="DINPro" panose="020B0504020101020102" pitchFamily="34" charset="0"/>
                          <a:sym typeface="Arial"/>
                        </a:rPr>
                        <a:t>POTENZA SPORT</a:t>
                      </a:r>
                    </a:p>
                  </a:txBody>
                  <a:tcPr marL="0" marR="0" marT="0" marB="0"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601719"/>
                        </a:gs>
                        <a:gs pos="99000">
                          <a:srgbClr val="FF0000"/>
                        </a:gs>
                        <a:gs pos="100000">
                          <a:srgbClr val="FF0000"/>
                        </a:gs>
                      </a:gsLst>
                      <a:lin ang="0" scaled="0"/>
                    </a:gradFill>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tc rowSpan="2" hMerge="1">
                  <a:txBody>
                    <a:bodyPr/>
                    <a:lstStyle/>
                    <a:p>
                      <a:endParaRPr lang="fr"/>
                    </a:p>
                  </a:txBody>
                  <a:tcPr/>
                </a:tc>
                <a:extLst>
                  <a:ext uri="{0D108BD9-81ED-4DB2-BD59-A6C34878D82A}">
                    <a16:rowId xmlns:a16="http://schemas.microsoft.com/office/drawing/2014/main" val="1582399518"/>
                  </a:ext>
                </a:extLst>
              </a:tr>
              <a:tr h="576000">
                <a:tc vMerge="1">
                  <a:txBody>
                    <a:bodyPr/>
                    <a:lstStyle/>
                    <a:p>
                      <a:pPr marL="0" marR="0" lvl="0" indent="0" algn="ctr" rtl="0">
                        <a:lnSpc>
                          <a:spcPct val="100000"/>
                        </a:lnSpc>
                        <a:spcBef>
                          <a:spcPts val="0"/>
                        </a:spcBef>
                        <a:spcAft>
                          <a:spcPts val="0"/>
                        </a:spcAft>
                        <a:buNone/>
                      </a:pPr>
                      <a:endParaRPr sz="1400" b="0" i="0">
                        <a:solidFill>
                          <a:schemeClr val="tx1"/>
                        </a:solidFill>
                        <a:latin typeface="DINPro" panose="020B0504020101020102" pitchFamily="34" charset="0"/>
                        <a:ea typeface="+mn-ea"/>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rowSpan="2">
                  <a:txBody>
                    <a:bodyPr/>
                    <a:lstStyle/>
                    <a:p>
                      <a:pPr marL="108000" marR="0" lvl="0" indent="0" algn="l"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TOURISME</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6" vMerge="1">
                  <a:txBody>
                    <a:bodyPr/>
                    <a:lstStyle/>
                    <a:p>
                      <a:pPr marL="0" marR="0" lvl="0" indent="0" algn="ctr" rtl="0">
                        <a:lnSpc>
                          <a:spcPct val="100000"/>
                        </a:lnSpc>
                        <a:spcBef>
                          <a:spcPts val="0"/>
                        </a:spcBef>
                        <a:spcAft>
                          <a:spcPts val="0"/>
                        </a:spcAft>
                        <a:buNone/>
                      </a:pPr>
                      <a:r>
                        <a:rPr lang="fr" sz="1400" b="1" i="0" u="none" baseline="0">
                          <a:solidFill>
                            <a:srgbClr val="FFFFFF"/>
                          </a:solidFill>
                          <a:latin typeface="DINPro" panose="020B0504020101020102" pitchFamily="34" charset="0"/>
                          <a:ea typeface="Arial"/>
                          <a:cs typeface="DINPro" panose="020B0504020101020102" pitchFamily="34" charset="0"/>
                          <a:sym typeface="Arial"/>
                        </a:rPr>
                        <a:t>POTENZA SPORT</a:t>
                      </a:r>
                      <a:endParaRPr lang="fr" sz="1400" b="1" i="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601719"/>
                        </a:gs>
                        <a:gs pos="99000">
                          <a:srgbClr val="FF0000"/>
                        </a:gs>
                        <a:gs pos="100000">
                          <a:srgbClr val="FF0000"/>
                        </a:gs>
                      </a:gsLst>
                      <a:lin ang="0" scaled="0"/>
                    </a:gradFill>
                  </a:tcPr>
                </a:tc>
                <a:tc hMerge="1" vMerge="1">
                  <a:txBody>
                    <a:bodyPr/>
                    <a:lstStyle/>
                    <a:p>
                      <a:endParaRPr lang="fr"/>
                    </a:p>
                  </a:txBody>
                  <a:tcPr/>
                </a:tc>
                <a:tc hMerge="1" vMerge="1">
                  <a:txBody>
                    <a:bodyPr/>
                    <a:lstStyle/>
                    <a:p>
                      <a:endParaRPr lang="fr"/>
                    </a:p>
                  </a:txBody>
                  <a:tcPr/>
                </a:tc>
                <a:tc hMerge="1" vMerge="1">
                  <a:txBody>
                    <a:bodyPr/>
                    <a:lstStyle/>
                    <a:p>
                      <a:endParaRPr lang="fr"/>
                    </a:p>
                  </a:txBody>
                  <a:tcPr/>
                </a:tc>
                <a:tc hMerge="1" vMerge="1">
                  <a:txBody>
                    <a:bodyPr/>
                    <a:lstStyle/>
                    <a:p>
                      <a:endParaRPr lang="fr"/>
                    </a:p>
                  </a:txBody>
                  <a:tcPr>
                    <a:lnL w="9525" cap="flat" cmpd="sng" algn="ctr">
                      <a:solidFill>
                        <a:schemeClr val="bg1">
                          <a:lumMod val="75000"/>
                        </a:schemeClr>
                      </a:solidFill>
                      <a:prstDash val="solid"/>
                      <a:round/>
                      <a:headEnd type="none" w="med" len="med"/>
                      <a:tailEnd type="none" w="med" len="med"/>
                    </a:lnL>
                    <a:lnR w="15700" cap="flat" cmpd="sng">
                      <a:solidFill>
                        <a:srgbClr val="DDDDDD"/>
                      </a:solidFill>
                      <a:prstDash val="solid"/>
                      <a:round/>
                      <a:headEnd type="none" w="sm" len="sm"/>
                      <a:tailEnd type="none" w="sm" len="sm"/>
                    </a:lnR>
                    <a:lnT w="15700" cap="flat" cmpd="sng" algn="ctr">
                      <a:solidFill>
                        <a:srgbClr val="DDDDDD"/>
                      </a:solidFill>
                      <a:prstDash val="solid"/>
                      <a:round/>
                      <a:headEnd type="none" w="sm" len="sm"/>
                      <a:tailEnd type="none" w="sm" len="sm"/>
                    </a:lnT>
                    <a:lnB w="15700" cap="flat" cmpd="sng">
                      <a:solidFill>
                        <a:srgbClr val="DDDDDD"/>
                      </a:solidFill>
                      <a:prstDash val="solid"/>
                      <a:round/>
                      <a:headEnd type="none" w="sm" len="sm"/>
                      <a:tailEnd type="none" w="sm" len="sm"/>
                    </a:lnB>
                  </a:tcPr>
                </a:tc>
                <a:tc hMerge="1" vMerge="1">
                  <a:txBody>
                    <a:bodyPr/>
                    <a:lstStyle/>
                    <a:p>
                      <a:endParaRPr lang="fr"/>
                    </a:p>
                  </a:txBody>
                  <a:tcPr>
                    <a:lnL w="15700" cap="flat" cmpd="sng">
                      <a:solidFill>
                        <a:srgbClr val="DDDDDD"/>
                      </a:solidFill>
                      <a:prstDash val="solid"/>
                      <a:round/>
                      <a:headEnd type="none" w="sm" len="sm"/>
                      <a:tailEnd type="none" w="sm" len="sm"/>
                    </a:lnL>
                    <a:lnR w="19050" cap="flat" cmpd="sng">
                      <a:solidFill>
                        <a:srgbClr val="D8D8D8"/>
                      </a:solidFill>
                      <a:prstDash val="solid"/>
                      <a:round/>
                      <a:headEnd type="none" w="sm" len="sm"/>
                      <a:tailEnd type="none" w="sm" len="sm"/>
                    </a:lnR>
                    <a:lnT w="15700" cap="flat" cmpd="sng">
                      <a:solidFill>
                        <a:srgbClr val="DDDDDD"/>
                      </a:solidFill>
                      <a:prstDash val="solid"/>
                      <a:round/>
                      <a:headEnd type="none" w="sm" len="sm"/>
                      <a:tailEnd type="none" w="sm" len="sm"/>
                    </a:lnT>
                    <a:lnB w="15700" cap="flat" cmpd="sng">
                      <a:solidFill>
                        <a:srgbClr val="DDDDDD"/>
                      </a:solidFill>
                      <a:prstDash val="solid"/>
                      <a:round/>
                      <a:headEnd type="none" w="sm" len="sm"/>
                      <a:tailEnd type="none" w="sm" len="sm"/>
                    </a:lnB>
                  </a:tcPr>
                </a:tc>
                <a:extLst>
                  <a:ext uri="{0D108BD9-81ED-4DB2-BD59-A6C34878D82A}">
                    <a16:rowId xmlns:a16="http://schemas.microsoft.com/office/drawing/2014/main" val="10004"/>
                  </a:ext>
                </a:extLst>
              </a:tr>
              <a:tr h="576000">
                <a:tc vMerge="1">
                  <a:txBody>
                    <a:bodyPr/>
                    <a:lstStyle/>
                    <a:p>
                      <a:pPr marL="0" marR="0" lvl="0" indent="0" algn="ctr" rtl="0">
                        <a:lnSpc>
                          <a:spcPct val="100000"/>
                        </a:lnSpc>
                        <a:spcBef>
                          <a:spcPts val="0"/>
                        </a:spcBef>
                        <a:spcAft>
                          <a:spcPts val="0"/>
                        </a:spcAft>
                        <a:buNone/>
                      </a:pPr>
                      <a:endParaRPr sz="1400" b="0" i="0">
                        <a:solidFill>
                          <a:schemeClr val="tx1"/>
                        </a:solidFill>
                        <a:latin typeface="DINPro" panose="020B0504020101020102" pitchFamily="34" charset="0"/>
                        <a:ea typeface="+mn-ea"/>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vMerge="1">
                  <a:txBody>
                    <a:bodyPr/>
                    <a:lstStyle/>
                    <a:p>
                      <a:pPr marL="108000" marR="0" lvl="0" indent="0" algn="l" rtl="0">
                        <a:lnSpc>
                          <a:spcPct val="100000"/>
                        </a:lnSpc>
                        <a:spcBef>
                          <a:spcPts val="0"/>
                        </a:spcBef>
                        <a:spcAft>
                          <a:spcPts val="0"/>
                        </a:spcAft>
                        <a:buNone/>
                      </a:pPr>
                      <a:r>
                        <a:rPr lang="fr" sz="1400" b="0" i="0" u="none" baseline="0">
                          <a:solidFill>
                            <a:schemeClr val="tx1"/>
                          </a:solidFill>
                          <a:latin typeface="DINPro" panose="020B0504020101020102" pitchFamily="34" charset="0"/>
                          <a:ea typeface="Arial"/>
                          <a:cs typeface="DINPro" panose="020B0504020101020102" pitchFamily="34" charset="0"/>
                          <a:sym typeface="Arial"/>
                        </a:rPr>
                        <a:t>TOURISME</a:t>
                      </a:r>
                      <a:endParaRPr sz="1400" b="0" i="0">
                        <a:solidFill>
                          <a:schemeClr val="tx1"/>
                        </a:solidFill>
                        <a:latin typeface="DINPro" panose="020B0504020101020102" pitchFamily="34" charset="0"/>
                        <a:cs typeface="DINPro" panose="020B0504020101020102"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l" rtl="0">
                        <a:spcBef>
                          <a:spcPts val="0"/>
                        </a:spcBef>
                        <a:spcAft>
                          <a:spcPts val="0"/>
                        </a:spcAft>
                        <a:buNone/>
                      </a:pPr>
                      <a:endParaRPr sz="1400" b="0" i="0" dirty="0">
                        <a:latin typeface="DINPro" panose="020B0504020101020102" pitchFamily="34" charset="0"/>
                        <a:ea typeface="Arial"/>
                        <a:cs typeface="DINPro" panose="020B0504020101020102" pitchFamily="34" charset="0"/>
                        <a:sym typeface="Arial"/>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400" b="1" i="0" u="none" baseline="0">
                          <a:solidFill>
                            <a:srgbClr val="FFFFFF"/>
                          </a:solidFill>
                          <a:latin typeface="DINPro" panose="020B0504020101020102" pitchFamily="34" charset="0"/>
                          <a:ea typeface="Arial"/>
                          <a:cs typeface="DINPro" panose="020B0504020101020102" pitchFamily="34" charset="0"/>
                          <a:sym typeface="Arial"/>
                        </a:rPr>
                        <a:t>POTENZA RACE</a:t>
                      </a:r>
                      <a:endParaRPr lang="fr" sz="1400" b="1" i="0" dirty="0">
                        <a:latin typeface="DINPro" panose="020B0504020101020102" pitchFamily="34" charset="0"/>
                        <a:ea typeface="Arial"/>
                        <a:cs typeface="DINPro" panose="020B0504020101020102" pitchFamily="34" charset="0"/>
                        <a:sym typeface="Arial"/>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gradFill>
                      <a:gsLst>
                        <a:gs pos="0">
                          <a:srgbClr val="601719"/>
                        </a:gs>
                        <a:gs pos="99000">
                          <a:srgbClr val="FF0000"/>
                        </a:gs>
                        <a:gs pos="100000">
                          <a:srgbClr val="FF0000"/>
                        </a:gs>
                      </a:gsLst>
                      <a:lin ang="0" scaled="0"/>
                    </a:gradFill>
                  </a:tcPr>
                </a:tc>
                <a:tc hMerge="1">
                  <a:txBody>
                    <a:bodyPr/>
                    <a:lstStyle/>
                    <a:p>
                      <a:endParaRPr lang="fr"/>
                    </a:p>
                  </a:txBody>
                  <a:tcPr/>
                </a:tc>
                <a:tc hMerge="1">
                  <a:txBody>
                    <a:bodyPr/>
                    <a:lstStyle/>
                    <a:p>
                      <a:endParaRPr lang="f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300" b="1" i="0">
                        <a:latin typeface="DINPro" panose="020B0504020101020102" pitchFamily="34" charset="0"/>
                        <a:ea typeface="Arial"/>
                        <a:cs typeface="DINPro" panose="020B0504020101020102" pitchFamily="34" charset="0"/>
                        <a:sym typeface="Arial"/>
                      </a:endParaRPr>
                    </a:p>
                  </a:txBody>
                  <a:tcPr marL="45720" marR="4572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gradFill>
                      <a:gsLst>
                        <a:gs pos="0">
                          <a:srgbClr val="601719"/>
                        </a:gs>
                        <a:gs pos="99000">
                          <a:srgbClr val="FF0000"/>
                        </a:gs>
                        <a:gs pos="100000">
                          <a:srgbClr val="FF0000"/>
                        </a:gs>
                      </a:gsLst>
                      <a:lin ang="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400" b="1" i="0" dirty="0">
                        <a:latin typeface="DINPro" panose="020B0504020101020102" pitchFamily="34" charset="0"/>
                        <a:ea typeface="Arial"/>
                        <a:cs typeface="DINPro" panose="020B0504020101020102" pitchFamily="34" charset="0"/>
                        <a:sym typeface="Arial"/>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400" b="1" i="0" dirty="0">
                        <a:latin typeface="DINPro" panose="020B0504020101020102" pitchFamily="34" charset="0"/>
                        <a:ea typeface="Arial"/>
                        <a:cs typeface="DINPro" panose="020B0504020101020102" pitchFamily="34" charset="0"/>
                        <a:sym typeface="Arial"/>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8454216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A71B6351-0B63-CE41-B3F2-6A5FCBFC4EC2}"/>
              </a:ext>
            </a:extLst>
          </p:cNvPr>
          <p:cNvSpPr txBox="1">
            <a:spLocks/>
          </p:cNvSpPr>
          <p:nvPr/>
        </p:nvSpPr>
        <p:spPr>
          <a:xfrm>
            <a:off x="1699890" y="6457102"/>
            <a:ext cx="9199168" cy="427489"/>
          </a:xfrm>
          <a:prstGeom prst="rect">
            <a:avLst/>
          </a:prstGeom>
        </p:spPr>
        <p:txBody>
          <a:bodyPr wrap="square" lIns="0" tIns="0" rIns="0" bIns="0">
            <a:spAutoFit/>
          </a:bodyPr>
          <a:lstStyle>
            <a:lvl1pPr>
              <a:defRPr sz="2450" b="0" i="0">
                <a:solidFill>
                  <a:schemeClr val="tx1"/>
                </a:solidFill>
                <a:latin typeface="PraxisCom-Light"/>
                <a:ea typeface="+mj-ea"/>
                <a:cs typeface="PraxisCom-Light"/>
              </a:defRPr>
            </a:lvl1pPr>
          </a:lstStyle>
          <a:p>
            <a:pPr algn="l" rtl="0">
              <a:lnSpc>
                <a:spcPct val="125000"/>
              </a:lnSpc>
            </a:pPr>
            <a:r>
              <a:rPr lang="fr" sz="2400" b="0" i="0" u="none" kern="0" spc="600" baseline="0" dirty="0">
                <a:latin typeface="DINPro" panose="020B0504020101020102" pitchFamily="34" charset="0"/>
                <a:ea typeface="DINPro" panose="020B0504020101020102" pitchFamily="34" charset="0"/>
                <a:cs typeface="DINPro" panose="020B0504020101020102" pitchFamily="34" charset="0"/>
              </a:rPr>
              <a:t>PRÊT POUR LES VÉHICULES ÉLECTRIQUES</a:t>
            </a:r>
          </a:p>
        </p:txBody>
      </p:sp>
      <p:pic>
        <p:nvPicPr>
          <p:cNvPr id="11" name="Graphic 10">
            <a:extLst>
              <a:ext uri="{FF2B5EF4-FFF2-40B4-BE49-F238E27FC236}">
                <a16:creationId xmlns:a16="http://schemas.microsoft.com/office/drawing/2014/main" id="{F4BBBE00-2B74-EEC7-60B5-DA6678F539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530" y="5112385"/>
            <a:ext cx="9520631" cy="1209804"/>
          </a:xfrm>
          <a:prstGeom prst="rect">
            <a:avLst/>
          </a:prstGeom>
        </p:spPr>
      </p:pic>
      <p:sp>
        <p:nvSpPr>
          <p:cNvPr id="15" name="object 22">
            <a:extLst>
              <a:ext uri="{FF2B5EF4-FFF2-40B4-BE49-F238E27FC236}">
                <a16:creationId xmlns:a16="http://schemas.microsoft.com/office/drawing/2014/main" id="{C3DBFA36-DA7E-4F4A-996A-329A44F93CF8}"/>
              </a:ext>
            </a:extLst>
          </p:cNvPr>
          <p:cNvSpPr txBox="1"/>
          <p:nvPr/>
        </p:nvSpPr>
        <p:spPr>
          <a:xfrm>
            <a:off x="1698625" y="9882286"/>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a:latin typeface="DINPro" panose="020B0504020101020102" pitchFamily="34" charset="0"/>
                <a:ea typeface="Arial" charset="0"/>
                <a:cs typeface="DINPro" panose="020B0504020101020102" pitchFamily="34" charset="0"/>
              </a:rPr>
              <a:t>2022 © BRIDGESTONE EMIA</a:t>
            </a:r>
            <a:endParaRPr sz="1200" spc="300" dirty="0">
              <a:latin typeface="DINPro" panose="020B0504020101020102" pitchFamily="34" charset="0"/>
              <a:ea typeface="Arial" charset="0"/>
              <a:cs typeface="DINPro" panose="020B0504020101020102" pitchFamily="34" charset="0"/>
            </a:endParaRPr>
          </a:p>
        </p:txBody>
      </p:sp>
      <p:sp>
        <p:nvSpPr>
          <p:cNvPr id="16" name="Right Triangle 5">
            <a:extLst>
              <a:ext uri="{FF2B5EF4-FFF2-40B4-BE49-F238E27FC236}">
                <a16:creationId xmlns:a16="http://schemas.microsoft.com/office/drawing/2014/main" id="{A9782FC0-B017-29DB-2608-ACB72385A7A4}"/>
              </a:ext>
            </a:extLst>
          </p:cNvPr>
          <p:cNvSpPr/>
          <p:nvPr/>
        </p:nvSpPr>
        <p:spPr>
          <a:xfrm rot="10800000" flipV="1">
            <a:off x="16291030" y="7399283"/>
            <a:ext cx="2173231" cy="142058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alpha val="0"/>
                  <a:lumMod val="0"/>
                  <a:lumOff val="10000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pic>
        <p:nvPicPr>
          <p:cNvPr id="18" name="Picture 17">
            <a:extLst>
              <a:ext uri="{FF2B5EF4-FFF2-40B4-BE49-F238E27FC236}">
                <a16:creationId xmlns:a16="http://schemas.microsoft.com/office/drawing/2014/main" id="{1900BF57-3B91-DC36-E40C-5F976CA5C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734" y="4461563"/>
            <a:ext cx="3488293" cy="4483103"/>
          </a:xfrm>
          <a:prstGeom prst="rect">
            <a:avLst/>
          </a:prstGeom>
        </p:spPr>
      </p:pic>
      <p:grpSp>
        <p:nvGrpSpPr>
          <p:cNvPr id="19" name="Groep 18">
            <a:extLst>
              <a:ext uri="{FF2B5EF4-FFF2-40B4-BE49-F238E27FC236}">
                <a16:creationId xmlns:a16="http://schemas.microsoft.com/office/drawing/2014/main" id="{5FCCF8EB-F1C6-48B1-89A2-6810AA744280}"/>
              </a:ext>
            </a:extLst>
          </p:cNvPr>
          <p:cNvGrpSpPr/>
          <p:nvPr/>
        </p:nvGrpSpPr>
        <p:grpSpPr>
          <a:xfrm>
            <a:off x="16306495" y="4993373"/>
            <a:ext cx="2732588" cy="468000"/>
            <a:chOff x="16350807" y="4993373"/>
            <a:chExt cx="1203917" cy="468000"/>
          </a:xfrm>
        </p:grpSpPr>
        <p:sp>
          <p:nvSpPr>
            <p:cNvPr id="21" name="Rectangle 4">
              <a:extLst>
                <a:ext uri="{FF2B5EF4-FFF2-40B4-BE49-F238E27FC236}">
                  <a16:creationId xmlns:a16="http://schemas.microsoft.com/office/drawing/2014/main" id="{D4C037D9-4B30-4AA5-95D7-FC4A1BA0882E}"/>
                </a:ext>
              </a:extLst>
            </p:cNvPr>
            <p:cNvSpPr>
              <a:spLocks noChangeAspect="1"/>
            </p:cNvSpPr>
            <p:nvPr/>
          </p:nvSpPr>
          <p:spPr>
            <a:xfrm>
              <a:off x="16350807" y="4993373"/>
              <a:ext cx="957475" cy="468000"/>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569067"/>
                <a:gd name="connsiteY0" fmla="*/ 0 h 711434"/>
                <a:gd name="connsiteX1" fmla="*/ 2267033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267034"/>
                <a:gd name="connsiteY0" fmla="*/ 0 h 711434"/>
                <a:gd name="connsiteX1" fmla="*/ 2267033 w 2267034"/>
                <a:gd name="connsiteY1" fmla="*/ 0 h 711434"/>
                <a:gd name="connsiteX2" fmla="*/ 2267034 w 2267034"/>
                <a:gd name="connsiteY2" fmla="*/ 711434 h 711434"/>
                <a:gd name="connsiteX3" fmla="*/ 0 w 2267034"/>
                <a:gd name="connsiteY3" fmla="*/ 711434 h 711434"/>
                <a:gd name="connsiteX4" fmla="*/ 212725 w 2267034"/>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034" h="711434">
                  <a:moveTo>
                    <a:pt x="212725" y="0"/>
                  </a:moveTo>
                  <a:lnTo>
                    <a:pt x="2267033" y="0"/>
                  </a:lnTo>
                  <a:cubicBezTo>
                    <a:pt x="2267033" y="237145"/>
                    <a:pt x="2267034" y="474289"/>
                    <a:pt x="2267034" y="711434"/>
                  </a:cubicBezTo>
                  <a:lnTo>
                    <a:pt x="0" y="711434"/>
                  </a:lnTo>
                  <a:lnTo>
                    <a:pt x="212725" y="0"/>
                  </a:lnTo>
                  <a:close/>
                </a:path>
              </a:pathLst>
            </a:custGeom>
            <a:gradFill>
              <a:gsLst>
                <a:gs pos="0">
                  <a:schemeClr val="accent1">
                    <a:lumMod val="5000"/>
                    <a:lumOff val="95000"/>
                    <a:alpha val="0"/>
                  </a:schemeClr>
                </a:gs>
                <a:gs pos="3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sp>
          <p:nvSpPr>
            <p:cNvPr id="22" name="object 152">
              <a:extLst>
                <a:ext uri="{FF2B5EF4-FFF2-40B4-BE49-F238E27FC236}">
                  <a16:creationId xmlns:a16="http://schemas.microsoft.com/office/drawing/2014/main" id="{34BB35EC-D341-4458-8A64-38CEAE762D8C}"/>
                </a:ext>
              </a:extLst>
            </p:cNvPr>
            <p:cNvSpPr txBox="1"/>
            <p:nvPr/>
          </p:nvSpPr>
          <p:spPr>
            <a:xfrm>
              <a:off x="16428042" y="5083810"/>
              <a:ext cx="1126682" cy="344838"/>
            </a:xfrm>
            <a:prstGeom prst="rect">
              <a:avLst/>
            </a:prstGeom>
          </p:spPr>
          <p:txBody>
            <a:bodyPr vert="horz" wrap="square" lIns="0" tIns="0" rIns="0" bIns="0" rtlCol="0">
              <a:spAutoFit/>
            </a:bodyPr>
            <a:lstStyle/>
            <a:p>
              <a:pPr marL="12700" marR="5080" algn="l" rtl="0">
                <a:lnSpc>
                  <a:spcPct val="83482"/>
                </a:lnSpc>
              </a:pPr>
              <a:r>
                <a:rPr lang="fr" sz="2700" b="1" i="1" u="none" baseline="0" dirty="0">
                  <a:solidFill>
                    <a:srgbClr val="FF161F"/>
                  </a:solidFill>
                  <a:latin typeface="DINPro-Bold" panose="02000503030000020004" pitchFamily="50" charset="0"/>
                  <a:cs typeface="DINPro-Medium" panose="020B0504020101020102" pitchFamily="34" charset="0"/>
                </a:rPr>
                <a:t>NOUVEAU</a:t>
              </a:r>
              <a:endParaRPr sz="2700" b="1" i="1" dirty="0">
                <a:solidFill>
                  <a:srgbClr val="FF161F"/>
                </a:solidFill>
                <a:latin typeface="DINPro-Bold" panose="02000503030000020004" pitchFamily="50" charset="0"/>
                <a:cs typeface="DINPro-Medium" panose="020B0504020101020102" pitchFamily="34" charset="0"/>
              </a:endParaRPr>
            </a:p>
          </p:txBody>
        </p:sp>
      </p:grpSp>
    </p:spTree>
    <p:extLst>
      <p:ext uri="{BB962C8B-B14F-4D97-AF65-F5344CB8AC3E}">
        <p14:creationId xmlns:p14="http://schemas.microsoft.com/office/powerpoint/2010/main" val="2410348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7" name="Google Shape;77;p2"/>
          <p:cNvSpPr txBox="1"/>
          <p:nvPr/>
        </p:nvSpPr>
        <p:spPr>
          <a:xfrm>
            <a:off x="3465526" y="4206863"/>
            <a:ext cx="6757843" cy="3847207"/>
          </a:xfrm>
          <a:prstGeom prst="rect">
            <a:avLst/>
          </a:prstGeom>
          <a:noFill/>
          <a:ln>
            <a:noFill/>
          </a:ln>
        </p:spPr>
        <p:txBody>
          <a:bodyPr spcFirstLastPara="1" wrap="square" lIns="0" tIns="0" rIns="0" bIns="0" anchor="t" anchorCtr="0">
            <a:spAutoFit/>
          </a:bodyPr>
          <a:lstStyle/>
          <a:p>
            <a:pPr>
              <a:lnSpc>
                <a:spcPct val="200000"/>
              </a:lnSpc>
            </a:pPr>
            <a:r>
              <a:rPr lang="fr" sz="2500" b="0" i="0" u="none" baseline="0" dirty="0">
                <a:latin typeface="DINPro" panose="020B0504020101020102"/>
              </a:rPr>
              <a:t>Introduction – l'évolution de la marque Bridgestone</a:t>
            </a:r>
          </a:p>
          <a:p>
            <a:pPr lvl="0">
              <a:lnSpc>
                <a:spcPct val="200000"/>
              </a:lnSpc>
            </a:pPr>
            <a:r>
              <a:rPr lang="fr-FR" sz="2500" dirty="0">
                <a:solidFill>
                  <a:schemeClr val="dk1"/>
                </a:solidFill>
                <a:latin typeface="DINPro" panose="020B0504020101020102"/>
                <a:cs typeface="DINPro" panose="020B0504020101020102" pitchFamily="34" charset="0"/>
                <a:sym typeface="Arial"/>
              </a:rPr>
              <a:t>ENLITEN</a:t>
            </a:r>
          </a:p>
          <a:p>
            <a:pPr algn="l" rtl="0">
              <a:lnSpc>
                <a:spcPct val="200000"/>
              </a:lnSpc>
            </a:pPr>
            <a:r>
              <a:rPr lang="fr" sz="2500" b="0" i="0" u="none" baseline="0" dirty="0">
                <a:latin typeface="DINPro" panose="020B0504020101020102"/>
              </a:rPr>
              <a:t>Étude de marché</a:t>
            </a:r>
          </a:p>
          <a:p>
            <a:pPr lvl="0">
              <a:lnSpc>
                <a:spcPct val="200000"/>
              </a:lnSpc>
            </a:pPr>
            <a:r>
              <a:rPr lang="fr-FR" sz="2500" dirty="0">
                <a:solidFill>
                  <a:schemeClr val="dk1"/>
                </a:solidFill>
                <a:latin typeface="DINPro" panose="020B0504020101020102"/>
                <a:cs typeface="DINPro" panose="020B0504020101020102" pitchFamily="34" charset="0"/>
                <a:sym typeface="Arial"/>
              </a:rPr>
              <a:t>Informations produit</a:t>
            </a:r>
          </a:p>
          <a:p>
            <a:pPr lvl="0">
              <a:lnSpc>
                <a:spcPct val="200000"/>
              </a:lnSpc>
            </a:pPr>
            <a:r>
              <a:rPr lang="fr-FR" sz="2500" dirty="0">
                <a:solidFill>
                  <a:schemeClr val="dk1"/>
                </a:solidFill>
                <a:latin typeface="DINPro" panose="020B0504020101020102"/>
                <a:cs typeface="DINPro" panose="020B0504020101020102" pitchFamily="34" charset="0"/>
                <a:sym typeface="Arial"/>
              </a:rPr>
              <a:t>Prêt pour les véhicules électriques</a:t>
            </a:r>
            <a:endParaRPr lang="en-GB" sz="2500" dirty="0">
              <a:solidFill>
                <a:schemeClr val="dk1"/>
              </a:solidFill>
              <a:latin typeface="DINPro" panose="020B0504020101020102"/>
              <a:cs typeface="DINPro" panose="020B0504020101020102" pitchFamily="34" charset="0"/>
            </a:endParaRPr>
          </a:p>
        </p:txBody>
      </p:sp>
      <p:sp>
        <p:nvSpPr>
          <p:cNvPr id="81" name="Google Shape;81;p2"/>
          <p:cNvSpPr txBox="1"/>
          <p:nvPr/>
        </p:nvSpPr>
        <p:spPr>
          <a:xfrm>
            <a:off x="10448341" y="4328777"/>
            <a:ext cx="535136" cy="369331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nl-BE" sz="3200" dirty="0">
                <a:solidFill>
                  <a:srgbClr val="D8D8D8"/>
                </a:solidFill>
                <a:latin typeface="DINPro" panose="020B0504020101020102" pitchFamily="34" charset="0"/>
                <a:cs typeface="DINPro" panose="020B0504020101020102" pitchFamily="34" charset="0"/>
                <a:sym typeface="Arial"/>
              </a:rPr>
              <a:t>03</a:t>
            </a:r>
            <a:endParaRPr sz="3200" dirty="0">
              <a:latin typeface="DINPro" panose="020B0504020101020102" pitchFamily="34" charset="0"/>
              <a:cs typeface="DINPro" panose="020B0504020101020102" pitchFamily="34" charset="0"/>
            </a:endParaRPr>
          </a:p>
          <a:p>
            <a:pPr lvl="0">
              <a:lnSpc>
                <a:spcPct val="150000"/>
              </a:lnSpc>
            </a:pPr>
            <a:r>
              <a:rPr lang="nl-BE" sz="3200" dirty="0">
                <a:solidFill>
                  <a:srgbClr val="D8D8D8"/>
                </a:solidFill>
                <a:latin typeface="DINPro" panose="020B0504020101020102" pitchFamily="34" charset="0"/>
                <a:cs typeface="DINPro" panose="020B0504020101020102" pitchFamily="34" charset="0"/>
                <a:sym typeface="Arial"/>
              </a:rPr>
              <a:t>06</a:t>
            </a:r>
            <a:endParaRPr sz="3200" dirty="0">
              <a:latin typeface="DINPro" panose="020B0504020101020102" pitchFamily="34" charset="0"/>
              <a:cs typeface="DINPro" panose="020B0504020101020102" pitchFamily="34" charset="0"/>
            </a:endParaRPr>
          </a:p>
          <a:p>
            <a:pPr lvl="0">
              <a:lnSpc>
                <a:spcPct val="150000"/>
              </a:lnSpc>
            </a:pPr>
            <a:r>
              <a:rPr lang="en-GB" sz="3200" dirty="0">
                <a:solidFill>
                  <a:srgbClr val="D8D8D8"/>
                </a:solidFill>
                <a:latin typeface="DINPro" panose="020B0504020101020102" pitchFamily="34" charset="0"/>
                <a:cs typeface="DINPro" panose="020B0504020101020102" pitchFamily="34" charset="0"/>
                <a:sym typeface="Arial"/>
              </a:rPr>
              <a:t>07</a:t>
            </a:r>
          </a:p>
          <a:p>
            <a:pPr lvl="0">
              <a:lnSpc>
                <a:spcPct val="150000"/>
              </a:lnSpc>
            </a:pPr>
            <a:r>
              <a:rPr lang="en-GB" sz="3200" dirty="0">
                <a:solidFill>
                  <a:srgbClr val="D8D8D8"/>
                </a:solidFill>
                <a:latin typeface="DINPro" panose="020B0504020101020102" pitchFamily="34" charset="0"/>
                <a:cs typeface="DINPro" panose="020B0504020101020102" pitchFamily="34" charset="0"/>
                <a:sym typeface="Arial"/>
              </a:rPr>
              <a:t>14</a:t>
            </a:r>
          </a:p>
          <a:p>
            <a:pPr lvl="0">
              <a:lnSpc>
                <a:spcPct val="150000"/>
              </a:lnSpc>
            </a:pPr>
            <a:r>
              <a:rPr lang="en-GB" sz="3200" dirty="0">
                <a:solidFill>
                  <a:srgbClr val="D8D8D8"/>
                </a:solidFill>
                <a:latin typeface="DINPro" panose="020B0504020101020102" pitchFamily="34" charset="0"/>
                <a:cs typeface="DINPro" panose="020B0504020101020102" pitchFamily="34" charset="0"/>
                <a:sym typeface="Arial"/>
              </a:rPr>
              <a:t>19</a:t>
            </a:r>
          </a:p>
        </p:txBody>
      </p:sp>
      <p:sp>
        <p:nvSpPr>
          <p:cNvPr id="3" name="Text Placeholder 2">
            <a:extLst>
              <a:ext uri="{FF2B5EF4-FFF2-40B4-BE49-F238E27FC236}">
                <a16:creationId xmlns:a16="http://schemas.microsoft.com/office/drawing/2014/main" id="{12243CF5-B80E-D448-ACAC-EA167BFE6ED2}"/>
              </a:ext>
            </a:extLst>
          </p:cNvPr>
          <p:cNvSpPr>
            <a:spLocks noGrp="1"/>
          </p:cNvSpPr>
          <p:nvPr>
            <p:ph type="body" sz="quarter" idx="11"/>
          </p:nvPr>
        </p:nvSpPr>
        <p:spPr/>
        <p:txBody>
          <a:bodyPr/>
          <a:lstStyle/>
          <a:p>
            <a:pPr algn="l" rtl="0"/>
            <a:r>
              <a:rPr lang="fr" b="0" i="0" u="none" baseline="0" dirty="0"/>
              <a:t>VUE D'ENSEMBLE</a:t>
            </a:r>
          </a:p>
        </p:txBody>
      </p:sp>
      <p:sp>
        <p:nvSpPr>
          <p:cNvPr id="11" name="Google Shape;77;p2">
            <a:extLst>
              <a:ext uri="{FF2B5EF4-FFF2-40B4-BE49-F238E27FC236}">
                <a16:creationId xmlns:a16="http://schemas.microsoft.com/office/drawing/2014/main" id="{DB00972B-2C0C-1B4D-B563-0CB0F48D88AD}"/>
              </a:ext>
            </a:extLst>
          </p:cNvPr>
          <p:cNvSpPr txBox="1"/>
          <p:nvPr/>
        </p:nvSpPr>
        <p:spPr>
          <a:xfrm>
            <a:off x="11743586" y="4206863"/>
            <a:ext cx="5225806" cy="1538883"/>
          </a:xfrm>
          <a:prstGeom prst="rect">
            <a:avLst/>
          </a:prstGeom>
          <a:noFill/>
          <a:ln>
            <a:noFill/>
          </a:ln>
        </p:spPr>
        <p:txBody>
          <a:bodyPr spcFirstLastPara="1" wrap="square" lIns="0" tIns="0" rIns="0" bIns="0" anchor="t" anchorCtr="0">
            <a:spAutoFit/>
          </a:bodyPr>
          <a:lstStyle/>
          <a:p>
            <a:pPr lvl="0">
              <a:lnSpc>
                <a:spcPct val="200000"/>
              </a:lnSpc>
            </a:pPr>
            <a:r>
              <a:rPr lang="fr-FR" sz="2500" dirty="0">
                <a:solidFill>
                  <a:schemeClr val="dk1"/>
                </a:solidFill>
                <a:latin typeface="DINPro" panose="020B0504020101020102"/>
                <a:cs typeface="DINPro" panose="020B0504020101020102" pitchFamily="34" charset="0"/>
                <a:sym typeface="Arial"/>
              </a:rPr>
              <a:t>Résultats des tests tiers - TÜV</a:t>
            </a:r>
          </a:p>
          <a:p>
            <a:pPr lvl="0">
              <a:lnSpc>
                <a:spcPct val="200000"/>
              </a:lnSpc>
            </a:pPr>
            <a:r>
              <a:rPr lang="fr-FR" sz="2500" dirty="0">
                <a:solidFill>
                  <a:schemeClr val="dk1"/>
                </a:solidFill>
                <a:latin typeface="DINPro" panose="020B0504020101020102"/>
                <a:cs typeface="DINPro" panose="020B0504020101020102" pitchFamily="34" charset="0"/>
                <a:sym typeface="Arial"/>
              </a:rPr>
              <a:t>Caractéristiques techniques</a:t>
            </a:r>
          </a:p>
        </p:txBody>
      </p:sp>
      <p:sp>
        <p:nvSpPr>
          <p:cNvPr id="13" name="Google Shape;81;p2">
            <a:extLst>
              <a:ext uri="{FF2B5EF4-FFF2-40B4-BE49-F238E27FC236}">
                <a16:creationId xmlns:a16="http://schemas.microsoft.com/office/drawing/2014/main" id="{CAB6C128-0530-0844-B302-5066A7D66181}"/>
              </a:ext>
            </a:extLst>
          </p:cNvPr>
          <p:cNvSpPr txBox="1"/>
          <p:nvPr/>
        </p:nvSpPr>
        <p:spPr>
          <a:xfrm>
            <a:off x="17113317" y="4328778"/>
            <a:ext cx="535136" cy="369331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GB" sz="3200" dirty="0">
                <a:solidFill>
                  <a:srgbClr val="D8D8D8"/>
                </a:solidFill>
                <a:latin typeface="DINPro" panose="020B0504020101020102" pitchFamily="34" charset="0"/>
                <a:cs typeface="DINPro" panose="020B0504020101020102" pitchFamily="34" charset="0"/>
                <a:sym typeface="Arial"/>
              </a:rPr>
              <a:t>23</a:t>
            </a:r>
            <a:endParaRPr sz="3200" dirty="0">
              <a:latin typeface="DINPro" panose="020B0504020101020102" pitchFamily="34" charset="0"/>
              <a:cs typeface="DINPro" panose="020B0504020101020102" pitchFamily="34" charset="0"/>
            </a:endParaRPr>
          </a:p>
          <a:p>
            <a:pPr lvl="0">
              <a:lnSpc>
                <a:spcPct val="150000"/>
              </a:lnSpc>
            </a:pPr>
            <a:r>
              <a:rPr lang="en-GB" sz="3200" dirty="0">
                <a:solidFill>
                  <a:srgbClr val="D8D8D8"/>
                </a:solidFill>
                <a:latin typeface="DINPro" panose="020B0504020101020102" pitchFamily="34" charset="0"/>
                <a:cs typeface="DINPro" panose="020B0504020101020102" pitchFamily="34" charset="0"/>
                <a:sym typeface="Arial"/>
              </a:rPr>
              <a:t>29</a:t>
            </a:r>
            <a:endParaRPr sz="3200" dirty="0">
              <a:latin typeface="DINPro" panose="020B0504020101020102" pitchFamily="34" charset="0"/>
              <a:cs typeface="DINPro" panose="020B0504020101020102" pitchFamily="34" charset="0"/>
            </a:endParaRPr>
          </a:p>
          <a:p>
            <a:pPr lvl="0">
              <a:lnSpc>
                <a:spcPct val="150000"/>
              </a:lnSpc>
            </a:pPr>
            <a:endParaRPr lang="en-GB" sz="3200" dirty="0">
              <a:solidFill>
                <a:srgbClr val="D8D8D8"/>
              </a:solidFill>
              <a:latin typeface="DINPro" panose="020B0504020101020102" pitchFamily="34" charset="0"/>
              <a:cs typeface="DINPro" panose="020B0504020101020102" pitchFamily="34" charset="0"/>
              <a:sym typeface="Arial"/>
            </a:endParaRPr>
          </a:p>
          <a:p>
            <a:pPr lvl="0">
              <a:lnSpc>
                <a:spcPct val="150000"/>
              </a:lnSpc>
            </a:pPr>
            <a:endParaRPr lang="en-GB" sz="3200" dirty="0">
              <a:solidFill>
                <a:srgbClr val="D8D8D8"/>
              </a:solidFill>
              <a:latin typeface="DINPro" panose="020B0504020101020102" pitchFamily="34" charset="0"/>
              <a:cs typeface="DINPro" panose="020B0504020101020102" pitchFamily="34" charset="0"/>
              <a:sym typeface="Arial"/>
            </a:endParaRPr>
          </a:p>
          <a:p>
            <a:pPr lvl="0">
              <a:lnSpc>
                <a:spcPct val="150000"/>
              </a:lnSpc>
            </a:pPr>
            <a:endParaRPr lang="en-GB" sz="3200" dirty="0">
              <a:solidFill>
                <a:srgbClr val="D8D8D8"/>
              </a:solidFill>
              <a:latin typeface="DINPro" panose="020B0504020101020102" pitchFamily="34" charset="0"/>
              <a:cs typeface="DINPro" panose="020B0504020101020102" pitchFamily="34" charset="0"/>
              <a:sym typeface="Arial"/>
            </a:endParaRPr>
          </a:p>
        </p:txBody>
      </p:sp>
    </p:spTree>
    <p:extLst>
      <p:ext uri="{BB962C8B-B14F-4D97-AF65-F5344CB8AC3E}">
        <p14:creationId xmlns:p14="http://schemas.microsoft.com/office/powerpoint/2010/main" val="2555212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11C76C5A-77C1-C292-2A7B-49583A083FB5}"/>
              </a:ext>
            </a:extLst>
          </p:cNvPr>
          <p:cNvSpPr txBox="1">
            <a:spLocks/>
          </p:cNvSpPr>
          <p:nvPr/>
        </p:nvSpPr>
        <p:spPr>
          <a:xfrm>
            <a:off x="925250" y="896946"/>
            <a:ext cx="17274940" cy="1005005"/>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fr"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b="0" i="0">
                <a:latin typeface="DINPro" panose="020B0504020101020102" pitchFamily="34" charset="0"/>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b="1" i="0" u="none" baseline="0" dirty="0"/>
              <a:t>LES CONDUCTEURS DE VÉHICULE ÉLECTRIQUE ONT LES MÊMES EXIGENCES VIS-À-VIS DE LEURS PNEUS QUE LES CONDUCTEURS DE MOTEUR À COMBUSTION INTERNE</a:t>
            </a:r>
          </a:p>
        </p:txBody>
      </p:sp>
      <p:sp>
        <p:nvSpPr>
          <p:cNvPr id="11" name="Text Placeholder 33">
            <a:extLst>
              <a:ext uri="{FF2B5EF4-FFF2-40B4-BE49-F238E27FC236}">
                <a16:creationId xmlns:a16="http://schemas.microsoft.com/office/drawing/2014/main" id="{0234508A-A6ED-6359-03FF-EB4CBBCD83FC}"/>
              </a:ext>
            </a:extLst>
          </p:cNvPr>
          <p:cNvSpPr txBox="1">
            <a:spLocks/>
          </p:cNvSpPr>
          <p:nvPr/>
        </p:nvSpPr>
        <p:spPr>
          <a:xfrm>
            <a:off x="1632908" y="10718542"/>
            <a:ext cx="9314492" cy="605540"/>
          </a:xfrm>
        </p:spPr>
        <p:txBody>
          <a:bodyPr anchor="ctr">
            <a:noAutofit/>
          </a:bodyPr>
          <a:lstStyle>
            <a:lvl1pPr marL="0" indent="0" algn="l">
              <a:buNone/>
              <a:defRPr sz="1649" b="0" i="0">
                <a:latin typeface="DINPro" panose="020B0504020101020102" pitchFamily="34" charset="0"/>
                <a:ea typeface="DINPro" panose="020B0504020101020102" pitchFamily="34" charset="0"/>
                <a:cs typeface="DINPro" panose="020B0504020101020102" pitchFamily="34" charset="0"/>
              </a:defRPr>
            </a:lvl1pPr>
            <a:lvl2pPr marL="457200">
              <a:defRPr sz="1484">
                <a:latin typeface="+mn-lt"/>
                <a:ea typeface="+mn-ea"/>
                <a:cs typeface="+mn-cs"/>
              </a:defRPr>
            </a:lvl2pPr>
            <a:lvl3pPr marL="914400">
              <a:defRPr sz="1484">
                <a:latin typeface="+mn-lt"/>
                <a:ea typeface="+mn-ea"/>
                <a:cs typeface="+mn-cs"/>
              </a:defRPr>
            </a:lvl3pPr>
            <a:lvl4pPr marL="1371600">
              <a:defRPr sz="1484">
                <a:latin typeface="+mn-lt"/>
                <a:ea typeface="+mn-ea"/>
                <a:cs typeface="+mn-cs"/>
              </a:defRPr>
            </a:lvl4pPr>
            <a:lvl5pPr marL="1828800">
              <a:defRPr sz="1484">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b="0" i="0" u="none" kern="0" baseline="0" dirty="0">
                <a:solidFill>
                  <a:sysClr val="windowText" lastClr="000000"/>
                </a:solidFill>
              </a:rPr>
              <a:t>ÉTUDE DE MARCHÉ – APERÇU DE LA SEGMENTATION DU MARCHÉ</a:t>
            </a:r>
            <a:endParaRPr lang="fr" kern="0" dirty="0">
              <a:solidFill>
                <a:sysClr val="windowText" lastClr="000000"/>
              </a:solidFill>
            </a:endParaRPr>
          </a:p>
        </p:txBody>
      </p:sp>
      <p:sp>
        <p:nvSpPr>
          <p:cNvPr id="13" name="TextBox 12">
            <a:extLst>
              <a:ext uri="{FF2B5EF4-FFF2-40B4-BE49-F238E27FC236}">
                <a16:creationId xmlns:a16="http://schemas.microsoft.com/office/drawing/2014/main" id="{0A73FBE5-F1E7-C7BC-63C7-565688931EF7}"/>
              </a:ext>
            </a:extLst>
          </p:cNvPr>
          <p:cNvSpPr txBox="1"/>
          <p:nvPr/>
        </p:nvSpPr>
        <p:spPr>
          <a:xfrm>
            <a:off x="939538" y="1973300"/>
            <a:ext cx="13130423" cy="369332"/>
          </a:xfrm>
          <a:prstGeom prst="rect">
            <a:avLst/>
          </a:prstGeom>
          <a:noFill/>
        </p:spPr>
        <p:txBody>
          <a:bodyPr wrap="square" rtlCol="0">
            <a:spAutoFit/>
          </a:bodyPr>
          <a:lstStyle/>
          <a:p>
            <a:pPr algn="l" rtl="0"/>
            <a:r>
              <a:rPr lang="fr" b="0" i="0" u="none" baseline="0" dirty="0">
                <a:latin typeface="DINPro" panose="020B0504020101020102" pitchFamily="34" charset="0"/>
                <a:ea typeface="DINPro" panose="020B0504020101020102" pitchFamily="34" charset="0"/>
                <a:cs typeface="DINPro" panose="020B0504020101020102" pitchFamily="34" charset="0"/>
              </a:rPr>
              <a:t>FACTEURS DE CHOIX – 3 ASPECTS LES PLUS IMPORTANTS – 13 PREMIERS FACTEURS </a:t>
            </a:r>
            <a:r>
              <a:rPr lang="fr" b="1" i="0" u="none" baseline="0" dirty="0">
                <a:latin typeface="DINPro" panose="020B0504020101020102" pitchFamily="34" charset="0"/>
                <a:ea typeface="DINPro" panose="020B0504020101020102" pitchFamily="34" charset="0"/>
                <a:cs typeface="DINPro" panose="020B0504020101020102" pitchFamily="34" charset="0"/>
              </a:rPr>
              <a:t>CLASSÉS PAR TYPE DE MOTEUR</a:t>
            </a:r>
          </a:p>
        </p:txBody>
      </p:sp>
      <p:sp>
        <p:nvSpPr>
          <p:cNvPr id="14" name="TextBox 13">
            <a:extLst>
              <a:ext uri="{FF2B5EF4-FFF2-40B4-BE49-F238E27FC236}">
                <a16:creationId xmlns:a16="http://schemas.microsoft.com/office/drawing/2014/main" id="{32A1717C-BC5E-B5A4-DE52-0273DCD050A9}"/>
              </a:ext>
            </a:extLst>
          </p:cNvPr>
          <p:cNvSpPr txBox="1"/>
          <p:nvPr/>
        </p:nvSpPr>
        <p:spPr>
          <a:xfrm>
            <a:off x="925251" y="2659116"/>
            <a:ext cx="17538700" cy="646331"/>
          </a:xfrm>
          <a:prstGeom prst="rect">
            <a:avLst/>
          </a:prstGeom>
          <a:noFill/>
        </p:spPr>
        <p:txBody>
          <a:bodyPr wrap="square" rtlCol="0">
            <a:spAutoFit/>
          </a:bodyPr>
          <a:lstStyle/>
          <a:p>
            <a:pPr algn="l" rtl="0"/>
            <a:r>
              <a:rPr lang="fr" b="0" i="0" u="none" baseline="0" dirty="0">
                <a:latin typeface="DINPro" panose="020B0504020101020102" pitchFamily="34" charset="0"/>
                <a:ea typeface="DINPro" panose="020B0504020101020102" pitchFamily="34" charset="0"/>
                <a:cs typeface="DINPro" panose="020B0504020101020102" pitchFamily="34" charset="0"/>
              </a:rPr>
              <a:t>Les facteurs clés et les éléments de grande importance sont très similaires pour tous les types de groupe motopropulseur, avec des variations mineures dans les priorités. </a:t>
            </a:r>
            <a:br>
              <a:rPr lang="fr" dirty="0">
                <a:latin typeface="DINPro" panose="020B0504020101020102" pitchFamily="34" charset="0"/>
                <a:cs typeface="DINPro" panose="020B0504020101020102" pitchFamily="34" charset="0"/>
              </a:rPr>
            </a:br>
            <a:r>
              <a:rPr lang="fr" b="0" i="0" u="none" baseline="0" dirty="0">
                <a:latin typeface="DINPro" panose="020B0504020101020102" pitchFamily="34" charset="0"/>
                <a:ea typeface="DINPro" panose="020B0504020101020102" pitchFamily="34" charset="0"/>
                <a:cs typeface="DINPro" panose="020B0504020101020102" pitchFamily="34" charset="0"/>
              </a:rPr>
              <a:t>Les études de marché confirment l'importance d'intégrer l'électrification dans les futurs produits plutôt que de définir de nouvelles propositions de valeur​</a:t>
            </a:r>
            <a:endParaRPr lang="fr" dirty="0"/>
          </a:p>
        </p:txBody>
      </p:sp>
      <p:sp>
        <p:nvSpPr>
          <p:cNvPr id="21" name="(c) Ipsos">
            <a:extLst>
              <a:ext uri="{FF2B5EF4-FFF2-40B4-BE49-F238E27FC236}">
                <a16:creationId xmlns:a16="http://schemas.microsoft.com/office/drawing/2014/main" id="{D85ACCFF-3036-7A48-F639-D4C2D10E4675}"/>
              </a:ext>
            </a:extLst>
          </p:cNvPr>
          <p:cNvSpPr txBox="1"/>
          <p:nvPr/>
        </p:nvSpPr>
        <p:spPr>
          <a:xfrm>
            <a:off x="19244691" y="10218674"/>
            <a:ext cx="392736" cy="313350"/>
          </a:xfrm>
          <a:prstGeom prst="rect">
            <a:avLst/>
          </a:prstGeom>
          <a:noFill/>
        </p:spPr>
        <p:txBody>
          <a:bodyPr wrap="square" lIns="0" tIns="36000" rIns="0" bIns="0" rtlCol="0">
            <a:spAutoFit/>
          </a:bodyPr>
          <a:lstStyle/>
          <a:p>
            <a:pPr algn="l" rtl="0"/>
            <a:r>
              <a:rPr lang="fr" sz="900" b="0" i="0" u="none" baseline="0">
                <a:solidFill>
                  <a:schemeClr val="bg2">
                    <a:lumMod val="75000"/>
                  </a:schemeClr>
                </a:solidFill>
                <a:latin typeface="DINPro" panose="020B0504020101020102" pitchFamily="34" charset="0"/>
                <a:ea typeface="DINPro" panose="020B0504020101020102" pitchFamily="34" charset="0"/>
                <a:cs typeface="DINPro" panose="020B0504020101020102" pitchFamily="34" charset="0"/>
              </a:rPr>
              <a:t>© Ipsos</a:t>
            </a:r>
          </a:p>
        </p:txBody>
      </p:sp>
      <p:pic>
        <p:nvPicPr>
          <p:cNvPr id="22" name="Graphique 8">
            <a:extLst>
              <a:ext uri="{FF2B5EF4-FFF2-40B4-BE49-F238E27FC236}">
                <a16:creationId xmlns:a16="http://schemas.microsoft.com/office/drawing/2014/main" id="{5B8AA199-F119-DBC0-0EB9-A3F5A24FAA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9244691" y="9817664"/>
            <a:ext cx="446881" cy="409329"/>
          </a:xfrm>
          <a:prstGeom prst="rect">
            <a:avLst/>
          </a:prstGeom>
        </p:spPr>
      </p:pic>
      <p:sp>
        <p:nvSpPr>
          <p:cNvPr id="41" name="Text Placeholder 2">
            <a:extLst>
              <a:ext uri="{FF2B5EF4-FFF2-40B4-BE49-F238E27FC236}">
                <a16:creationId xmlns:a16="http://schemas.microsoft.com/office/drawing/2014/main" id="{D552925F-EA86-5017-D1E8-1CE667A0DD04}"/>
              </a:ext>
            </a:extLst>
          </p:cNvPr>
          <p:cNvSpPr txBox="1">
            <a:spLocks/>
          </p:cNvSpPr>
          <p:nvPr/>
        </p:nvSpPr>
        <p:spPr>
          <a:xfrm>
            <a:off x="1578690" y="10191779"/>
            <a:ext cx="16621500" cy="404690"/>
          </a:xfr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800" b="0" i="0" u="none" kern="0" baseline="0" dirty="0">
                <a:solidFill>
                  <a:schemeClr val="tx1"/>
                </a:solidFill>
                <a:latin typeface="DINPro" panose="020B0504020101020102" pitchFamily="34" charset="0"/>
                <a:ea typeface="DINPro" panose="020B0504020101020102" pitchFamily="34" charset="0"/>
                <a:cs typeface="DINPro" panose="020B0504020101020102" pitchFamily="34" charset="0"/>
              </a:rPr>
              <a:t>Base : Tous les pays européens (n=21501)</a:t>
            </a:r>
          </a:p>
          <a:p>
            <a:pPr algn="l" rtl="0"/>
            <a:r>
              <a:rPr lang="fr" sz="800" b="0" i="0" u="none" kern="0" baseline="0" dirty="0">
                <a:solidFill>
                  <a:schemeClr val="tx1"/>
                </a:solidFill>
                <a:latin typeface="DINPro" panose="020B0504020101020102" pitchFamily="34" charset="0"/>
                <a:ea typeface="DINPro" panose="020B0504020101020102" pitchFamily="34" charset="0"/>
                <a:cs typeface="DINPro" panose="020B0504020101020102" pitchFamily="34" charset="0"/>
              </a:rPr>
              <a:t>Question : PD5.Quels sont les éléments les plus importants que vous prendriez en considération lors du choix des pneus ? Classement de </a:t>
            </a:r>
            <a:r>
              <a:rPr lang="fr" sz="800" kern="0" dirty="0">
                <a:latin typeface="DINPro" panose="020B0504020101020102" pitchFamily="34" charset="0"/>
                <a:ea typeface="DINPro" panose="020B0504020101020102" pitchFamily="34" charset="0"/>
                <a:cs typeface="DINPro" panose="020B0504020101020102" pitchFamily="34" charset="0"/>
              </a:rPr>
              <a:t>‘’</a:t>
            </a:r>
            <a:r>
              <a:rPr lang="fr" sz="800" b="0" i="0" u="none" kern="0" baseline="0" dirty="0">
                <a:solidFill>
                  <a:schemeClr val="tx1"/>
                </a:solidFill>
                <a:latin typeface="DINPro" panose="020B0504020101020102" pitchFamily="34" charset="0"/>
                <a:ea typeface="DINPro" panose="020B0504020101020102" pitchFamily="34" charset="0"/>
                <a:cs typeface="DINPro" panose="020B0504020101020102" pitchFamily="34" charset="0"/>
              </a:rPr>
              <a:t>Élevé’’ à ‘’Faible’’ des 13 facteurs proposés (Considérer) – sélectionné</a:t>
            </a:r>
          </a:p>
        </p:txBody>
      </p:sp>
      <p:pic>
        <p:nvPicPr>
          <p:cNvPr id="12" name="Picture 11">
            <a:extLst>
              <a:ext uri="{FF2B5EF4-FFF2-40B4-BE49-F238E27FC236}">
                <a16:creationId xmlns:a16="http://schemas.microsoft.com/office/drawing/2014/main" id="{6F472C68-BD7A-FDBC-29DE-261AF02E68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452" y="3933741"/>
            <a:ext cx="17538700" cy="5102499"/>
          </a:xfrm>
          <a:prstGeom prst="rect">
            <a:avLst/>
          </a:prstGeom>
        </p:spPr>
      </p:pic>
      <p:sp>
        <p:nvSpPr>
          <p:cNvPr id="2" name="Tekstvak 1">
            <a:extLst>
              <a:ext uri="{FF2B5EF4-FFF2-40B4-BE49-F238E27FC236}">
                <a16:creationId xmlns:a16="http://schemas.microsoft.com/office/drawing/2014/main" id="{571CADCF-7243-46D1-8A84-F037B492EB17}"/>
              </a:ext>
            </a:extLst>
          </p:cNvPr>
          <p:cNvSpPr txBox="1"/>
          <p:nvPr/>
        </p:nvSpPr>
        <p:spPr>
          <a:xfrm>
            <a:off x="1030451" y="4073315"/>
            <a:ext cx="5530005" cy="400110"/>
          </a:xfrm>
          <a:prstGeom prst="rect">
            <a:avLst/>
          </a:prstGeom>
          <a:noFill/>
        </p:spPr>
        <p:txBody>
          <a:bodyPr wrap="square" rtlCol="0">
            <a:spAutoFit/>
          </a:bodyPr>
          <a:lstStyle/>
          <a:p>
            <a:pPr algn="ctr" rtl="0"/>
            <a:r>
              <a:rPr lang="fr" sz="2000" b="1" i="0" u="none" spc="100" baseline="0" dirty="0">
                <a:solidFill>
                  <a:srgbClr val="1D2887"/>
                </a:solidFill>
                <a:latin typeface="DINPro-Bold" panose="020B0504020101020102" pitchFamily="34" charset="0"/>
                <a:ea typeface="DINPro-Bold" panose="020B0504020101020102" pitchFamily="34" charset="0"/>
                <a:cs typeface="DINPro-Bold" panose="020B0504020101020102" pitchFamily="34" charset="0"/>
              </a:rPr>
              <a:t>MOTEUR À COMBUSTION INTERNE</a:t>
            </a:r>
          </a:p>
        </p:txBody>
      </p:sp>
      <p:sp>
        <p:nvSpPr>
          <p:cNvPr id="15" name="Tekstvak 14">
            <a:extLst>
              <a:ext uri="{FF2B5EF4-FFF2-40B4-BE49-F238E27FC236}">
                <a16:creationId xmlns:a16="http://schemas.microsoft.com/office/drawing/2014/main" id="{669C2FD7-AC95-4750-840F-9F483EA6727D}"/>
              </a:ext>
            </a:extLst>
          </p:cNvPr>
          <p:cNvSpPr txBox="1"/>
          <p:nvPr/>
        </p:nvSpPr>
        <p:spPr>
          <a:xfrm>
            <a:off x="7068456" y="4095786"/>
            <a:ext cx="5530005" cy="400110"/>
          </a:xfrm>
          <a:prstGeom prst="rect">
            <a:avLst/>
          </a:prstGeom>
          <a:noFill/>
        </p:spPr>
        <p:txBody>
          <a:bodyPr wrap="square" rtlCol="0">
            <a:spAutoFit/>
          </a:bodyPr>
          <a:lstStyle/>
          <a:p>
            <a:pPr algn="ctr" rtl="0"/>
            <a:r>
              <a:rPr lang="fr" sz="2000" b="1" i="0" u="none" spc="100" baseline="0" dirty="0">
                <a:solidFill>
                  <a:srgbClr val="1D2887"/>
                </a:solidFill>
                <a:latin typeface="DINPro-Bold" panose="020B0504020101020102" pitchFamily="34" charset="0"/>
                <a:ea typeface="DINPro-Bold" panose="020B0504020101020102" pitchFamily="34" charset="0"/>
                <a:cs typeface="DINPro-Bold" panose="020B0504020101020102" pitchFamily="34" charset="0"/>
              </a:rPr>
              <a:t>HYBRIDE</a:t>
            </a:r>
          </a:p>
        </p:txBody>
      </p:sp>
      <p:sp>
        <p:nvSpPr>
          <p:cNvPr id="16" name="Tekstvak 15">
            <a:extLst>
              <a:ext uri="{FF2B5EF4-FFF2-40B4-BE49-F238E27FC236}">
                <a16:creationId xmlns:a16="http://schemas.microsoft.com/office/drawing/2014/main" id="{FEA20DB3-E953-418E-BCF5-3C10F52A7581}"/>
              </a:ext>
            </a:extLst>
          </p:cNvPr>
          <p:cNvSpPr txBox="1"/>
          <p:nvPr/>
        </p:nvSpPr>
        <p:spPr>
          <a:xfrm>
            <a:off x="13073805" y="4077126"/>
            <a:ext cx="5530005" cy="400110"/>
          </a:xfrm>
          <a:prstGeom prst="rect">
            <a:avLst/>
          </a:prstGeom>
          <a:noFill/>
        </p:spPr>
        <p:txBody>
          <a:bodyPr wrap="square" rtlCol="0">
            <a:spAutoFit/>
          </a:bodyPr>
          <a:lstStyle/>
          <a:p>
            <a:pPr algn="ctr" rtl="0"/>
            <a:r>
              <a:rPr lang="fr" sz="2000" b="1" i="0" u="none" spc="100" baseline="0" dirty="0">
                <a:solidFill>
                  <a:schemeClr val="bg1"/>
                </a:solidFill>
                <a:latin typeface="DINPro-Bold" panose="020B0504020101020102" pitchFamily="34" charset="0"/>
                <a:ea typeface="DINPro-Bold" panose="020B0504020101020102" pitchFamily="34" charset="0"/>
                <a:cs typeface="DINPro-Bold" panose="020B0504020101020102" pitchFamily="34" charset="0"/>
              </a:rPr>
              <a:t>VÉHICULE ÉLECTRIQUE</a:t>
            </a:r>
          </a:p>
        </p:txBody>
      </p:sp>
      <p:sp>
        <p:nvSpPr>
          <p:cNvPr id="17" name="Tekstvak 16">
            <a:extLst>
              <a:ext uri="{FF2B5EF4-FFF2-40B4-BE49-F238E27FC236}">
                <a16:creationId xmlns:a16="http://schemas.microsoft.com/office/drawing/2014/main" id="{E71A964C-B42B-46D1-AA55-C2BA7699D172}"/>
              </a:ext>
            </a:extLst>
          </p:cNvPr>
          <p:cNvSpPr txBox="1"/>
          <p:nvPr/>
        </p:nvSpPr>
        <p:spPr>
          <a:xfrm>
            <a:off x="510540" y="5012815"/>
            <a:ext cx="3246121" cy="400110"/>
          </a:xfrm>
          <a:prstGeom prst="rect">
            <a:avLst/>
          </a:prstGeom>
          <a:noFill/>
        </p:spPr>
        <p:txBody>
          <a:bodyPr wrap="square" rtlCol="0">
            <a:spAutoFit/>
          </a:bodyPr>
          <a:lstStyle/>
          <a:p>
            <a:pPr algn="r" rtl="0"/>
            <a:r>
              <a:rPr lang="fr" sz="2000" b="1" i="0" u="none" baseline="0">
                <a:solidFill>
                  <a:srgbClr val="1D2887"/>
                </a:solidFill>
                <a:latin typeface="DINPro-Bold" panose="02000503030000020004" pitchFamily="50" charset="0"/>
                <a:ea typeface="DINPro-Bold" panose="02000503030000020004" pitchFamily="50" charset="0"/>
                <a:cs typeface="DINPro-Bold" panose="02000503030000020004" pitchFamily="50" charset="0"/>
              </a:rPr>
              <a:t>tenue de route</a:t>
            </a:r>
            <a:endParaRPr lang="fr" sz="2000" b="1" dirty="0">
              <a:solidFill>
                <a:srgbClr val="1D2887"/>
              </a:solidFill>
              <a:latin typeface="DINPro-Bold" panose="02000503030000020004" pitchFamily="50" charset="0"/>
            </a:endParaRPr>
          </a:p>
        </p:txBody>
      </p:sp>
      <p:sp>
        <p:nvSpPr>
          <p:cNvPr id="18" name="Tekstvak 17">
            <a:extLst>
              <a:ext uri="{FF2B5EF4-FFF2-40B4-BE49-F238E27FC236}">
                <a16:creationId xmlns:a16="http://schemas.microsoft.com/office/drawing/2014/main" id="{5DCE787C-A7A7-4C8C-B925-81E699AF3708}"/>
              </a:ext>
            </a:extLst>
          </p:cNvPr>
          <p:cNvSpPr txBox="1"/>
          <p:nvPr/>
        </p:nvSpPr>
        <p:spPr>
          <a:xfrm>
            <a:off x="754381" y="5698343"/>
            <a:ext cx="3002280" cy="400110"/>
          </a:xfrm>
          <a:prstGeom prst="rect">
            <a:avLst/>
          </a:prstGeom>
          <a:noFill/>
        </p:spPr>
        <p:txBody>
          <a:bodyPr wrap="square" rtlCol="0">
            <a:spAutoFit/>
          </a:bodyPr>
          <a:lstStyle/>
          <a:p>
            <a:pPr algn="r" rtl="0"/>
            <a:r>
              <a:rPr lang="fr" sz="2000" b="1" i="0" u="none" baseline="0">
                <a:solidFill>
                  <a:srgbClr val="1D2887"/>
                </a:solidFill>
                <a:latin typeface="DINPro" panose="020B0504020101020102" pitchFamily="34" charset="0"/>
                <a:ea typeface="DINPro" panose="020B0504020101020102" pitchFamily="34" charset="0"/>
                <a:cs typeface="DINPro" panose="020B0504020101020102" pitchFamily="34" charset="0"/>
              </a:rPr>
              <a:t>prix des pneus</a:t>
            </a:r>
            <a:endParaRPr lang="fr" sz="2000" b="1" dirty="0">
              <a:solidFill>
                <a:srgbClr val="1D2887"/>
              </a:solidFill>
              <a:latin typeface="DINPro" panose="020B0504020101020102" pitchFamily="34" charset="0"/>
            </a:endParaRPr>
          </a:p>
        </p:txBody>
      </p:sp>
      <p:sp>
        <p:nvSpPr>
          <p:cNvPr id="19" name="Tekstvak 18">
            <a:extLst>
              <a:ext uri="{FF2B5EF4-FFF2-40B4-BE49-F238E27FC236}">
                <a16:creationId xmlns:a16="http://schemas.microsoft.com/office/drawing/2014/main" id="{0860E04E-647F-4747-9DF8-CBB756DB7298}"/>
              </a:ext>
            </a:extLst>
          </p:cNvPr>
          <p:cNvSpPr txBox="1"/>
          <p:nvPr/>
        </p:nvSpPr>
        <p:spPr>
          <a:xfrm>
            <a:off x="754382" y="6228020"/>
            <a:ext cx="3002280" cy="707886"/>
          </a:xfrm>
          <a:prstGeom prst="rect">
            <a:avLst/>
          </a:prstGeom>
          <a:noFill/>
        </p:spPr>
        <p:txBody>
          <a:bodyPr wrap="square" rtlCol="0">
            <a:spAutoFit/>
          </a:bodyPr>
          <a:lstStyle/>
          <a:p>
            <a:pPr algn="r" rtl="0"/>
            <a:r>
              <a:rPr lang="fr" sz="2000" b="1" i="0" u="none" baseline="0" dirty="0">
                <a:solidFill>
                  <a:srgbClr val="1D2887"/>
                </a:solidFill>
                <a:latin typeface="DINPro-Bold" panose="02000503030000020004" pitchFamily="50" charset="0"/>
                <a:ea typeface="DINPro-Bold" panose="02000503030000020004" pitchFamily="50" charset="0"/>
                <a:cs typeface="DINPro-Bold" panose="02000503030000020004" pitchFamily="50" charset="0"/>
              </a:rPr>
              <a:t>performance de freinage sur sol mouillé</a:t>
            </a:r>
          </a:p>
        </p:txBody>
      </p:sp>
      <p:sp>
        <p:nvSpPr>
          <p:cNvPr id="20" name="Tekstvak 19">
            <a:extLst>
              <a:ext uri="{FF2B5EF4-FFF2-40B4-BE49-F238E27FC236}">
                <a16:creationId xmlns:a16="http://schemas.microsoft.com/office/drawing/2014/main" id="{49308CA0-4A6C-4F16-9A1A-E72257A6CCDC}"/>
              </a:ext>
            </a:extLst>
          </p:cNvPr>
          <p:cNvSpPr txBox="1"/>
          <p:nvPr/>
        </p:nvSpPr>
        <p:spPr>
          <a:xfrm>
            <a:off x="6435780" y="5012815"/>
            <a:ext cx="3246121" cy="400110"/>
          </a:xfrm>
          <a:prstGeom prst="rect">
            <a:avLst/>
          </a:prstGeom>
          <a:noFill/>
        </p:spPr>
        <p:txBody>
          <a:bodyPr wrap="square" rtlCol="0">
            <a:spAutoFit/>
          </a:bodyPr>
          <a:lstStyle/>
          <a:p>
            <a:pPr algn="r" rtl="0"/>
            <a:r>
              <a:rPr lang="fr" sz="2000" b="1" i="0" u="none" baseline="0">
                <a:solidFill>
                  <a:srgbClr val="1D2887"/>
                </a:solidFill>
                <a:latin typeface="DINPro-Bold" panose="02000503030000020004" pitchFamily="50" charset="0"/>
                <a:ea typeface="DINPro-Bold" panose="02000503030000020004" pitchFamily="50" charset="0"/>
                <a:cs typeface="DINPro-Bold" panose="02000503030000020004" pitchFamily="50" charset="0"/>
              </a:rPr>
              <a:t>tenue de route</a:t>
            </a:r>
            <a:endParaRPr lang="fr" sz="2000" b="1" dirty="0">
              <a:solidFill>
                <a:srgbClr val="1D2887"/>
              </a:solidFill>
              <a:latin typeface="DINPro-Bold" panose="02000503030000020004" pitchFamily="50" charset="0"/>
            </a:endParaRPr>
          </a:p>
        </p:txBody>
      </p:sp>
      <p:sp>
        <p:nvSpPr>
          <p:cNvPr id="23" name="Tekstvak 22">
            <a:extLst>
              <a:ext uri="{FF2B5EF4-FFF2-40B4-BE49-F238E27FC236}">
                <a16:creationId xmlns:a16="http://schemas.microsoft.com/office/drawing/2014/main" id="{8DFFFF76-E3CD-4ED6-9C4C-CFC32E4DD1D6}"/>
              </a:ext>
            </a:extLst>
          </p:cNvPr>
          <p:cNvSpPr txBox="1"/>
          <p:nvPr/>
        </p:nvSpPr>
        <p:spPr>
          <a:xfrm>
            <a:off x="6692321" y="5698343"/>
            <a:ext cx="3002280"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prix des pneus</a:t>
            </a:r>
            <a:endParaRPr lang="fr" sz="2000" dirty="0">
              <a:latin typeface="DINPro" panose="020B0504020101020102" pitchFamily="34" charset="0"/>
            </a:endParaRPr>
          </a:p>
        </p:txBody>
      </p:sp>
      <p:sp>
        <p:nvSpPr>
          <p:cNvPr id="24" name="Tekstvak 23">
            <a:extLst>
              <a:ext uri="{FF2B5EF4-FFF2-40B4-BE49-F238E27FC236}">
                <a16:creationId xmlns:a16="http://schemas.microsoft.com/office/drawing/2014/main" id="{D1A16BB1-9D55-47E9-969F-40224386D1D1}"/>
              </a:ext>
            </a:extLst>
          </p:cNvPr>
          <p:cNvSpPr txBox="1"/>
          <p:nvPr/>
        </p:nvSpPr>
        <p:spPr>
          <a:xfrm>
            <a:off x="6692321" y="6232724"/>
            <a:ext cx="3002280" cy="707886"/>
          </a:xfrm>
          <a:prstGeom prst="rect">
            <a:avLst/>
          </a:prstGeom>
          <a:noFill/>
        </p:spPr>
        <p:txBody>
          <a:bodyPr wrap="square" rtlCol="0">
            <a:spAutoFit/>
          </a:bodyPr>
          <a:lstStyle/>
          <a:p>
            <a:pPr algn="r" rtl="0"/>
            <a:r>
              <a:rPr lang="fr" sz="2000" b="1" i="0" u="none" baseline="0" dirty="0">
                <a:latin typeface="DINPro-Bold" panose="02000503030000020004" pitchFamily="50" charset="0"/>
                <a:ea typeface="DINPro-Bold" panose="02000503030000020004" pitchFamily="50" charset="0"/>
                <a:cs typeface="DINPro-Bold" panose="02000503030000020004" pitchFamily="50" charset="0"/>
              </a:rPr>
              <a:t>performance de freinage sur sol mouillé</a:t>
            </a:r>
          </a:p>
        </p:txBody>
      </p:sp>
      <p:sp>
        <p:nvSpPr>
          <p:cNvPr id="25" name="Tekstvak 24">
            <a:extLst>
              <a:ext uri="{FF2B5EF4-FFF2-40B4-BE49-F238E27FC236}">
                <a16:creationId xmlns:a16="http://schemas.microsoft.com/office/drawing/2014/main" id="{BCFE0631-AB55-4441-B4E0-D9F8EE918EAC}"/>
              </a:ext>
            </a:extLst>
          </p:cNvPr>
          <p:cNvSpPr txBox="1"/>
          <p:nvPr/>
        </p:nvSpPr>
        <p:spPr>
          <a:xfrm>
            <a:off x="12386420" y="5012815"/>
            <a:ext cx="3246121" cy="400110"/>
          </a:xfrm>
          <a:prstGeom prst="rect">
            <a:avLst/>
          </a:prstGeom>
          <a:noFill/>
        </p:spPr>
        <p:txBody>
          <a:bodyPr wrap="square" rtlCol="0">
            <a:spAutoFit/>
          </a:bodyPr>
          <a:lstStyle/>
          <a:p>
            <a:pPr algn="r" rtl="0"/>
            <a:r>
              <a:rPr lang="fr" sz="2000" b="1" i="0" u="none" baseline="0">
                <a:solidFill>
                  <a:srgbClr val="1D2887"/>
                </a:solidFill>
                <a:latin typeface="DINPro-Bold" panose="02000503030000020004" pitchFamily="50" charset="0"/>
                <a:ea typeface="DINPro-Bold" panose="02000503030000020004" pitchFamily="50" charset="0"/>
                <a:cs typeface="DINPro-Bold" panose="02000503030000020004" pitchFamily="50" charset="0"/>
              </a:rPr>
              <a:t>tenue de route</a:t>
            </a:r>
            <a:endParaRPr lang="fr" sz="2000" b="1" dirty="0">
              <a:solidFill>
                <a:srgbClr val="1D2887"/>
              </a:solidFill>
              <a:latin typeface="DINPro-Bold" panose="02000503030000020004" pitchFamily="50" charset="0"/>
            </a:endParaRPr>
          </a:p>
        </p:txBody>
      </p:sp>
      <p:sp>
        <p:nvSpPr>
          <p:cNvPr id="26" name="Tekstvak 25">
            <a:extLst>
              <a:ext uri="{FF2B5EF4-FFF2-40B4-BE49-F238E27FC236}">
                <a16:creationId xmlns:a16="http://schemas.microsoft.com/office/drawing/2014/main" id="{BB03FCD3-4486-46D1-830F-25470F235BB4}"/>
              </a:ext>
            </a:extLst>
          </p:cNvPr>
          <p:cNvSpPr txBox="1"/>
          <p:nvPr/>
        </p:nvSpPr>
        <p:spPr>
          <a:xfrm>
            <a:off x="12665825" y="5557760"/>
            <a:ext cx="3002280" cy="707886"/>
          </a:xfrm>
          <a:prstGeom prst="rect">
            <a:avLst/>
          </a:prstGeom>
          <a:noFill/>
        </p:spPr>
        <p:txBody>
          <a:bodyPr wrap="square" rtlCol="0">
            <a:spAutoFit/>
          </a:bodyPr>
          <a:lstStyle/>
          <a:p>
            <a:pPr algn="r" rtl="0"/>
            <a:r>
              <a:rPr lang="fr" sz="2000" b="1" i="0" u="none" baseline="0" dirty="0">
                <a:latin typeface="DINPro-Bold" panose="02000503030000020004" pitchFamily="50" charset="0"/>
                <a:ea typeface="DINPro-Bold" panose="02000503030000020004" pitchFamily="50" charset="0"/>
                <a:cs typeface="DINPro-Bold" panose="02000503030000020004" pitchFamily="50" charset="0"/>
              </a:rPr>
              <a:t>performance de freinage sur sol mouillé</a:t>
            </a:r>
          </a:p>
        </p:txBody>
      </p:sp>
      <p:sp>
        <p:nvSpPr>
          <p:cNvPr id="27" name="Tekstvak 26">
            <a:extLst>
              <a:ext uri="{FF2B5EF4-FFF2-40B4-BE49-F238E27FC236}">
                <a16:creationId xmlns:a16="http://schemas.microsoft.com/office/drawing/2014/main" id="{1BC433B7-BF5C-4823-86DE-8E0C0051D959}"/>
              </a:ext>
            </a:extLst>
          </p:cNvPr>
          <p:cNvSpPr txBox="1"/>
          <p:nvPr/>
        </p:nvSpPr>
        <p:spPr>
          <a:xfrm>
            <a:off x="754381" y="7098219"/>
            <a:ext cx="3002280" cy="400110"/>
          </a:xfrm>
          <a:prstGeom prst="rect">
            <a:avLst/>
          </a:prstGeom>
          <a:noFill/>
        </p:spPr>
        <p:txBody>
          <a:bodyPr wrap="square" rtlCol="0">
            <a:spAutoFit/>
          </a:bodyPr>
          <a:lstStyle/>
          <a:p>
            <a:pPr algn="r" rtl="0"/>
            <a:r>
              <a:rPr lang="fr" sz="2000" b="0" i="0" u="none" baseline="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28" name="Tekstvak 27">
            <a:extLst>
              <a:ext uri="{FF2B5EF4-FFF2-40B4-BE49-F238E27FC236}">
                <a16:creationId xmlns:a16="http://schemas.microsoft.com/office/drawing/2014/main" id="{FFC1546E-CFAD-41E1-8E33-6B4F39D54ABB}"/>
              </a:ext>
            </a:extLst>
          </p:cNvPr>
          <p:cNvSpPr txBox="1"/>
          <p:nvPr/>
        </p:nvSpPr>
        <p:spPr>
          <a:xfrm>
            <a:off x="6659486" y="7096353"/>
            <a:ext cx="3002280"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29" name="Tekstvak 28">
            <a:extLst>
              <a:ext uri="{FF2B5EF4-FFF2-40B4-BE49-F238E27FC236}">
                <a16:creationId xmlns:a16="http://schemas.microsoft.com/office/drawing/2014/main" id="{A10F8B78-9663-4FAE-B231-D88EED075127}"/>
              </a:ext>
            </a:extLst>
          </p:cNvPr>
          <p:cNvSpPr txBox="1"/>
          <p:nvPr/>
        </p:nvSpPr>
        <p:spPr>
          <a:xfrm>
            <a:off x="12665825" y="6381908"/>
            <a:ext cx="3002280"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durée de vie des pneus</a:t>
            </a:r>
          </a:p>
        </p:txBody>
      </p:sp>
      <p:sp>
        <p:nvSpPr>
          <p:cNvPr id="30" name="Tekstvak 29">
            <a:extLst>
              <a:ext uri="{FF2B5EF4-FFF2-40B4-BE49-F238E27FC236}">
                <a16:creationId xmlns:a16="http://schemas.microsoft.com/office/drawing/2014/main" id="{86E92610-0A9A-4BB1-9CE5-68064EE505F7}"/>
              </a:ext>
            </a:extLst>
          </p:cNvPr>
          <p:cNvSpPr txBox="1"/>
          <p:nvPr/>
        </p:nvSpPr>
        <p:spPr>
          <a:xfrm>
            <a:off x="1224116" y="7621450"/>
            <a:ext cx="2532545"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endParaRPr lang="fr" sz="2000" dirty="0">
              <a:latin typeface="DINPro" panose="020B0504020101020102" pitchFamily="34" charset="0"/>
            </a:endParaRPr>
          </a:p>
        </p:txBody>
      </p:sp>
      <p:sp>
        <p:nvSpPr>
          <p:cNvPr id="31" name="Tekstvak 30">
            <a:extLst>
              <a:ext uri="{FF2B5EF4-FFF2-40B4-BE49-F238E27FC236}">
                <a16:creationId xmlns:a16="http://schemas.microsoft.com/office/drawing/2014/main" id="{4D1425B9-4311-4EE2-AFCE-8535CEFF8152}"/>
              </a:ext>
            </a:extLst>
          </p:cNvPr>
          <p:cNvSpPr txBox="1"/>
          <p:nvPr/>
        </p:nvSpPr>
        <p:spPr>
          <a:xfrm>
            <a:off x="7229739" y="7648740"/>
            <a:ext cx="2455337"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endParaRPr lang="fr" sz="2000" dirty="0">
              <a:latin typeface="DINPro" panose="020B0504020101020102" pitchFamily="34" charset="0"/>
            </a:endParaRPr>
          </a:p>
        </p:txBody>
      </p:sp>
      <p:sp>
        <p:nvSpPr>
          <p:cNvPr id="32" name="Tekstvak 31">
            <a:extLst>
              <a:ext uri="{FF2B5EF4-FFF2-40B4-BE49-F238E27FC236}">
                <a16:creationId xmlns:a16="http://schemas.microsoft.com/office/drawing/2014/main" id="{DA0B0082-3256-44B6-BE55-FC0845CFD4E5}"/>
              </a:ext>
            </a:extLst>
          </p:cNvPr>
          <p:cNvSpPr txBox="1"/>
          <p:nvPr/>
        </p:nvSpPr>
        <p:spPr>
          <a:xfrm>
            <a:off x="13073806" y="8356626"/>
            <a:ext cx="2594300"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bonne performance du pneu</a:t>
            </a:r>
            <a:endParaRPr lang="fr" sz="2000" dirty="0">
              <a:latin typeface="DINPro" panose="020B0504020101020102" pitchFamily="34" charset="0"/>
            </a:endParaRPr>
          </a:p>
        </p:txBody>
      </p:sp>
      <p:sp>
        <p:nvSpPr>
          <p:cNvPr id="33" name="Tekstvak 32">
            <a:extLst>
              <a:ext uri="{FF2B5EF4-FFF2-40B4-BE49-F238E27FC236}">
                <a16:creationId xmlns:a16="http://schemas.microsoft.com/office/drawing/2014/main" id="{17B5BE98-74F3-4C80-B163-2A34AE5BFA9A}"/>
              </a:ext>
            </a:extLst>
          </p:cNvPr>
          <p:cNvSpPr txBox="1"/>
          <p:nvPr/>
        </p:nvSpPr>
        <p:spPr>
          <a:xfrm>
            <a:off x="13345751" y="7093803"/>
            <a:ext cx="2322353" cy="400110"/>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prix des pneus</a:t>
            </a:r>
            <a:endParaRPr lang="fr" sz="2000" dirty="0">
              <a:latin typeface="DINPro" panose="020B0504020101020102" pitchFamily="34" charset="0"/>
            </a:endParaRPr>
          </a:p>
        </p:txBody>
      </p:sp>
      <p:sp>
        <p:nvSpPr>
          <p:cNvPr id="34" name="Tekstvak 33">
            <a:extLst>
              <a:ext uri="{FF2B5EF4-FFF2-40B4-BE49-F238E27FC236}">
                <a16:creationId xmlns:a16="http://schemas.microsoft.com/office/drawing/2014/main" id="{946C20E4-118D-4867-9128-B59F7E696647}"/>
              </a:ext>
            </a:extLst>
          </p:cNvPr>
          <p:cNvSpPr txBox="1"/>
          <p:nvPr/>
        </p:nvSpPr>
        <p:spPr>
          <a:xfrm>
            <a:off x="13345751" y="7643186"/>
            <a:ext cx="2322353" cy="707886"/>
          </a:xfrm>
          <a:prstGeom prst="rect">
            <a:avLst/>
          </a:prstGeom>
          <a:noFill/>
        </p:spPr>
        <p:txBody>
          <a:bodyPr wrap="square" rtlCol="0">
            <a:spAutoFit/>
          </a:bodyPr>
          <a:lstStyle/>
          <a:p>
            <a:pPr algn="r" rtl="0"/>
            <a:r>
              <a:rPr lang="fr" sz="2000" b="0" i="0" u="none" baseline="0" dirty="0">
                <a:latin typeface="DINPro" panose="020B0504020101020102" pitchFamily="34" charset="0"/>
                <a:ea typeface="DINPro" panose="020B0504020101020102" pitchFamily="34" charset="0"/>
                <a:cs typeface="DINPro" panose="020B0504020101020102" pitchFamily="34" charset="0"/>
              </a:rPr>
              <a:t>respectueux de l'environnement</a:t>
            </a:r>
            <a:endParaRPr lang="fr" sz="2000" dirty="0">
              <a:latin typeface="DINPro" panose="020B0504020101020102" pitchFamily="34" charset="0"/>
            </a:endParaRPr>
          </a:p>
        </p:txBody>
      </p:sp>
      <p:sp>
        <p:nvSpPr>
          <p:cNvPr id="35" name="Tekstvak 34">
            <a:extLst>
              <a:ext uri="{FF2B5EF4-FFF2-40B4-BE49-F238E27FC236}">
                <a16:creationId xmlns:a16="http://schemas.microsoft.com/office/drawing/2014/main" id="{BF1725CE-7A88-4D4B-A1DE-0A02CCDED972}"/>
              </a:ext>
            </a:extLst>
          </p:cNvPr>
          <p:cNvSpPr txBox="1"/>
          <p:nvPr/>
        </p:nvSpPr>
        <p:spPr>
          <a:xfrm>
            <a:off x="309716" y="8367701"/>
            <a:ext cx="3446945" cy="707886"/>
          </a:xfrm>
          <a:prstGeom prst="rect">
            <a:avLst/>
          </a:prstGeom>
          <a:noFill/>
        </p:spPr>
        <p:txBody>
          <a:bodyPr wrap="square" rtlCol="0">
            <a:spAutoFit/>
          </a:bodyPr>
          <a:lstStyle/>
          <a:p>
            <a:pPr algn="r" rtl="0"/>
            <a:r>
              <a:rPr lang="fr" sz="2000" b="0" i="0" u="none" spc="-20" dirty="0">
                <a:latin typeface="DINPro" panose="020B0504020101020102" pitchFamily="34" charset="0"/>
                <a:ea typeface="DINPro" panose="020B0504020101020102" pitchFamily="34" charset="0"/>
                <a:cs typeface="DINPro" panose="020B0504020101020102" pitchFamily="34" charset="0"/>
              </a:rPr>
              <a:t>effet du pneu sur la consommation de carburant</a:t>
            </a:r>
            <a:endParaRPr lang="fr" sz="2000" spc="-20" dirty="0">
              <a:latin typeface="DINPro" panose="020B0504020101020102" pitchFamily="34" charset="0"/>
            </a:endParaRPr>
          </a:p>
        </p:txBody>
      </p:sp>
      <p:sp>
        <p:nvSpPr>
          <p:cNvPr id="36" name="Tekstvak 35">
            <a:extLst>
              <a:ext uri="{FF2B5EF4-FFF2-40B4-BE49-F238E27FC236}">
                <a16:creationId xmlns:a16="http://schemas.microsoft.com/office/drawing/2014/main" id="{AF615747-071C-4226-8559-48BEE8A14B1B}"/>
              </a:ext>
            </a:extLst>
          </p:cNvPr>
          <p:cNvSpPr txBox="1"/>
          <p:nvPr/>
        </p:nvSpPr>
        <p:spPr>
          <a:xfrm>
            <a:off x="6214821" y="8376140"/>
            <a:ext cx="3446945" cy="707886"/>
          </a:xfrm>
          <a:prstGeom prst="rect">
            <a:avLst/>
          </a:prstGeom>
          <a:noFill/>
        </p:spPr>
        <p:txBody>
          <a:bodyPr wrap="square" rtlCol="0">
            <a:spAutoFit/>
          </a:bodyPr>
          <a:lstStyle/>
          <a:p>
            <a:pPr algn="r" rtl="0"/>
            <a:r>
              <a:rPr lang="fr" sz="2000" b="0" i="0" u="none" spc="-20" dirty="0">
                <a:latin typeface="DINPro" panose="020B0504020101020102" pitchFamily="34" charset="0"/>
                <a:ea typeface="DINPro" panose="020B0504020101020102" pitchFamily="34" charset="0"/>
                <a:cs typeface="DINPro" panose="020B0504020101020102" pitchFamily="34" charset="0"/>
              </a:rPr>
              <a:t>effet du pneu sur la consommation de carburant</a:t>
            </a:r>
            <a:endParaRPr lang="fr" sz="2000" spc="-20" dirty="0">
              <a:latin typeface="DINPro" panose="020B0504020101020102" pitchFamily="34" charset="0"/>
            </a:endParaRPr>
          </a:p>
        </p:txBody>
      </p:sp>
      <p:sp>
        <p:nvSpPr>
          <p:cNvPr id="37" name="Tekstvak 36">
            <a:extLst>
              <a:ext uri="{FF2B5EF4-FFF2-40B4-BE49-F238E27FC236}">
                <a16:creationId xmlns:a16="http://schemas.microsoft.com/office/drawing/2014/main" id="{A9EE8AB3-5285-4B95-84F3-8334FF70FD65}"/>
              </a:ext>
            </a:extLst>
          </p:cNvPr>
          <p:cNvSpPr txBox="1"/>
          <p:nvPr/>
        </p:nvSpPr>
        <p:spPr>
          <a:xfrm rot="16200000">
            <a:off x="5675376" y="5586937"/>
            <a:ext cx="1051698" cy="615553"/>
          </a:xfrm>
          <a:prstGeom prst="rect">
            <a:avLst/>
          </a:prstGeom>
          <a:noFill/>
        </p:spPr>
        <p:txBody>
          <a:bodyPr wrap="square" rtlCol="0">
            <a:spAutoFit/>
          </a:bodyPr>
          <a:lstStyle/>
          <a:p>
            <a:pPr algn="ctr" rtl="0"/>
            <a:r>
              <a:rPr lang="fr" sz="1700" b="1" i="0" u="none" baseline="0">
                <a:solidFill>
                  <a:srgbClr val="1D2887"/>
                </a:solidFill>
                <a:latin typeface="DINPro-Bold" panose="02000503030000020004" pitchFamily="50" charset="0"/>
                <a:ea typeface="DINPro-Bold" panose="02000503030000020004" pitchFamily="50" charset="0"/>
                <a:cs typeface="DINPro-Bold" panose="02000503030000020004" pitchFamily="50" charset="0"/>
              </a:rPr>
              <a:t>Facteurs clés</a:t>
            </a:r>
          </a:p>
        </p:txBody>
      </p:sp>
      <p:sp>
        <p:nvSpPr>
          <p:cNvPr id="38" name="Tekstvak 37">
            <a:extLst>
              <a:ext uri="{FF2B5EF4-FFF2-40B4-BE49-F238E27FC236}">
                <a16:creationId xmlns:a16="http://schemas.microsoft.com/office/drawing/2014/main" id="{7A9875F9-1BB4-4541-9013-61F5B5811F27}"/>
              </a:ext>
            </a:extLst>
          </p:cNvPr>
          <p:cNvSpPr txBox="1"/>
          <p:nvPr/>
        </p:nvSpPr>
        <p:spPr>
          <a:xfrm rot="16200000">
            <a:off x="17374898" y="4932948"/>
            <a:ext cx="1051698" cy="615553"/>
          </a:xfrm>
          <a:prstGeom prst="rect">
            <a:avLst/>
          </a:prstGeom>
          <a:noFill/>
        </p:spPr>
        <p:txBody>
          <a:bodyPr wrap="square" rtlCol="0">
            <a:spAutoFit/>
          </a:bodyPr>
          <a:lstStyle/>
          <a:p>
            <a:pPr algn="ctr" rtl="0"/>
            <a:r>
              <a:rPr lang="fr" sz="1700" b="1" i="0" u="none" baseline="0" dirty="0">
                <a:solidFill>
                  <a:srgbClr val="1D2887"/>
                </a:solidFill>
                <a:latin typeface="DINPro-Bold" panose="02000503030000020004" pitchFamily="50" charset="0"/>
                <a:ea typeface="DINPro-Bold" panose="02000503030000020004" pitchFamily="50" charset="0"/>
                <a:cs typeface="DINPro-Bold" panose="02000503030000020004" pitchFamily="50" charset="0"/>
              </a:rPr>
              <a:t>Facteurs clés</a:t>
            </a:r>
          </a:p>
        </p:txBody>
      </p:sp>
      <p:sp>
        <p:nvSpPr>
          <p:cNvPr id="39" name="Tekstvak 38">
            <a:extLst>
              <a:ext uri="{FF2B5EF4-FFF2-40B4-BE49-F238E27FC236}">
                <a16:creationId xmlns:a16="http://schemas.microsoft.com/office/drawing/2014/main" id="{8427183F-C449-4048-819A-175B53E5A0CB}"/>
              </a:ext>
            </a:extLst>
          </p:cNvPr>
          <p:cNvSpPr txBox="1"/>
          <p:nvPr/>
        </p:nvSpPr>
        <p:spPr>
          <a:xfrm rot="16200000">
            <a:off x="11397675" y="4932948"/>
            <a:ext cx="1051698" cy="615553"/>
          </a:xfrm>
          <a:prstGeom prst="rect">
            <a:avLst/>
          </a:prstGeom>
          <a:noFill/>
        </p:spPr>
        <p:txBody>
          <a:bodyPr wrap="square" rtlCol="0">
            <a:spAutoFit/>
          </a:bodyPr>
          <a:lstStyle/>
          <a:p>
            <a:pPr algn="ctr" rtl="0"/>
            <a:r>
              <a:rPr lang="fr" sz="1700" b="1" i="0" u="none" baseline="0">
                <a:solidFill>
                  <a:srgbClr val="1D2887"/>
                </a:solidFill>
                <a:latin typeface="DINPro-Bold" panose="02000503030000020004" pitchFamily="50" charset="0"/>
                <a:ea typeface="DINPro-Bold" panose="02000503030000020004" pitchFamily="50" charset="0"/>
                <a:cs typeface="DINPro-Bold" panose="02000503030000020004" pitchFamily="50" charset="0"/>
              </a:rPr>
              <a:t>Facteurs clés</a:t>
            </a:r>
          </a:p>
        </p:txBody>
      </p:sp>
      <p:sp>
        <p:nvSpPr>
          <p:cNvPr id="40" name="Tekstvak 39">
            <a:extLst>
              <a:ext uri="{FF2B5EF4-FFF2-40B4-BE49-F238E27FC236}">
                <a16:creationId xmlns:a16="http://schemas.microsoft.com/office/drawing/2014/main" id="{A462E36C-C818-45A5-B8D2-1DA7023E3C20}"/>
              </a:ext>
            </a:extLst>
          </p:cNvPr>
          <p:cNvSpPr txBox="1"/>
          <p:nvPr/>
        </p:nvSpPr>
        <p:spPr>
          <a:xfrm rot="16200000">
            <a:off x="11195501" y="6914510"/>
            <a:ext cx="1433472" cy="615553"/>
          </a:xfrm>
          <a:prstGeom prst="rect">
            <a:avLst/>
          </a:prstGeom>
          <a:noFill/>
        </p:spPr>
        <p:txBody>
          <a:bodyPr wrap="square" rtlCol="0">
            <a:spAutoFit/>
          </a:bodyPr>
          <a:lstStyle/>
          <a:p>
            <a:pPr algn="ctr" rtl="0"/>
            <a:r>
              <a:rPr lang="fr" sz="1700" b="1" i="0" u="none" baseline="0">
                <a:latin typeface="DINPro-Bold" panose="02000503030000020004" pitchFamily="50" charset="0"/>
                <a:ea typeface="DINPro-Bold" panose="02000503030000020004" pitchFamily="50" charset="0"/>
                <a:cs typeface="DINPro-Bold" panose="02000503030000020004" pitchFamily="50" charset="0"/>
              </a:rPr>
              <a:t>Importance élevée</a:t>
            </a:r>
            <a:endParaRPr lang="fr" sz="1700" b="1" dirty="0">
              <a:latin typeface="DINPro-Bold" panose="02000503030000020004" pitchFamily="50" charset="0"/>
            </a:endParaRPr>
          </a:p>
        </p:txBody>
      </p:sp>
      <p:sp>
        <p:nvSpPr>
          <p:cNvPr id="42" name="Tekstvak 41">
            <a:extLst>
              <a:ext uri="{FF2B5EF4-FFF2-40B4-BE49-F238E27FC236}">
                <a16:creationId xmlns:a16="http://schemas.microsoft.com/office/drawing/2014/main" id="{F5756BF5-E770-46C0-A721-20C3455D0AF2}"/>
              </a:ext>
            </a:extLst>
          </p:cNvPr>
          <p:cNvSpPr txBox="1"/>
          <p:nvPr/>
        </p:nvSpPr>
        <p:spPr>
          <a:xfrm rot="16200000">
            <a:off x="17175677" y="6914510"/>
            <a:ext cx="1433472" cy="615553"/>
          </a:xfrm>
          <a:prstGeom prst="rect">
            <a:avLst/>
          </a:prstGeom>
          <a:noFill/>
        </p:spPr>
        <p:txBody>
          <a:bodyPr wrap="square" rtlCol="0">
            <a:spAutoFit/>
          </a:bodyPr>
          <a:lstStyle/>
          <a:p>
            <a:pPr algn="ctr" rtl="0"/>
            <a:r>
              <a:rPr lang="fr" sz="1700" b="1" i="0" u="none" baseline="0" dirty="0">
                <a:latin typeface="DINPro-Bold" panose="02000503030000020004" pitchFamily="50" charset="0"/>
                <a:ea typeface="DINPro-Bold" panose="02000503030000020004" pitchFamily="50" charset="0"/>
                <a:cs typeface="DINPro-Bold" panose="02000503030000020004" pitchFamily="50" charset="0"/>
              </a:rPr>
              <a:t>Importance élevée</a:t>
            </a:r>
            <a:endParaRPr lang="fr" sz="1700" b="1" dirty="0">
              <a:latin typeface="DINPro-Bold" panose="02000503030000020004" pitchFamily="50" charset="0"/>
            </a:endParaRPr>
          </a:p>
        </p:txBody>
      </p:sp>
      <p:sp>
        <p:nvSpPr>
          <p:cNvPr id="43" name="Tekstvak 42">
            <a:extLst>
              <a:ext uri="{FF2B5EF4-FFF2-40B4-BE49-F238E27FC236}">
                <a16:creationId xmlns:a16="http://schemas.microsoft.com/office/drawing/2014/main" id="{F243E476-8ECE-44AE-8292-24357E3D4CA6}"/>
              </a:ext>
            </a:extLst>
          </p:cNvPr>
          <p:cNvSpPr txBox="1"/>
          <p:nvPr/>
        </p:nvSpPr>
        <p:spPr>
          <a:xfrm rot="16200000">
            <a:off x="5484490" y="7800262"/>
            <a:ext cx="1433472" cy="615553"/>
          </a:xfrm>
          <a:prstGeom prst="rect">
            <a:avLst/>
          </a:prstGeom>
          <a:noFill/>
        </p:spPr>
        <p:txBody>
          <a:bodyPr wrap="square" rtlCol="0">
            <a:spAutoFit/>
          </a:bodyPr>
          <a:lstStyle/>
          <a:p>
            <a:pPr algn="ctr" rtl="0"/>
            <a:r>
              <a:rPr lang="fr" sz="1700" b="1" i="0" u="none" baseline="0">
                <a:latin typeface="DINPro-Bold" panose="02000503030000020004" pitchFamily="50" charset="0"/>
                <a:ea typeface="DINPro-Bold" panose="02000503030000020004" pitchFamily="50" charset="0"/>
                <a:cs typeface="DINPro-Bold" panose="02000503030000020004" pitchFamily="50" charset="0"/>
              </a:rPr>
              <a:t>Importance élevée</a:t>
            </a:r>
            <a:endParaRPr lang="fr" sz="1700" b="1" dirty="0">
              <a:latin typeface="DINPro-Bold" panose="02000503030000020004" pitchFamily="50" charset="0"/>
            </a:endParaRPr>
          </a:p>
        </p:txBody>
      </p:sp>
      <p:sp>
        <p:nvSpPr>
          <p:cNvPr id="3" name="ZoneTexte 2">
            <a:extLst>
              <a:ext uri="{FF2B5EF4-FFF2-40B4-BE49-F238E27FC236}">
                <a16:creationId xmlns:a16="http://schemas.microsoft.com/office/drawing/2014/main" id="{AFB9ECCF-822B-4E20-86AD-A11FE7362616}"/>
              </a:ext>
            </a:extLst>
          </p:cNvPr>
          <p:cNvSpPr txBox="1"/>
          <p:nvPr/>
        </p:nvSpPr>
        <p:spPr>
          <a:xfrm>
            <a:off x="5218006" y="4986689"/>
            <a:ext cx="425549" cy="400110"/>
          </a:xfrm>
          <a:prstGeom prst="rect">
            <a:avLst/>
          </a:prstGeom>
          <a:noFill/>
        </p:spPr>
        <p:txBody>
          <a:bodyPr wrap="square" rtlCol="0">
            <a:spAutoFit/>
          </a:bodyPr>
          <a:lstStyle/>
          <a:p>
            <a:pPr>
              <a:spcBef>
                <a:spcPts val="270"/>
              </a:spcBef>
            </a:pPr>
            <a:r>
              <a:rPr lang="fr-FR" sz="2000" dirty="0"/>
              <a:t>%</a:t>
            </a:r>
          </a:p>
        </p:txBody>
      </p:sp>
      <p:sp>
        <p:nvSpPr>
          <p:cNvPr id="44" name="ZoneTexte 43">
            <a:extLst>
              <a:ext uri="{FF2B5EF4-FFF2-40B4-BE49-F238E27FC236}">
                <a16:creationId xmlns:a16="http://schemas.microsoft.com/office/drawing/2014/main" id="{DD8A8C72-04F4-4E93-9131-957209D06C7E}"/>
              </a:ext>
            </a:extLst>
          </p:cNvPr>
          <p:cNvSpPr txBox="1"/>
          <p:nvPr/>
        </p:nvSpPr>
        <p:spPr>
          <a:xfrm>
            <a:off x="5224218" y="5694658"/>
            <a:ext cx="425549" cy="400110"/>
          </a:xfrm>
          <a:prstGeom prst="rect">
            <a:avLst/>
          </a:prstGeom>
          <a:noFill/>
        </p:spPr>
        <p:txBody>
          <a:bodyPr wrap="square" rtlCol="0">
            <a:spAutoFit/>
          </a:bodyPr>
          <a:lstStyle/>
          <a:p>
            <a:pPr>
              <a:spcBef>
                <a:spcPts val="270"/>
              </a:spcBef>
            </a:pPr>
            <a:r>
              <a:rPr lang="fr-FR" sz="2000" dirty="0"/>
              <a:t>%</a:t>
            </a:r>
          </a:p>
        </p:txBody>
      </p:sp>
      <p:sp>
        <p:nvSpPr>
          <p:cNvPr id="45" name="ZoneTexte 44">
            <a:extLst>
              <a:ext uri="{FF2B5EF4-FFF2-40B4-BE49-F238E27FC236}">
                <a16:creationId xmlns:a16="http://schemas.microsoft.com/office/drawing/2014/main" id="{3E394730-EA32-4A8B-BFFF-2E098B78BCA1}"/>
              </a:ext>
            </a:extLst>
          </p:cNvPr>
          <p:cNvSpPr txBox="1"/>
          <p:nvPr/>
        </p:nvSpPr>
        <p:spPr>
          <a:xfrm>
            <a:off x="5032219" y="6392964"/>
            <a:ext cx="425549" cy="400110"/>
          </a:xfrm>
          <a:prstGeom prst="rect">
            <a:avLst/>
          </a:prstGeom>
          <a:noFill/>
        </p:spPr>
        <p:txBody>
          <a:bodyPr wrap="square" rtlCol="0">
            <a:spAutoFit/>
          </a:bodyPr>
          <a:lstStyle/>
          <a:p>
            <a:pPr>
              <a:spcBef>
                <a:spcPts val="270"/>
              </a:spcBef>
            </a:pPr>
            <a:r>
              <a:rPr lang="fr-FR" sz="2000" dirty="0"/>
              <a:t>%</a:t>
            </a:r>
          </a:p>
        </p:txBody>
      </p:sp>
      <p:sp>
        <p:nvSpPr>
          <p:cNvPr id="46" name="ZoneTexte 45">
            <a:extLst>
              <a:ext uri="{FF2B5EF4-FFF2-40B4-BE49-F238E27FC236}">
                <a16:creationId xmlns:a16="http://schemas.microsoft.com/office/drawing/2014/main" id="{1F60341C-E837-423E-B4A4-71EBCAF4974B}"/>
              </a:ext>
            </a:extLst>
          </p:cNvPr>
          <p:cNvSpPr txBox="1"/>
          <p:nvPr/>
        </p:nvSpPr>
        <p:spPr>
          <a:xfrm>
            <a:off x="5000994" y="7091270"/>
            <a:ext cx="425549" cy="400110"/>
          </a:xfrm>
          <a:prstGeom prst="rect">
            <a:avLst/>
          </a:prstGeom>
          <a:noFill/>
        </p:spPr>
        <p:txBody>
          <a:bodyPr wrap="square" rtlCol="0">
            <a:spAutoFit/>
          </a:bodyPr>
          <a:lstStyle/>
          <a:p>
            <a:pPr>
              <a:spcBef>
                <a:spcPts val="270"/>
              </a:spcBef>
            </a:pPr>
            <a:r>
              <a:rPr lang="fr-FR" sz="2000" dirty="0"/>
              <a:t>%</a:t>
            </a:r>
          </a:p>
        </p:txBody>
      </p:sp>
      <p:sp>
        <p:nvSpPr>
          <p:cNvPr id="47" name="ZoneTexte 46">
            <a:extLst>
              <a:ext uri="{FF2B5EF4-FFF2-40B4-BE49-F238E27FC236}">
                <a16:creationId xmlns:a16="http://schemas.microsoft.com/office/drawing/2014/main" id="{CA93D542-B54D-40EF-899B-F1F8684E9632}"/>
              </a:ext>
            </a:extLst>
          </p:cNvPr>
          <p:cNvSpPr txBox="1"/>
          <p:nvPr/>
        </p:nvSpPr>
        <p:spPr>
          <a:xfrm>
            <a:off x="4964859" y="7796575"/>
            <a:ext cx="344581" cy="407196"/>
          </a:xfrm>
          <a:prstGeom prst="rect">
            <a:avLst/>
          </a:prstGeom>
          <a:noFill/>
        </p:spPr>
        <p:txBody>
          <a:bodyPr wrap="square" rtlCol="0">
            <a:spAutoFit/>
          </a:bodyPr>
          <a:lstStyle/>
          <a:p>
            <a:pPr>
              <a:spcBef>
                <a:spcPts val="270"/>
              </a:spcBef>
            </a:pPr>
            <a:r>
              <a:rPr lang="fr-FR" sz="2000" dirty="0"/>
              <a:t>%</a:t>
            </a:r>
          </a:p>
        </p:txBody>
      </p:sp>
      <p:sp>
        <p:nvSpPr>
          <p:cNvPr id="49" name="ZoneTexte 48">
            <a:extLst>
              <a:ext uri="{FF2B5EF4-FFF2-40B4-BE49-F238E27FC236}">
                <a16:creationId xmlns:a16="http://schemas.microsoft.com/office/drawing/2014/main" id="{6B90CC05-0B11-4408-BAE4-5C5395FB162A}"/>
              </a:ext>
            </a:extLst>
          </p:cNvPr>
          <p:cNvSpPr txBox="1"/>
          <p:nvPr/>
        </p:nvSpPr>
        <p:spPr>
          <a:xfrm>
            <a:off x="4900412" y="8518046"/>
            <a:ext cx="344581" cy="407196"/>
          </a:xfrm>
          <a:prstGeom prst="rect">
            <a:avLst/>
          </a:prstGeom>
          <a:noFill/>
        </p:spPr>
        <p:txBody>
          <a:bodyPr wrap="square" rtlCol="0">
            <a:spAutoFit/>
          </a:bodyPr>
          <a:lstStyle/>
          <a:p>
            <a:pPr>
              <a:spcBef>
                <a:spcPts val="270"/>
              </a:spcBef>
            </a:pPr>
            <a:r>
              <a:rPr lang="fr-FR" sz="2000" dirty="0"/>
              <a:t>%</a:t>
            </a:r>
          </a:p>
        </p:txBody>
      </p:sp>
      <p:sp>
        <p:nvSpPr>
          <p:cNvPr id="50" name="ZoneTexte 49">
            <a:extLst>
              <a:ext uri="{FF2B5EF4-FFF2-40B4-BE49-F238E27FC236}">
                <a16:creationId xmlns:a16="http://schemas.microsoft.com/office/drawing/2014/main" id="{A0919945-072D-4656-AE65-2C31E7F52165}"/>
              </a:ext>
            </a:extLst>
          </p:cNvPr>
          <p:cNvSpPr txBox="1"/>
          <p:nvPr/>
        </p:nvSpPr>
        <p:spPr>
          <a:xfrm>
            <a:off x="10699232" y="8506971"/>
            <a:ext cx="344581" cy="407196"/>
          </a:xfrm>
          <a:prstGeom prst="rect">
            <a:avLst/>
          </a:prstGeom>
          <a:noFill/>
        </p:spPr>
        <p:txBody>
          <a:bodyPr wrap="square" rtlCol="0">
            <a:spAutoFit/>
          </a:bodyPr>
          <a:lstStyle/>
          <a:p>
            <a:pPr>
              <a:spcBef>
                <a:spcPts val="270"/>
              </a:spcBef>
            </a:pPr>
            <a:r>
              <a:rPr lang="fr-FR" sz="2000" dirty="0"/>
              <a:t>%</a:t>
            </a:r>
          </a:p>
        </p:txBody>
      </p:sp>
      <p:sp>
        <p:nvSpPr>
          <p:cNvPr id="51" name="ZoneTexte 50">
            <a:extLst>
              <a:ext uri="{FF2B5EF4-FFF2-40B4-BE49-F238E27FC236}">
                <a16:creationId xmlns:a16="http://schemas.microsoft.com/office/drawing/2014/main" id="{84AECBFB-D27A-4B5C-9E39-7DB68852B08A}"/>
              </a:ext>
            </a:extLst>
          </p:cNvPr>
          <p:cNvSpPr txBox="1"/>
          <p:nvPr/>
        </p:nvSpPr>
        <p:spPr>
          <a:xfrm>
            <a:off x="10767526" y="7796575"/>
            <a:ext cx="344581" cy="407196"/>
          </a:xfrm>
          <a:prstGeom prst="rect">
            <a:avLst/>
          </a:prstGeom>
          <a:noFill/>
        </p:spPr>
        <p:txBody>
          <a:bodyPr wrap="square" rtlCol="0">
            <a:spAutoFit/>
          </a:bodyPr>
          <a:lstStyle/>
          <a:p>
            <a:pPr>
              <a:spcBef>
                <a:spcPts val="270"/>
              </a:spcBef>
            </a:pPr>
            <a:r>
              <a:rPr lang="fr-FR" sz="2000" dirty="0"/>
              <a:t>%</a:t>
            </a:r>
          </a:p>
        </p:txBody>
      </p:sp>
      <p:sp>
        <p:nvSpPr>
          <p:cNvPr id="52" name="ZoneTexte 51">
            <a:extLst>
              <a:ext uri="{FF2B5EF4-FFF2-40B4-BE49-F238E27FC236}">
                <a16:creationId xmlns:a16="http://schemas.microsoft.com/office/drawing/2014/main" id="{19DA42AA-D586-47A5-AD80-FA1BA5241C8B}"/>
              </a:ext>
            </a:extLst>
          </p:cNvPr>
          <p:cNvSpPr txBox="1"/>
          <p:nvPr/>
        </p:nvSpPr>
        <p:spPr>
          <a:xfrm>
            <a:off x="10767526" y="7112924"/>
            <a:ext cx="344581" cy="407196"/>
          </a:xfrm>
          <a:prstGeom prst="rect">
            <a:avLst/>
          </a:prstGeom>
          <a:noFill/>
        </p:spPr>
        <p:txBody>
          <a:bodyPr wrap="square" rtlCol="0">
            <a:spAutoFit/>
          </a:bodyPr>
          <a:lstStyle/>
          <a:p>
            <a:pPr>
              <a:spcBef>
                <a:spcPts val="270"/>
              </a:spcBef>
            </a:pPr>
            <a:r>
              <a:rPr lang="fr-FR" sz="2000" dirty="0"/>
              <a:t>%</a:t>
            </a:r>
          </a:p>
        </p:txBody>
      </p:sp>
      <p:sp>
        <p:nvSpPr>
          <p:cNvPr id="53" name="ZoneTexte 52">
            <a:extLst>
              <a:ext uri="{FF2B5EF4-FFF2-40B4-BE49-F238E27FC236}">
                <a16:creationId xmlns:a16="http://schemas.microsoft.com/office/drawing/2014/main" id="{2B9A5658-6A92-4492-9F8C-E72E8DEA1A21}"/>
              </a:ext>
            </a:extLst>
          </p:cNvPr>
          <p:cNvSpPr txBox="1"/>
          <p:nvPr/>
        </p:nvSpPr>
        <p:spPr>
          <a:xfrm>
            <a:off x="10822390" y="6392964"/>
            <a:ext cx="344581" cy="407196"/>
          </a:xfrm>
          <a:prstGeom prst="rect">
            <a:avLst/>
          </a:prstGeom>
          <a:noFill/>
        </p:spPr>
        <p:txBody>
          <a:bodyPr wrap="square" rtlCol="0">
            <a:spAutoFit/>
          </a:bodyPr>
          <a:lstStyle/>
          <a:p>
            <a:pPr>
              <a:spcBef>
                <a:spcPts val="270"/>
              </a:spcBef>
            </a:pPr>
            <a:r>
              <a:rPr lang="fr-FR" sz="2000" dirty="0"/>
              <a:t>%</a:t>
            </a:r>
          </a:p>
        </p:txBody>
      </p:sp>
      <p:sp>
        <p:nvSpPr>
          <p:cNvPr id="54" name="ZoneTexte 53">
            <a:extLst>
              <a:ext uri="{FF2B5EF4-FFF2-40B4-BE49-F238E27FC236}">
                <a16:creationId xmlns:a16="http://schemas.microsoft.com/office/drawing/2014/main" id="{139BEA97-3EEA-49E1-A8B4-B182E94BDC59}"/>
              </a:ext>
            </a:extLst>
          </p:cNvPr>
          <p:cNvSpPr txBox="1"/>
          <p:nvPr/>
        </p:nvSpPr>
        <p:spPr>
          <a:xfrm>
            <a:off x="10857228" y="5691257"/>
            <a:ext cx="344581" cy="407196"/>
          </a:xfrm>
          <a:prstGeom prst="rect">
            <a:avLst/>
          </a:prstGeom>
          <a:noFill/>
        </p:spPr>
        <p:txBody>
          <a:bodyPr wrap="square" rtlCol="0">
            <a:spAutoFit/>
          </a:bodyPr>
          <a:lstStyle/>
          <a:p>
            <a:pPr>
              <a:spcBef>
                <a:spcPts val="270"/>
              </a:spcBef>
            </a:pPr>
            <a:r>
              <a:rPr lang="fr-FR" sz="2000" dirty="0"/>
              <a:t>%</a:t>
            </a:r>
          </a:p>
        </p:txBody>
      </p:sp>
      <p:sp>
        <p:nvSpPr>
          <p:cNvPr id="55" name="ZoneTexte 54">
            <a:extLst>
              <a:ext uri="{FF2B5EF4-FFF2-40B4-BE49-F238E27FC236}">
                <a16:creationId xmlns:a16="http://schemas.microsoft.com/office/drawing/2014/main" id="{B99A8238-28F4-4BC6-B4CC-4520A89A9829}"/>
              </a:ext>
            </a:extLst>
          </p:cNvPr>
          <p:cNvSpPr txBox="1"/>
          <p:nvPr/>
        </p:nvSpPr>
        <p:spPr>
          <a:xfrm>
            <a:off x="11098875" y="4989353"/>
            <a:ext cx="344581" cy="407196"/>
          </a:xfrm>
          <a:prstGeom prst="rect">
            <a:avLst/>
          </a:prstGeom>
          <a:noFill/>
        </p:spPr>
        <p:txBody>
          <a:bodyPr wrap="square" rtlCol="0">
            <a:spAutoFit/>
          </a:bodyPr>
          <a:lstStyle/>
          <a:p>
            <a:pPr>
              <a:spcBef>
                <a:spcPts val="270"/>
              </a:spcBef>
            </a:pPr>
            <a:r>
              <a:rPr lang="fr-FR" sz="2000" dirty="0"/>
              <a:t>%</a:t>
            </a:r>
          </a:p>
        </p:txBody>
      </p:sp>
      <p:sp>
        <p:nvSpPr>
          <p:cNvPr id="57" name="ZoneTexte 56">
            <a:extLst>
              <a:ext uri="{FF2B5EF4-FFF2-40B4-BE49-F238E27FC236}">
                <a16:creationId xmlns:a16="http://schemas.microsoft.com/office/drawing/2014/main" id="{BFBE61BB-90BE-4423-94DF-E7AB412F6B43}"/>
              </a:ext>
            </a:extLst>
          </p:cNvPr>
          <p:cNvSpPr txBox="1"/>
          <p:nvPr/>
        </p:nvSpPr>
        <p:spPr>
          <a:xfrm>
            <a:off x="16983312" y="4989353"/>
            <a:ext cx="344581" cy="407196"/>
          </a:xfrm>
          <a:prstGeom prst="rect">
            <a:avLst/>
          </a:prstGeom>
          <a:noFill/>
        </p:spPr>
        <p:txBody>
          <a:bodyPr wrap="square" rtlCol="0">
            <a:spAutoFit/>
          </a:bodyPr>
          <a:lstStyle/>
          <a:p>
            <a:pPr>
              <a:spcBef>
                <a:spcPts val="270"/>
              </a:spcBef>
            </a:pPr>
            <a:r>
              <a:rPr lang="fr-FR" sz="2000" dirty="0"/>
              <a:t>%</a:t>
            </a:r>
          </a:p>
        </p:txBody>
      </p:sp>
      <p:sp>
        <p:nvSpPr>
          <p:cNvPr id="58" name="ZoneTexte 57">
            <a:extLst>
              <a:ext uri="{FF2B5EF4-FFF2-40B4-BE49-F238E27FC236}">
                <a16:creationId xmlns:a16="http://schemas.microsoft.com/office/drawing/2014/main" id="{1194E259-9466-4C09-9182-B4A5C8468765}"/>
              </a:ext>
            </a:extLst>
          </p:cNvPr>
          <p:cNvSpPr txBox="1"/>
          <p:nvPr/>
        </p:nvSpPr>
        <p:spPr>
          <a:xfrm>
            <a:off x="16888021" y="5691115"/>
            <a:ext cx="344581" cy="407196"/>
          </a:xfrm>
          <a:prstGeom prst="rect">
            <a:avLst/>
          </a:prstGeom>
          <a:noFill/>
        </p:spPr>
        <p:txBody>
          <a:bodyPr wrap="square" rtlCol="0">
            <a:spAutoFit/>
          </a:bodyPr>
          <a:lstStyle/>
          <a:p>
            <a:pPr>
              <a:spcBef>
                <a:spcPts val="270"/>
              </a:spcBef>
            </a:pPr>
            <a:r>
              <a:rPr lang="fr-FR" sz="2000" dirty="0"/>
              <a:t>%</a:t>
            </a:r>
          </a:p>
        </p:txBody>
      </p:sp>
      <p:sp>
        <p:nvSpPr>
          <p:cNvPr id="59" name="ZoneTexte 58">
            <a:extLst>
              <a:ext uri="{FF2B5EF4-FFF2-40B4-BE49-F238E27FC236}">
                <a16:creationId xmlns:a16="http://schemas.microsoft.com/office/drawing/2014/main" id="{F512E9FC-0E91-4CCD-8AE5-1AE622732BAD}"/>
              </a:ext>
            </a:extLst>
          </p:cNvPr>
          <p:cNvSpPr txBox="1"/>
          <p:nvPr/>
        </p:nvSpPr>
        <p:spPr>
          <a:xfrm>
            <a:off x="16807809" y="6385878"/>
            <a:ext cx="344581" cy="407196"/>
          </a:xfrm>
          <a:prstGeom prst="rect">
            <a:avLst/>
          </a:prstGeom>
          <a:noFill/>
        </p:spPr>
        <p:txBody>
          <a:bodyPr wrap="square" rtlCol="0">
            <a:spAutoFit/>
          </a:bodyPr>
          <a:lstStyle/>
          <a:p>
            <a:pPr>
              <a:spcBef>
                <a:spcPts val="270"/>
              </a:spcBef>
            </a:pPr>
            <a:r>
              <a:rPr lang="fr-FR" sz="2000" dirty="0"/>
              <a:t>%</a:t>
            </a:r>
          </a:p>
        </p:txBody>
      </p:sp>
      <p:sp>
        <p:nvSpPr>
          <p:cNvPr id="60" name="ZoneTexte 59">
            <a:extLst>
              <a:ext uri="{FF2B5EF4-FFF2-40B4-BE49-F238E27FC236}">
                <a16:creationId xmlns:a16="http://schemas.microsoft.com/office/drawing/2014/main" id="{D4B6B8C7-D20F-4C41-97E9-32B4756492B5}"/>
              </a:ext>
            </a:extLst>
          </p:cNvPr>
          <p:cNvSpPr txBox="1"/>
          <p:nvPr/>
        </p:nvSpPr>
        <p:spPr>
          <a:xfrm>
            <a:off x="16807809" y="7094676"/>
            <a:ext cx="344581" cy="407196"/>
          </a:xfrm>
          <a:prstGeom prst="rect">
            <a:avLst/>
          </a:prstGeom>
          <a:noFill/>
        </p:spPr>
        <p:txBody>
          <a:bodyPr wrap="square" rtlCol="0">
            <a:spAutoFit/>
          </a:bodyPr>
          <a:lstStyle/>
          <a:p>
            <a:pPr>
              <a:spcBef>
                <a:spcPts val="270"/>
              </a:spcBef>
            </a:pPr>
            <a:r>
              <a:rPr lang="fr-FR" sz="2000" dirty="0"/>
              <a:t>%</a:t>
            </a:r>
          </a:p>
        </p:txBody>
      </p:sp>
      <p:sp>
        <p:nvSpPr>
          <p:cNvPr id="61" name="ZoneTexte 60">
            <a:extLst>
              <a:ext uri="{FF2B5EF4-FFF2-40B4-BE49-F238E27FC236}">
                <a16:creationId xmlns:a16="http://schemas.microsoft.com/office/drawing/2014/main" id="{3D323A21-4414-4A6A-8F47-338EF2D4DD58}"/>
              </a:ext>
            </a:extLst>
          </p:cNvPr>
          <p:cNvSpPr txBox="1"/>
          <p:nvPr/>
        </p:nvSpPr>
        <p:spPr>
          <a:xfrm>
            <a:off x="16807809" y="7803474"/>
            <a:ext cx="344581" cy="407196"/>
          </a:xfrm>
          <a:prstGeom prst="rect">
            <a:avLst/>
          </a:prstGeom>
          <a:noFill/>
        </p:spPr>
        <p:txBody>
          <a:bodyPr wrap="square" rtlCol="0">
            <a:spAutoFit/>
          </a:bodyPr>
          <a:lstStyle/>
          <a:p>
            <a:pPr>
              <a:spcBef>
                <a:spcPts val="270"/>
              </a:spcBef>
            </a:pPr>
            <a:r>
              <a:rPr lang="fr-FR" sz="2000" dirty="0"/>
              <a:t>%</a:t>
            </a:r>
          </a:p>
        </p:txBody>
      </p:sp>
      <p:sp>
        <p:nvSpPr>
          <p:cNvPr id="62" name="ZoneTexte 61">
            <a:extLst>
              <a:ext uri="{FF2B5EF4-FFF2-40B4-BE49-F238E27FC236}">
                <a16:creationId xmlns:a16="http://schemas.microsoft.com/office/drawing/2014/main" id="{B8D88FFA-4C23-4AC0-9CB5-1F07DF08C9C3}"/>
              </a:ext>
            </a:extLst>
          </p:cNvPr>
          <p:cNvSpPr txBox="1"/>
          <p:nvPr/>
        </p:nvSpPr>
        <p:spPr>
          <a:xfrm>
            <a:off x="16774047" y="8508731"/>
            <a:ext cx="344581" cy="407196"/>
          </a:xfrm>
          <a:prstGeom prst="rect">
            <a:avLst/>
          </a:prstGeom>
          <a:noFill/>
        </p:spPr>
        <p:txBody>
          <a:bodyPr wrap="square" rtlCol="0">
            <a:spAutoFit/>
          </a:bodyPr>
          <a:lstStyle/>
          <a:p>
            <a:pPr>
              <a:spcBef>
                <a:spcPts val="270"/>
              </a:spcBef>
            </a:pPr>
            <a:r>
              <a:rPr lang="fr-FR" sz="2000" dirty="0"/>
              <a:t>%</a:t>
            </a:r>
          </a:p>
        </p:txBody>
      </p:sp>
    </p:spTree>
    <p:extLst>
      <p:ext uri="{BB962C8B-B14F-4D97-AF65-F5344CB8AC3E}">
        <p14:creationId xmlns:p14="http://schemas.microsoft.com/office/powerpoint/2010/main" val="4100762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D184A7-76EC-4803-9640-8EC27E71FE29}"/>
              </a:ext>
            </a:extLst>
          </p:cNvPr>
          <p:cNvSpPr txBox="1"/>
          <p:nvPr/>
        </p:nvSpPr>
        <p:spPr>
          <a:xfrm>
            <a:off x="1028310" y="1842436"/>
            <a:ext cx="17349632" cy="640560"/>
          </a:xfrm>
          <a:prstGeom prst="rect">
            <a:avLst/>
          </a:prstGeom>
          <a:noFill/>
        </p:spPr>
        <p:txBody>
          <a:bodyPr wrap="square" lIns="0" tIns="0" rIns="0" bIns="0">
            <a:spAutoFit/>
          </a:bodyPr>
          <a:lstStyle/>
          <a:p>
            <a:pPr algn="l" rtl="0">
              <a:lnSpc>
                <a:spcPts val="2600"/>
              </a:lnSpc>
              <a:spcAft>
                <a:spcPts val="1319"/>
              </a:spcAft>
              <a:defRPr/>
            </a:pPr>
            <a:r>
              <a:rPr lang="fr" sz="2000" b="0" i="0" u="none" spc="-10" dirty="0">
                <a:solidFill>
                  <a:srgbClr val="414140"/>
                </a:solidFill>
                <a:latin typeface="DINPro" panose="020B0504020101020102" pitchFamily="34" charset="0"/>
                <a:ea typeface="DINPro" panose="020B0504020101020102" pitchFamily="34" charset="0"/>
                <a:cs typeface="DINPro" panose="020B0504020101020102" pitchFamily="34" charset="0"/>
              </a:rPr>
              <a:t>Bridgestone développe des pneus de qualité supérieure pour répondre aux exigences spécifiques des véhicules électriques (ainsi que des véhicules à moteur à combustion interne) et utilise des technologies de pneus innovantes pour offrir des performances remarquables et durables. </a:t>
            </a:r>
            <a:endParaRPr lang="fr" sz="2000" spc="-10" dirty="0">
              <a:solidFill>
                <a:srgbClr val="414140"/>
              </a:solidFill>
              <a:latin typeface="DINPro" panose="020B0504020101020102" pitchFamily="34" charset="0"/>
              <a:cs typeface="DINPro" panose="020B0504020101020102" pitchFamily="34" charset="0"/>
            </a:endParaRPr>
          </a:p>
        </p:txBody>
      </p:sp>
      <p:sp>
        <p:nvSpPr>
          <p:cNvPr id="3" name="Text Placeholder 2">
            <a:extLst>
              <a:ext uri="{FF2B5EF4-FFF2-40B4-BE49-F238E27FC236}">
                <a16:creationId xmlns:a16="http://schemas.microsoft.com/office/drawing/2014/main" id="{B8A507E4-46EC-A62E-4E37-1444DDA57DF2}"/>
              </a:ext>
            </a:extLst>
          </p:cNvPr>
          <p:cNvSpPr>
            <a:spLocks noGrp="1"/>
          </p:cNvSpPr>
          <p:nvPr>
            <p:ph type="body" sz="quarter" idx="12"/>
          </p:nvPr>
        </p:nvSpPr>
        <p:spPr/>
        <p:txBody>
          <a:bodyPr/>
          <a:lstStyle/>
          <a:p>
            <a:pPr algn="l" rtl="0"/>
            <a:r>
              <a:rPr lang="fr" b="1" i="0" u="none" baseline="0" dirty="0"/>
              <a:t>DES PNEUS INNOVANTS POUR UN AVENIR ÉLECTRIQUE</a:t>
            </a:r>
          </a:p>
        </p:txBody>
      </p:sp>
      <p:sp>
        <p:nvSpPr>
          <p:cNvPr id="2" name="Text Placeholder 1">
            <a:extLst>
              <a:ext uri="{FF2B5EF4-FFF2-40B4-BE49-F238E27FC236}">
                <a16:creationId xmlns:a16="http://schemas.microsoft.com/office/drawing/2014/main" id="{92C5A7D0-E78D-4418-AE35-D4839FA74B22}"/>
              </a:ext>
            </a:extLst>
          </p:cNvPr>
          <p:cNvSpPr>
            <a:spLocks noGrp="1"/>
          </p:cNvSpPr>
          <p:nvPr>
            <p:ph type="body" sz="quarter" idx="11"/>
          </p:nvPr>
        </p:nvSpPr>
        <p:spPr/>
        <p:txBody>
          <a:bodyPr/>
          <a:lstStyle/>
          <a:p>
            <a:pPr algn="l" rtl="0"/>
            <a:r>
              <a:rPr lang="fr" b="0" i="0" u="none" baseline="0" dirty="0"/>
              <a:t>ÉTUDE DE MARCHÉ – DES PNEUS INNOVANTS POUR UN AVENIR ÉLECTRIQUE</a:t>
            </a:r>
          </a:p>
        </p:txBody>
      </p:sp>
      <p:sp>
        <p:nvSpPr>
          <p:cNvPr id="15" name="TextBox 8, chunk 2">
            <a:extLst>
              <a:ext uri="{FF2B5EF4-FFF2-40B4-BE49-F238E27FC236}">
                <a16:creationId xmlns:a16="http://schemas.microsoft.com/office/drawing/2014/main" id="{DDBF4B7B-C203-54D9-41CE-BACDD3A54CAF}"/>
              </a:ext>
            </a:extLst>
          </p:cNvPr>
          <p:cNvSpPr txBox="1"/>
          <p:nvPr/>
        </p:nvSpPr>
        <p:spPr>
          <a:xfrm>
            <a:off x="2258018" y="3323473"/>
            <a:ext cx="7005903" cy="3694601"/>
          </a:xfrm>
          <a:prstGeom prst="rect">
            <a:avLst/>
          </a:prstGeom>
          <a:noFill/>
          <a:ln w="12700">
            <a:noFill/>
          </a:ln>
        </p:spPr>
        <p:txBody>
          <a:bodyPr wrap="square" lIns="0" tIns="0" rIns="0" bIns="0" numCol="1">
            <a:spAutoFit/>
          </a:bodyPr>
          <a:lstStyle>
            <a:defPPr>
              <a:defRPr lang="fr"/>
            </a:defPPr>
            <a:lvl2pPr marL="282721" lvl="1" indent="-282721" defTabSz="1507846">
              <a:lnSpc>
                <a:spcPct val="95000"/>
              </a:lnSpc>
              <a:spcAft>
                <a:spcPts val="1319"/>
              </a:spcAft>
              <a:buFont typeface="Arial" panose="020B0604020202020204" pitchFamily="34" charset="0"/>
              <a:buChar char="•"/>
              <a:defRPr sz="1979">
                <a:solidFill>
                  <a:srgbClr val="000000"/>
                </a:solidFill>
                <a:latin typeface="DINPro-Bold" panose="02000503030000020004" pitchFamily="2" charset="0"/>
                <a:cs typeface="Times New Roman" panose="02020603050405020304" pitchFamily="18" charset="0"/>
              </a:defRPr>
            </a:lvl2pPr>
            <a:lvl3pPr marL="0" lvl="2" defTabSz="1507846">
              <a:lnSpc>
                <a:spcPct val="95000"/>
              </a:lnSpc>
              <a:spcAft>
                <a:spcPts val="1319"/>
              </a:spcAft>
              <a:defRPr sz="1979">
                <a:solidFill>
                  <a:srgbClr val="FF0000"/>
                </a:solidFill>
                <a:latin typeface="DINPro-Bold" panose="02000503030000020004" pitchFamily="2" charset="0"/>
                <a:cs typeface="Times New Roman" panose="02020603050405020304" pitchFamily="18" charset="0"/>
              </a:defRPr>
            </a:lvl3pPr>
          </a:lstStyle>
          <a:p>
            <a:pPr marL="0" lvl="1" indent="0" algn="l" defTabSz="914400" rtl="0">
              <a:lnSpc>
                <a:spcPct val="113839"/>
              </a:lnSpc>
              <a:spcAft>
                <a:spcPts val="1071"/>
              </a:spcAft>
              <a:buNone/>
              <a:defRPr/>
            </a:pPr>
            <a:r>
              <a:rPr lang="fr" sz="18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PNEUS À FAIBLE RÉSISTANCE AU ROULEMENT </a:t>
            </a:r>
          </a:p>
          <a:p>
            <a:pPr marL="0" lvl="1" indent="0" algn="l" defTabSz="914400" rtl="0">
              <a:lnSpc>
                <a:spcPct val="113839"/>
              </a:lnSpc>
              <a:spcAft>
                <a:spcPts val="1071"/>
              </a:spcAft>
              <a:buNone/>
              <a:defRPr/>
            </a:pPr>
            <a:r>
              <a:rPr lang="fr" sz="1800" b="0" i="0" u="none" baseline="0" dirty="0">
                <a:solidFill>
                  <a:schemeClr val="tx1"/>
                </a:solidFill>
                <a:latin typeface="DINPro-Medium" panose="020B0504020101020102" pitchFamily="34" charset="0"/>
                <a:ea typeface="DINPro-Medium" panose="020B0504020101020102" pitchFamily="34" charset="0"/>
                <a:cs typeface="DINPro-Medium" panose="020B0504020101020102" pitchFamily="34" charset="0"/>
              </a:rPr>
              <a:t>Préserve la durée de vie des batteries des véhicules électriques et répond à la crainte de l'autonomie​</a:t>
            </a:r>
          </a:p>
          <a:p>
            <a:pPr marL="360000" lvl="2" indent="-360000" algn="l" defTabSz="914400" rtl="0">
              <a:lnSpc>
                <a:spcPct val="113839"/>
              </a:lnSpc>
              <a:spcAft>
                <a:spcPts val="1071"/>
              </a:spcAft>
              <a:buFont typeface="Arial" panose="020B0604020202020204" pitchFamily="34" charset="0"/>
              <a:buChar char="•"/>
              <a:defRPr/>
            </a:pPr>
            <a:r>
              <a:rPr lang="fr" sz="1800" b="0" i="0" u="none" baseline="0" dirty="0">
                <a:solidFill>
                  <a:srgbClr val="000000"/>
                </a:solidFill>
                <a:latin typeface="DINPro" panose="020B0504020101020102" pitchFamily="34" charset="0"/>
                <a:cs typeface="+mn-cs"/>
              </a:rPr>
              <a:t>La résistance au roulement a été réduite de 15 % sur les pneus de remplacement (REP) pour voitures de tourisme de Bridgestone au cours des quatre dernières années.</a:t>
            </a:r>
          </a:p>
          <a:p>
            <a:pPr marL="360000" lvl="2" indent="-360000" algn="l" defTabSz="914400" rtl="0">
              <a:lnSpc>
                <a:spcPct val="113839"/>
              </a:lnSpc>
              <a:spcAft>
                <a:spcPts val="1071"/>
              </a:spcAft>
              <a:buFont typeface="Arial" panose="020B0604020202020204" pitchFamily="34" charset="0"/>
              <a:buChar char="•"/>
              <a:defRPr/>
            </a:pPr>
            <a:r>
              <a:rPr lang="fr" sz="1800" b="0" i="0" u="none" baseline="0" dirty="0">
                <a:solidFill>
                  <a:srgbClr val="000000"/>
                </a:solidFill>
                <a:latin typeface="DINPro" panose="020B0504020101020102" pitchFamily="34" charset="0"/>
                <a:cs typeface="+mn-cs"/>
              </a:rPr>
              <a:t>Ceci représente une augmentation de l'autonomie de 8-10 %​</a:t>
            </a:r>
          </a:p>
          <a:p>
            <a:pPr marL="360000" lvl="2" indent="-360000" algn="l" defTabSz="914400" rtl="0">
              <a:lnSpc>
                <a:spcPct val="113839"/>
              </a:lnSpc>
              <a:spcAft>
                <a:spcPts val="1071"/>
              </a:spcAft>
              <a:buFont typeface="Arial" panose="020B0604020202020204" pitchFamily="34" charset="0"/>
              <a:buChar char="•"/>
              <a:defRPr/>
            </a:pPr>
            <a:r>
              <a:rPr lang="fr" sz="1800" b="0" i="0" u="none" baseline="0" dirty="0">
                <a:solidFill>
                  <a:srgbClr val="000000"/>
                </a:solidFill>
                <a:latin typeface="DINPro" panose="020B0504020101020102" pitchFamily="34" charset="0"/>
                <a:cs typeface="+mn-cs"/>
              </a:rPr>
              <a:t>La toute dernière génération de pneus de voiture REP de Bridgestone permet d'obtenir une meilleure classe de label UE </a:t>
            </a:r>
            <a:r>
              <a:rPr lang="fr" sz="1800" b="0" i="0" u="none" baseline="0" dirty="0">
                <a:solidFill>
                  <a:schemeClr val="tx1"/>
                </a:solidFill>
                <a:latin typeface="DINPro" panose="020B0504020101020102" pitchFamily="34" charset="0"/>
                <a:cs typeface="+mn-cs"/>
              </a:rPr>
              <a:t>en termes de </a:t>
            </a:r>
            <a:r>
              <a:rPr lang="fr" sz="1800" b="0" i="0" u="none" baseline="0" dirty="0">
                <a:solidFill>
                  <a:srgbClr val="000000"/>
                </a:solidFill>
                <a:latin typeface="DINPro" panose="020B0504020101020102" pitchFamily="34" charset="0"/>
                <a:cs typeface="+mn-cs"/>
              </a:rPr>
              <a:t>résistance au roulement que les précédents ​</a:t>
            </a:r>
          </a:p>
        </p:txBody>
      </p:sp>
      <p:sp>
        <p:nvSpPr>
          <p:cNvPr id="17" name="TextBox 8, chunk 6">
            <a:extLst>
              <a:ext uri="{FF2B5EF4-FFF2-40B4-BE49-F238E27FC236}">
                <a16:creationId xmlns:a16="http://schemas.microsoft.com/office/drawing/2014/main" id="{572C2D0C-CFBC-D36A-916F-36A95C69FA8B}"/>
              </a:ext>
            </a:extLst>
          </p:cNvPr>
          <p:cNvSpPr txBox="1"/>
          <p:nvPr/>
        </p:nvSpPr>
        <p:spPr>
          <a:xfrm>
            <a:off x="11793970" y="3323473"/>
            <a:ext cx="6583971" cy="2149306"/>
          </a:xfrm>
          <a:prstGeom prst="rect">
            <a:avLst/>
          </a:prstGeom>
          <a:noFill/>
          <a:ln w="12700">
            <a:noFill/>
          </a:ln>
        </p:spPr>
        <p:txBody>
          <a:bodyPr wrap="square" lIns="0" tIns="0" rIns="0" bIns="0" numCol="1">
            <a:spAutoFit/>
          </a:bodyPr>
          <a:lstStyle>
            <a:defPPr>
              <a:defRPr lang="fr"/>
            </a:defPPr>
            <a:lvl2pPr marL="282721" lvl="1" indent="-282721" defTabSz="1507846">
              <a:lnSpc>
                <a:spcPct val="95000"/>
              </a:lnSpc>
              <a:spcAft>
                <a:spcPts val="1319"/>
              </a:spcAft>
              <a:buFont typeface="Arial" panose="020B0604020202020204" pitchFamily="34" charset="0"/>
              <a:buChar char="•"/>
              <a:defRPr sz="1979">
                <a:solidFill>
                  <a:srgbClr val="000000"/>
                </a:solidFill>
                <a:latin typeface="DINPro-Bold" panose="02000503030000020004" pitchFamily="2" charset="0"/>
                <a:cs typeface="Times New Roman" panose="02020603050405020304" pitchFamily="18" charset="0"/>
              </a:defRPr>
            </a:lvl2pPr>
            <a:lvl3pPr marL="0" lvl="2" defTabSz="1507846">
              <a:lnSpc>
                <a:spcPct val="95000"/>
              </a:lnSpc>
              <a:spcAft>
                <a:spcPts val="1319"/>
              </a:spcAft>
              <a:defRPr sz="1979">
                <a:solidFill>
                  <a:srgbClr val="FF0000"/>
                </a:solidFill>
                <a:latin typeface="DINPro-Bold" panose="02000503030000020004" pitchFamily="2" charset="0"/>
                <a:cs typeface="Times New Roman" panose="02020603050405020304" pitchFamily="18" charset="0"/>
              </a:defRPr>
            </a:lvl3pPr>
          </a:lstStyle>
          <a:p>
            <a:pPr marL="0" lvl="1" indent="0" algn="l" defTabSz="914400" rtl="0">
              <a:lnSpc>
                <a:spcPct val="113839"/>
              </a:lnSpc>
              <a:spcAft>
                <a:spcPts val="1071"/>
              </a:spcAft>
              <a:buNone/>
              <a:defRPr/>
            </a:pPr>
            <a:r>
              <a:rPr lang="fr" sz="18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EXCELLENTES MANIABILITÉ ET MAÎTRISE </a:t>
            </a:r>
          </a:p>
          <a:p>
            <a:pPr marL="0" lvl="1" indent="0" algn="l" defTabSz="914400" rtl="0">
              <a:lnSpc>
                <a:spcPct val="113839"/>
              </a:lnSpc>
              <a:spcAft>
                <a:spcPts val="1071"/>
              </a:spcAft>
              <a:buNone/>
              <a:defRPr/>
            </a:pPr>
            <a:r>
              <a:rPr lang="fr" sz="1800" b="0" i="0" u="none" baseline="0" dirty="0">
                <a:solidFill>
                  <a:schemeClr val="tx1"/>
                </a:solidFill>
                <a:latin typeface="DINPro-Medium" panose="020B0504020101020102" pitchFamily="34" charset="0"/>
                <a:ea typeface="DINPro-Medium" panose="020B0504020101020102" pitchFamily="34" charset="0"/>
                <a:cs typeface="DINPro-Medium" panose="020B0504020101020102" pitchFamily="34" charset="0"/>
              </a:rPr>
              <a:t>Répond aux problèmes liés à l'augmentation du poids et du couple des véhicules électriques​</a:t>
            </a:r>
          </a:p>
          <a:p>
            <a:pPr marL="360000" lvl="2" indent="-360000" algn="l" defTabSz="914400" rtl="0">
              <a:lnSpc>
                <a:spcPct val="113839"/>
              </a:lnSpc>
              <a:spcAft>
                <a:spcPts val="1071"/>
              </a:spcAft>
              <a:buFont typeface="Arial" panose="020B0604020202020204" pitchFamily="34" charset="0"/>
              <a:buChar char="•"/>
              <a:defRPr/>
            </a:pPr>
            <a:r>
              <a:rPr lang="fr" sz="1800" b="0" i="0" u="none" baseline="0" dirty="0">
                <a:solidFill>
                  <a:srgbClr val="000000"/>
                </a:solidFill>
                <a:latin typeface="DINPro" panose="020B0504020101020102" pitchFamily="34" charset="0"/>
                <a:cs typeface="+mn-cs"/>
              </a:rPr>
              <a:t>La dernière génération des pneus REP de Bridgestone dans les segments tourisme et sport bénéficie de la plus haute note d'adhérence sur sol mouillé pour une sécurité optimale</a:t>
            </a:r>
            <a:endParaRPr lang="fr" sz="1800" dirty="0">
              <a:solidFill>
                <a:srgbClr val="000000"/>
              </a:solidFill>
              <a:latin typeface="DINPro" panose="020B0504020101020102" pitchFamily="34" charset="0"/>
              <a:cs typeface="+mn-cs"/>
            </a:endParaRPr>
          </a:p>
        </p:txBody>
      </p:sp>
      <p:sp>
        <p:nvSpPr>
          <p:cNvPr id="19" name="TextBox 8, chunk 8">
            <a:extLst>
              <a:ext uri="{FF2B5EF4-FFF2-40B4-BE49-F238E27FC236}">
                <a16:creationId xmlns:a16="http://schemas.microsoft.com/office/drawing/2014/main" id="{25FBE28E-D24A-4A13-7304-15DD2510A524}"/>
              </a:ext>
            </a:extLst>
          </p:cNvPr>
          <p:cNvSpPr txBox="1"/>
          <p:nvPr/>
        </p:nvSpPr>
        <p:spPr>
          <a:xfrm>
            <a:off x="2258018" y="7375535"/>
            <a:ext cx="7275725" cy="1833515"/>
          </a:xfrm>
          <a:prstGeom prst="rect">
            <a:avLst/>
          </a:prstGeom>
          <a:noFill/>
          <a:ln w="12700">
            <a:noFill/>
          </a:ln>
        </p:spPr>
        <p:txBody>
          <a:bodyPr wrap="square" lIns="0" tIns="0" rIns="0" bIns="0" numCol="1">
            <a:spAutoFit/>
          </a:bodyPr>
          <a:lstStyle>
            <a:defPPr>
              <a:defRPr lang="fr"/>
            </a:defPPr>
            <a:lvl2pPr marL="282721" lvl="1" indent="-282721" defTabSz="1507846">
              <a:lnSpc>
                <a:spcPct val="95000"/>
              </a:lnSpc>
              <a:spcAft>
                <a:spcPts val="1319"/>
              </a:spcAft>
              <a:buFont typeface="Arial" panose="020B0604020202020204" pitchFamily="34" charset="0"/>
              <a:buChar char="•"/>
              <a:defRPr sz="1979">
                <a:solidFill>
                  <a:srgbClr val="000000"/>
                </a:solidFill>
                <a:latin typeface="DINPro-Bold" panose="02000503030000020004" pitchFamily="2" charset="0"/>
                <a:cs typeface="Times New Roman" panose="02020603050405020304" pitchFamily="18" charset="0"/>
              </a:defRPr>
            </a:lvl2pPr>
            <a:lvl3pPr marL="0" lvl="2" defTabSz="1507846">
              <a:lnSpc>
                <a:spcPct val="95000"/>
              </a:lnSpc>
              <a:spcAft>
                <a:spcPts val="1319"/>
              </a:spcAft>
              <a:defRPr sz="1979">
                <a:solidFill>
                  <a:srgbClr val="FF0000"/>
                </a:solidFill>
                <a:latin typeface="DINPro-Bold" panose="02000503030000020004" pitchFamily="2" charset="0"/>
                <a:cs typeface="Times New Roman" panose="02020603050405020304" pitchFamily="18" charset="0"/>
              </a:defRPr>
            </a:lvl3pPr>
          </a:lstStyle>
          <a:p>
            <a:pPr marL="0" lvl="1" indent="0" algn="l" defTabSz="914400" rtl="0">
              <a:lnSpc>
                <a:spcPct val="113839"/>
              </a:lnSpc>
              <a:spcAft>
                <a:spcPts val="1071"/>
              </a:spcAft>
              <a:buNone/>
              <a:defRPr/>
            </a:pPr>
            <a:r>
              <a:rPr lang="fr" sz="18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TOLÉRANCE D'USURE SUPÉRIEURE </a:t>
            </a:r>
          </a:p>
          <a:p>
            <a:pPr marL="0" lvl="1" indent="0" algn="l" defTabSz="914400" rtl="0">
              <a:lnSpc>
                <a:spcPct val="113839"/>
              </a:lnSpc>
              <a:spcAft>
                <a:spcPts val="1071"/>
              </a:spcAft>
              <a:buNone/>
              <a:defRPr/>
            </a:pPr>
            <a:r>
              <a:rPr lang="fr" sz="1800" b="0" i="0" u="none" baseline="0" dirty="0">
                <a:solidFill>
                  <a:schemeClr val="tx1"/>
                </a:solidFill>
                <a:latin typeface="DINPro-Medium" panose="020B0504020101020102" pitchFamily="34" charset="0"/>
                <a:ea typeface="DINPro-Medium" panose="020B0504020101020102" pitchFamily="34" charset="0"/>
                <a:cs typeface="DINPro-Medium" panose="020B0504020101020102" pitchFamily="34" charset="0"/>
              </a:rPr>
              <a:t>Compense le poids et le couple plus élevés des véhicules électriques</a:t>
            </a:r>
            <a:endParaRPr lang="fr" sz="1800" b="1" dirty="0">
              <a:solidFill>
                <a:schemeClr val="tx1"/>
              </a:solidFill>
              <a:latin typeface="DINPro-Bold" panose="020B0504020101020102" pitchFamily="34" charset="0"/>
              <a:cs typeface="DINPro-Bold" panose="020B0504020101020102" pitchFamily="34" charset="0"/>
            </a:endParaRPr>
          </a:p>
          <a:p>
            <a:pPr marL="360000" lvl="2" indent="-360000" algn="l" defTabSz="914400" rtl="0">
              <a:lnSpc>
                <a:spcPct val="113839"/>
              </a:lnSpc>
              <a:spcAft>
                <a:spcPts val="1071"/>
              </a:spcAft>
              <a:buFont typeface="Arial" panose="020B0604020202020204" pitchFamily="34" charset="0"/>
              <a:buChar char="•"/>
              <a:defRPr/>
            </a:pPr>
            <a:r>
              <a:rPr lang="fr" sz="1800" b="0" i="0" u="none" baseline="0" dirty="0">
                <a:solidFill>
                  <a:srgbClr val="000000"/>
                </a:solidFill>
                <a:latin typeface="DINPro" panose="020B0504020101020102" pitchFamily="34" charset="0"/>
                <a:cs typeface="+mn-cs"/>
              </a:rPr>
              <a:t>Le kilométrage d'usure moyen des pneus REP de Bridgestone pour voitures de tourisme a augmenté de 15 % au cours des quatre dernières années</a:t>
            </a:r>
            <a:endParaRPr lang="fr" sz="1800" dirty="0">
              <a:solidFill>
                <a:srgbClr val="000000"/>
              </a:solidFill>
              <a:latin typeface="DINPro" panose="020B0504020101020102" pitchFamily="34" charset="0"/>
              <a:cs typeface="+mn-cs"/>
            </a:endParaRPr>
          </a:p>
        </p:txBody>
      </p:sp>
      <p:sp>
        <p:nvSpPr>
          <p:cNvPr id="21" name="TextBox 8, chunk 10">
            <a:extLst>
              <a:ext uri="{FF2B5EF4-FFF2-40B4-BE49-F238E27FC236}">
                <a16:creationId xmlns:a16="http://schemas.microsoft.com/office/drawing/2014/main" id="{827164D1-31FC-1D30-C5CD-4A3A697BB43D}"/>
              </a:ext>
            </a:extLst>
          </p:cNvPr>
          <p:cNvSpPr txBox="1"/>
          <p:nvPr/>
        </p:nvSpPr>
        <p:spPr>
          <a:xfrm>
            <a:off x="11793971" y="7375535"/>
            <a:ext cx="5564639" cy="1060868"/>
          </a:xfrm>
          <a:prstGeom prst="rect">
            <a:avLst/>
          </a:prstGeom>
          <a:noFill/>
          <a:ln w="12700">
            <a:noFill/>
          </a:ln>
        </p:spPr>
        <p:txBody>
          <a:bodyPr wrap="square" lIns="0" tIns="0" rIns="0" bIns="0" numCol="1">
            <a:spAutoFit/>
          </a:bodyPr>
          <a:lstStyle>
            <a:defPPr>
              <a:defRPr lang="fr"/>
            </a:defPPr>
            <a:lvl2pPr marL="282721" lvl="1" indent="-282721" defTabSz="1507846">
              <a:lnSpc>
                <a:spcPct val="95000"/>
              </a:lnSpc>
              <a:spcAft>
                <a:spcPts val="1319"/>
              </a:spcAft>
              <a:buFont typeface="Arial" panose="020B0604020202020204" pitchFamily="34" charset="0"/>
              <a:buChar char="•"/>
              <a:defRPr sz="1979">
                <a:solidFill>
                  <a:srgbClr val="000000"/>
                </a:solidFill>
                <a:latin typeface="DINPro-Bold" panose="02000503030000020004" pitchFamily="2" charset="0"/>
                <a:cs typeface="Times New Roman" panose="02020603050405020304" pitchFamily="18" charset="0"/>
              </a:defRPr>
            </a:lvl2pPr>
            <a:lvl3pPr marL="0" lvl="2" defTabSz="1507846">
              <a:lnSpc>
                <a:spcPct val="95000"/>
              </a:lnSpc>
              <a:spcAft>
                <a:spcPts val="1319"/>
              </a:spcAft>
              <a:defRPr sz="1979">
                <a:solidFill>
                  <a:srgbClr val="FF0000"/>
                </a:solidFill>
                <a:latin typeface="DINPro-Bold" panose="02000503030000020004" pitchFamily="2" charset="0"/>
                <a:cs typeface="Times New Roman" panose="02020603050405020304" pitchFamily="18" charset="0"/>
              </a:defRPr>
            </a:lvl3pPr>
          </a:lstStyle>
          <a:p>
            <a:pPr marL="0" lvl="1" indent="0" algn="l" defTabSz="914400" rtl="0">
              <a:lnSpc>
                <a:spcPct val="113839"/>
              </a:lnSpc>
              <a:spcAft>
                <a:spcPts val="1071"/>
              </a:spcAft>
              <a:buNone/>
              <a:defRPr/>
            </a:pPr>
            <a:r>
              <a:rPr lang="fr" sz="18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RÉDUCTION DU BRUIT DES PNEUS </a:t>
            </a:r>
          </a:p>
          <a:p>
            <a:pPr marL="0" lvl="1" indent="0" algn="l" defTabSz="914400" rtl="0">
              <a:lnSpc>
                <a:spcPct val="113839"/>
              </a:lnSpc>
              <a:spcAft>
                <a:spcPts val="1071"/>
              </a:spcAft>
              <a:buNone/>
              <a:defRPr/>
            </a:pPr>
            <a:r>
              <a:rPr lang="fr" sz="1800" b="0" i="0" u="none" baseline="0" dirty="0">
                <a:solidFill>
                  <a:schemeClr val="tx1"/>
                </a:solidFill>
                <a:latin typeface="DINPro-Medium" panose="020B0504020101020102" pitchFamily="34" charset="0"/>
                <a:ea typeface="DINPro-Medium" panose="020B0504020101020102" pitchFamily="34" charset="0"/>
                <a:cs typeface="DINPro-Medium" panose="020B0504020101020102" pitchFamily="34" charset="0"/>
              </a:rPr>
              <a:t>Garantit le confort du conducteur parallèlement à un bruit de moteur du véhicule électrique inexistant ​</a:t>
            </a:r>
            <a:endParaRPr lang="fr" sz="1800" dirty="0">
              <a:solidFill>
                <a:schemeClr val="tx1"/>
              </a:solidFill>
              <a:latin typeface="DINPro-Medium" panose="020B0504020101020102" pitchFamily="34" charset="0"/>
              <a:cs typeface="DINPro-Medium" panose="020B0504020101020102" pitchFamily="34" charset="0"/>
            </a:endParaRPr>
          </a:p>
        </p:txBody>
      </p:sp>
      <p:pic>
        <p:nvPicPr>
          <p:cNvPr id="23" name="Graphic 22">
            <a:extLst>
              <a:ext uri="{FF2B5EF4-FFF2-40B4-BE49-F238E27FC236}">
                <a16:creationId xmlns:a16="http://schemas.microsoft.com/office/drawing/2014/main" id="{D2803A18-3C4E-69CE-036B-7DEEE03C8F6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846" y="3213745"/>
            <a:ext cx="973985" cy="973985"/>
          </a:xfrm>
          <a:prstGeom prst="rect">
            <a:avLst/>
          </a:prstGeom>
        </p:spPr>
      </p:pic>
      <p:pic>
        <p:nvPicPr>
          <p:cNvPr id="24" name="Graphic 23">
            <a:extLst>
              <a:ext uri="{FF2B5EF4-FFF2-40B4-BE49-F238E27FC236}">
                <a16:creationId xmlns:a16="http://schemas.microsoft.com/office/drawing/2014/main" id="{00BC831E-2958-6504-3BDF-7CEB2DA760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00565" y="3213745"/>
            <a:ext cx="766881" cy="766881"/>
          </a:xfrm>
          <a:prstGeom prst="rect">
            <a:avLst/>
          </a:prstGeom>
        </p:spPr>
      </p:pic>
      <p:pic>
        <p:nvPicPr>
          <p:cNvPr id="26" name="Graphic 25">
            <a:extLst>
              <a:ext uri="{FF2B5EF4-FFF2-40B4-BE49-F238E27FC236}">
                <a16:creationId xmlns:a16="http://schemas.microsoft.com/office/drawing/2014/main" id="{5A59BA96-A685-BE61-8A4F-BF6A04B990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0928" y="7265807"/>
            <a:ext cx="766881" cy="766881"/>
          </a:xfrm>
          <a:prstGeom prst="rect">
            <a:avLst/>
          </a:prstGeom>
        </p:spPr>
      </p:pic>
      <p:pic>
        <p:nvPicPr>
          <p:cNvPr id="28" name="Graphic 27">
            <a:extLst>
              <a:ext uri="{FF2B5EF4-FFF2-40B4-BE49-F238E27FC236}">
                <a16:creationId xmlns:a16="http://schemas.microsoft.com/office/drawing/2014/main" id="{6975BD7D-DA5D-2758-854B-B484C1F7D89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66523" y="7265807"/>
            <a:ext cx="766881" cy="766881"/>
          </a:xfrm>
          <a:prstGeom prst="rect">
            <a:avLst/>
          </a:prstGeom>
        </p:spPr>
      </p:pic>
      <p:sp>
        <p:nvSpPr>
          <p:cNvPr id="33" name="object 16">
            <a:extLst>
              <a:ext uri="{FF2B5EF4-FFF2-40B4-BE49-F238E27FC236}">
                <a16:creationId xmlns:a16="http://schemas.microsoft.com/office/drawing/2014/main" id="{90962FB9-338B-F199-C143-1D76CABC6290}"/>
              </a:ext>
            </a:extLst>
          </p:cNvPr>
          <p:cNvSpPr/>
          <p:nvPr/>
        </p:nvSpPr>
        <p:spPr>
          <a:xfrm rot="10800000" flipV="1">
            <a:off x="-867328" y="12197039"/>
            <a:ext cx="7554386" cy="45719"/>
          </a:xfrm>
          <a:custGeom>
            <a:avLst/>
            <a:gdLst/>
            <a:ahLst/>
            <a:cxnLst/>
            <a:rect l="l" t="t" r="r" b="b"/>
            <a:pathLst>
              <a:path w="6506209">
                <a:moveTo>
                  <a:pt x="0" y="0"/>
                </a:moveTo>
                <a:lnTo>
                  <a:pt x="6505906" y="0"/>
                </a:lnTo>
              </a:path>
            </a:pathLst>
          </a:custGeom>
          <a:ln w="20941">
            <a:solidFill>
              <a:schemeClr val="tx1"/>
            </a:solidFill>
          </a:ln>
        </p:spPr>
        <p:txBody>
          <a:bodyPr wrap="square" lIns="0" tIns="0" rIns="0" bIns="0" rtlCol="0"/>
          <a:lstStyle/>
          <a:p>
            <a:endParaRPr dirty="0">
              <a:latin typeface="DINPro" panose="020B0504020101020102" pitchFamily="34" charset="0"/>
              <a:ea typeface="Arial" charset="0"/>
              <a:cs typeface="DINPro" panose="020B0504020101020102" pitchFamily="34" charset="0"/>
            </a:endParaRPr>
          </a:p>
        </p:txBody>
      </p:sp>
    </p:spTree>
    <p:extLst>
      <p:ext uri="{BB962C8B-B14F-4D97-AF65-F5344CB8AC3E}">
        <p14:creationId xmlns:p14="http://schemas.microsoft.com/office/powerpoint/2010/main" val="3103514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DCB4C06-D2CE-664E-8C24-9001CF536D26}"/>
              </a:ext>
            </a:extLst>
          </p:cNvPr>
          <p:cNvSpPr>
            <a:spLocks noGrp="1"/>
          </p:cNvSpPr>
          <p:nvPr>
            <p:ph type="body" sz="quarter" idx="12"/>
          </p:nvPr>
        </p:nvSpPr>
        <p:spPr/>
        <p:txBody>
          <a:bodyPr/>
          <a:lstStyle/>
          <a:p>
            <a:pPr algn="l" rtl="0"/>
            <a:r>
              <a:rPr lang="fr" b="1" i="0" u="none" baseline="0" dirty="0"/>
              <a:t>PNEUS PRÊTS POUR LES VÉHICULES ÉLECTRIQUES</a:t>
            </a:r>
          </a:p>
        </p:txBody>
      </p:sp>
      <p:sp>
        <p:nvSpPr>
          <p:cNvPr id="9" name="Text Placeholder 8">
            <a:extLst>
              <a:ext uri="{FF2B5EF4-FFF2-40B4-BE49-F238E27FC236}">
                <a16:creationId xmlns:a16="http://schemas.microsoft.com/office/drawing/2014/main" id="{A8F21F62-C1F3-03D2-D3F1-7ACF0416608A}"/>
              </a:ext>
            </a:extLst>
          </p:cNvPr>
          <p:cNvSpPr>
            <a:spLocks noGrp="1"/>
          </p:cNvSpPr>
          <p:nvPr>
            <p:ph type="body" sz="quarter" idx="11"/>
          </p:nvPr>
        </p:nvSpPr>
        <p:spPr/>
        <p:txBody>
          <a:bodyPr/>
          <a:lstStyle/>
          <a:p>
            <a:pPr algn="l" rtl="0"/>
            <a:r>
              <a:rPr lang="fr" b="0" i="0" u="none" baseline="0" dirty="0"/>
              <a:t>ÉTUDE DE MARCHÉ – PNEUS PRÊTS POUR LES VÉHICULES ÉLECTRIQUES</a:t>
            </a:r>
          </a:p>
        </p:txBody>
      </p:sp>
      <p:sp>
        <p:nvSpPr>
          <p:cNvPr id="34" name="TextBox 33">
            <a:extLst>
              <a:ext uri="{FF2B5EF4-FFF2-40B4-BE49-F238E27FC236}">
                <a16:creationId xmlns:a16="http://schemas.microsoft.com/office/drawing/2014/main" id="{0ECC531C-68E9-4906-035F-E2DF9383B77D}"/>
              </a:ext>
            </a:extLst>
          </p:cNvPr>
          <p:cNvSpPr txBox="1"/>
          <p:nvPr/>
        </p:nvSpPr>
        <p:spPr>
          <a:xfrm>
            <a:off x="1028309" y="1842437"/>
            <a:ext cx="13793820" cy="1140697"/>
          </a:xfrm>
          <a:prstGeom prst="rect">
            <a:avLst/>
          </a:prstGeom>
          <a:noFill/>
        </p:spPr>
        <p:txBody>
          <a:bodyPr wrap="square" lIns="0" tIns="0" rIns="0" bIns="0">
            <a:spAutoFit/>
          </a:bodyPr>
          <a:lstStyle/>
          <a:p>
            <a:pPr algn="l" rtl="0">
              <a:lnSpc>
                <a:spcPts val="2600"/>
              </a:lnSpc>
              <a:spcAft>
                <a:spcPts val="1319"/>
              </a:spcAft>
              <a:defRPr/>
            </a:pP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Nous intégrons un certain nombre de fonctionnalités et de technologies dans nos pneus afin de nous assurer qu'ils sont prêts pour les véhicules électriques et qu'ils peuvent répondre à leurs besoins spécifiques</a:t>
            </a:r>
          </a:p>
          <a:p>
            <a:pPr algn="l" rtl="0">
              <a:lnSpc>
                <a:spcPts val="2600"/>
              </a:lnSpc>
              <a:spcAft>
                <a:spcPts val="1319"/>
              </a:spcAft>
              <a:defRPr/>
            </a:pPr>
            <a:endParaRPr lang="fr" sz="2000" spc="100" dirty="0">
              <a:solidFill>
                <a:srgbClr val="414140"/>
              </a:solidFill>
              <a:latin typeface="DINPro" panose="020B0504020101020102" pitchFamily="34" charset="0"/>
              <a:cs typeface="DINPro" panose="020B0504020101020102" pitchFamily="34" charset="0"/>
            </a:endParaRPr>
          </a:p>
        </p:txBody>
      </p:sp>
      <p:graphicFrame>
        <p:nvGraphicFramePr>
          <p:cNvPr id="19" name="Table 7">
            <a:extLst>
              <a:ext uri="{FF2B5EF4-FFF2-40B4-BE49-F238E27FC236}">
                <a16:creationId xmlns:a16="http://schemas.microsoft.com/office/drawing/2014/main" id="{21FB9286-8AEC-68AF-79C2-E5CC27E4900D}"/>
              </a:ext>
            </a:extLst>
          </p:cNvPr>
          <p:cNvGraphicFramePr>
            <a:graphicFrameLocks noGrp="1"/>
          </p:cNvGraphicFramePr>
          <p:nvPr>
            <p:extLst>
              <p:ext uri="{D42A27DB-BD31-4B8C-83A1-F6EECF244321}">
                <p14:modId xmlns:p14="http://schemas.microsoft.com/office/powerpoint/2010/main" val="1170699453"/>
              </p:ext>
            </p:extLst>
          </p:nvPr>
        </p:nvGraphicFramePr>
        <p:xfrm>
          <a:off x="1044757" y="3651366"/>
          <a:ext cx="17695188" cy="3279461"/>
        </p:xfrm>
        <a:graphic>
          <a:graphicData uri="http://schemas.openxmlformats.org/drawingml/2006/table">
            <a:tbl>
              <a:tblPr firstRow="1" bandRow="1">
                <a:tableStyleId>{5C22544A-7EE6-4342-B048-85BDC9FD1C3A}</a:tableStyleId>
              </a:tblPr>
              <a:tblGrid>
                <a:gridCol w="2219875">
                  <a:extLst>
                    <a:ext uri="{9D8B030D-6E8A-4147-A177-3AD203B41FA5}">
                      <a16:colId xmlns:a16="http://schemas.microsoft.com/office/drawing/2014/main" val="2863895275"/>
                    </a:ext>
                  </a:extLst>
                </a:gridCol>
                <a:gridCol w="3868828">
                  <a:extLst>
                    <a:ext uri="{9D8B030D-6E8A-4147-A177-3AD203B41FA5}">
                      <a16:colId xmlns:a16="http://schemas.microsoft.com/office/drawing/2014/main" val="255568059"/>
                    </a:ext>
                  </a:extLst>
                </a:gridCol>
                <a:gridCol w="3960223">
                  <a:extLst>
                    <a:ext uri="{9D8B030D-6E8A-4147-A177-3AD203B41FA5}">
                      <a16:colId xmlns:a16="http://schemas.microsoft.com/office/drawing/2014/main" val="935884375"/>
                    </a:ext>
                  </a:extLst>
                </a:gridCol>
                <a:gridCol w="3777434">
                  <a:extLst>
                    <a:ext uri="{9D8B030D-6E8A-4147-A177-3AD203B41FA5}">
                      <a16:colId xmlns:a16="http://schemas.microsoft.com/office/drawing/2014/main" val="2142933304"/>
                    </a:ext>
                  </a:extLst>
                </a:gridCol>
                <a:gridCol w="3868828">
                  <a:extLst>
                    <a:ext uri="{9D8B030D-6E8A-4147-A177-3AD203B41FA5}">
                      <a16:colId xmlns:a16="http://schemas.microsoft.com/office/drawing/2014/main" val="3769692153"/>
                    </a:ext>
                  </a:extLst>
                </a:gridCol>
              </a:tblGrid>
              <a:tr h="1980000">
                <a:tc>
                  <a:txBody>
                    <a:bodyPr/>
                    <a:lstStyle/>
                    <a:p>
                      <a:pPr lvl="0" algn="l" rtl="0"/>
                      <a:r>
                        <a:rPr lang="fr" sz="1600" b="0" i="0" u="none" baseline="0">
                          <a:solidFill>
                            <a:schemeClr val="tx1"/>
                          </a:solidFill>
                          <a:latin typeface="DINPro-Bold" panose="020B0504020101020102" pitchFamily="34" charset="0"/>
                          <a:ea typeface="+mn-ea"/>
                          <a:cs typeface="DINPro-Bold" panose="020B0504020101020102" pitchFamily="34" charset="0"/>
                        </a:rPr>
                        <a:t>TECHNOLOGIE</a:t>
                      </a:r>
                    </a:p>
                  </a:txBody>
                  <a:tcPr marL="251999" marR="108000" marT="251999" marB="137160">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kern="1200" baseline="0" dirty="0">
                          <a:solidFill>
                            <a:schemeClr val="tx1"/>
                          </a:solidFill>
                          <a:latin typeface="DINPro" panose="020B0504020101020102" pitchFamily="34" charset="0"/>
                          <a:ea typeface="+mn-ea"/>
                          <a:cs typeface="DINPro" panose="020B0504020101020102" pitchFamily="34" charset="0"/>
                        </a:rPr>
                        <a:t>Répartition optimisée de</a:t>
                      </a:r>
                      <a:br>
                        <a:rPr lang="fr" sz="1600" b="0" i="0" u="none" kern="1200" baseline="0" dirty="0">
                          <a:solidFill>
                            <a:schemeClr val="tx1"/>
                          </a:solidFill>
                          <a:latin typeface="DINPro" panose="020B0504020101020102" pitchFamily="34" charset="0"/>
                          <a:ea typeface="+mn-ea"/>
                          <a:cs typeface="DINPro" panose="020B0504020101020102" pitchFamily="34" charset="0"/>
                        </a:rPr>
                      </a:br>
                      <a:r>
                        <a:rPr lang="fr" sz="1600" b="0" i="0" u="none" kern="1200" baseline="0" dirty="0">
                          <a:solidFill>
                            <a:schemeClr val="tx1"/>
                          </a:solidFill>
                          <a:latin typeface="DINPro" panose="020B0504020101020102" pitchFamily="34" charset="0"/>
                          <a:ea typeface="+mn-ea"/>
                          <a:cs typeface="DINPro" panose="020B0504020101020102" pitchFamily="34" charset="0"/>
                        </a:rPr>
                        <a:t>la pression de contact </a:t>
                      </a:r>
                    </a:p>
                    <a:p>
                      <a:pPr marL="0" marR="0" lvl="0" indent="0" algn="ctr" defTabSz="914400" rtl="0" eaLnBrk="1" fontAlgn="auto" hangingPunct="1">
                        <a:lnSpc>
                          <a:spcPct val="100000"/>
                        </a:lnSpc>
                        <a:spcBef>
                          <a:spcPts val="710"/>
                        </a:spcBef>
                        <a:spcAft>
                          <a:spcPts val="0"/>
                        </a:spcAft>
                        <a:buFontTx/>
                        <a:buNone/>
                      </a:pPr>
                      <a:endParaRPr lang="fr" sz="1600" b="0" i="0" kern="1200" dirty="0">
                        <a:solidFill>
                          <a:schemeClr val="tx1"/>
                        </a:solidFill>
                        <a:latin typeface="DINPro" panose="020B0504020101020102" pitchFamily="34" charset="0"/>
                        <a:ea typeface="+mn-ea"/>
                        <a:cs typeface="DINPro" panose="020B0504020101020102" pitchFamily="34" charset="0"/>
                      </a:endParaRPr>
                    </a:p>
                  </a:txBody>
                  <a:tcPr anchor="b">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600" b="0" i="0" u="none" kern="1200" baseline="0">
                          <a:solidFill>
                            <a:schemeClr val="tx1"/>
                          </a:solidFill>
                          <a:latin typeface="DINPro" panose="020B0504020101020102" pitchFamily="34" charset="0"/>
                          <a:ea typeface="+mn-ea"/>
                          <a:cs typeface="DINPro" panose="020B0504020101020102" pitchFamily="34" charset="0"/>
                          <a:sym typeface="Arial" panose="020B0604020202020204" pitchFamily="34" charset="0"/>
                        </a:rPr>
                        <a:t>Forme de pneu géométrique optimisée</a:t>
                      </a:r>
                    </a:p>
                    <a:p>
                      <a:pPr marL="0" marR="0" lvl="0" indent="0" algn="ctr" defTabSz="914400" rtl="0" eaLnBrk="1" fontAlgn="auto" latinLnBrk="0" hangingPunct="1">
                        <a:lnSpc>
                          <a:spcPct val="100000"/>
                        </a:lnSpc>
                        <a:spcBef>
                          <a:spcPts val="710"/>
                        </a:spcBef>
                        <a:spcAft>
                          <a:spcPts val="0"/>
                        </a:spcAft>
                        <a:buClrTx/>
                        <a:buSzTx/>
                        <a:buFontTx/>
                        <a:buNone/>
                        <a:tabLst/>
                        <a:defRPr/>
                      </a:pPr>
                      <a:endParaRPr lang="fr" sz="1600" b="0" i="0" kern="1200" noProof="0" dirty="0">
                        <a:solidFill>
                          <a:schemeClr val="tx1"/>
                        </a:solidFill>
                        <a:latin typeface="DINPro" panose="020B0504020101020102" pitchFamily="34" charset="0"/>
                        <a:ea typeface="+mn-ea"/>
                        <a:cs typeface="DINPro" panose="020B0504020101020102" pitchFamily="34" charset="0"/>
                        <a:sym typeface="Arial" panose="020B0604020202020204" pitchFamily="34" charset="0"/>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600" b="0" i="0" u="none" kern="1200" baseline="0" dirty="0">
                          <a:solidFill>
                            <a:schemeClr val="tx1"/>
                          </a:solidFill>
                          <a:latin typeface="DINPro" panose="020B0504020101020102" pitchFamily="34" charset="0"/>
                          <a:ea typeface="+mn-ea"/>
                          <a:cs typeface="DINPro" panose="020B0504020101020102" pitchFamily="34" charset="0"/>
                          <a:sym typeface=""/>
                        </a:rPr>
                        <a:t>Conception des sculptures améliorée</a:t>
                      </a:r>
                    </a:p>
                    <a:p>
                      <a:pPr marL="0" marR="0" lvl="0" indent="0" algn="ctr" defTabSz="914400" rtl="0" eaLnBrk="1" fontAlgn="auto" latinLnBrk="0" hangingPunct="1">
                        <a:lnSpc>
                          <a:spcPct val="100000"/>
                        </a:lnSpc>
                        <a:spcBef>
                          <a:spcPts val="710"/>
                        </a:spcBef>
                        <a:spcAft>
                          <a:spcPts val="0"/>
                        </a:spcAft>
                        <a:buClrTx/>
                        <a:buSzTx/>
                        <a:buFontTx/>
                        <a:buNone/>
                        <a:tabLst/>
                        <a:defRPr/>
                      </a:pPr>
                      <a:endParaRPr lang="fr" sz="1600" b="0" i="0" kern="1200" dirty="0">
                        <a:solidFill>
                          <a:schemeClr val="tx1"/>
                        </a:solidFill>
                        <a:latin typeface="DINPro" panose="020B0504020101020102" pitchFamily="34" charset="0"/>
                        <a:ea typeface="+mn-ea"/>
                        <a:cs typeface="DINPro" panose="020B0504020101020102" pitchFamily="34" charset="0"/>
                        <a:sym typeface=""/>
                      </a:endParaRPr>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600" b="0" i="0" u="none" kern="1200" baseline="0" dirty="0">
                          <a:solidFill>
                            <a:schemeClr val="tx1"/>
                          </a:solidFill>
                          <a:latin typeface="DINPro" panose="020B0504020101020102" pitchFamily="34" charset="0"/>
                          <a:ea typeface="+mn-ea"/>
                          <a:cs typeface="DINPro" panose="020B0504020101020102" pitchFamily="34" charset="0"/>
                        </a:rPr>
                        <a:t>Composés de bande de roulement</a:t>
                      </a:r>
                      <a:br>
                        <a:rPr lang="fr" sz="1600" b="0" i="0" u="none" kern="1200" baseline="0" dirty="0">
                          <a:solidFill>
                            <a:schemeClr val="tx1"/>
                          </a:solidFill>
                          <a:latin typeface="DINPro" panose="020B0504020101020102" pitchFamily="34" charset="0"/>
                          <a:ea typeface="+mn-ea"/>
                          <a:cs typeface="DINPro" panose="020B0504020101020102" pitchFamily="34" charset="0"/>
                        </a:rPr>
                      </a:br>
                      <a:r>
                        <a:rPr lang="fr" sz="1600" b="0" i="0" u="none" kern="1200" baseline="0" dirty="0">
                          <a:solidFill>
                            <a:schemeClr val="tx1"/>
                          </a:solidFill>
                          <a:latin typeface="DINPro" panose="020B0504020101020102" pitchFamily="34" charset="0"/>
                          <a:ea typeface="+mn-ea"/>
                          <a:cs typeface="DINPro" panose="020B0504020101020102" pitchFamily="34" charset="0"/>
                        </a:rPr>
                        <a:t>de nouvelle génération</a:t>
                      </a:r>
                    </a:p>
                    <a:p>
                      <a:pPr marL="0" marR="0" lvl="0" indent="0" algn="ctr" defTabSz="914400" rtl="0" eaLnBrk="1" fontAlgn="auto" latinLnBrk="0" hangingPunct="1">
                        <a:lnSpc>
                          <a:spcPct val="100000"/>
                        </a:lnSpc>
                        <a:spcBef>
                          <a:spcPts val="710"/>
                        </a:spcBef>
                        <a:spcAft>
                          <a:spcPts val="0"/>
                        </a:spcAft>
                        <a:buClrTx/>
                        <a:buSzTx/>
                        <a:buFontTx/>
                        <a:buNone/>
                        <a:tabLst/>
                        <a:defRPr/>
                      </a:pPr>
                      <a:endParaRPr lang="fr" sz="1600" b="0" i="0" kern="1200" dirty="0">
                        <a:solidFill>
                          <a:schemeClr val="tx1"/>
                        </a:solidFill>
                        <a:latin typeface="DINPro" panose="020B0504020101020102" pitchFamily="34" charset="0"/>
                        <a:ea typeface="+mn-ea"/>
                        <a:cs typeface="DINPro" panose="020B0504020101020102" pitchFamily="34" charset="0"/>
                      </a:endParaRPr>
                    </a:p>
                  </a:txBody>
                  <a:tcPr anchor="b">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482540"/>
                  </a:ext>
                </a:extLst>
              </a:tr>
              <a:tr h="1299461">
                <a:tc>
                  <a:txBody>
                    <a:bodyPr/>
                    <a:lstStyle/>
                    <a:p>
                      <a:pPr lvl="0" algn="l" rtl="0"/>
                      <a:r>
                        <a:rPr lang="fr" sz="1600" b="0" i="0" u="none" baseline="0">
                          <a:solidFill>
                            <a:schemeClr val="tx1"/>
                          </a:solidFill>
                          <a:latin typeface="DINPro-Bold" panose="020B0504020101020102" pitchFamily="34" charset="0"/>
                          <a:ea typeface="+mn-ea"/>
                          <a:cs typeface="DINPro-Bold" panose="020B0504020101020102" pitchFamily="34" charset="0"/>
                        </a:rPr>
                        <a:t>RÉSULTAT</a:t>
                      </a:r>
                    </a:p>
                  </a:txBody>
                  <a:tcPr marL="251999" marR="108000" marT="251999" marB="137160">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600" b="0" i="0" u="none" kern="1200" baseline="0" dirty="0">
                          <a:solidFill>
                            <a:schemeClr val="tx1"/>
                          </a:solidFill>
                          <a:latin typeface="DINPro" panose="020B0504020101020102" pitchFamily="34" charset="0"/>
                          <a:ea typeface="+mn-ea"/>
                          <a:cs typeface="DINPro" panose="020B0504020101020102" pitchFamily="34" charset="0"/>
                        </a:rPr>
                        <a:t>Augmentation des performances</a:t>
                      </a:r>
                      <a:br>
                        <a:rPr lang="fr" sz="1600" b="0" i="0" u="none" kern="1200" baseline="0" dirty="0">
                          <a:solidFill>
                            <a:schemeClr val="tx1"/>
                          </a:solidFill>
                          <a:latin typeface="DINPro" panose="020B0504020101020102" pitchFamily="34" charset="0"/>
                          <a:ea typeface="+mn-ea"/>
                          <a:cs typeface="DINPro" panose="020B0504020101020102" pitchFamily="34" charset="0"/>
                        </a:rPr>
                      </a:br>
                      <a:r>
                        <a:rPr lang="fr" sz="1600" b="0" i="0" u="none" kern="1200" baseline="0" dirty="0">
                          <a:solidFill>
                            <a:schemeClr val="tx1"/>
                          </a:solidFill>
                          <a:latin typeface="DINPro" panose="020B0504020101020102" pitchFamily="34" charset="0"/>
                          <a:ea typeface="+mn-ea"/>
                          <a:cs typeface="DINPro" panose="020B0504020101020102" pitchFamily="34" charset="0"/>
                        </a:rPr>
                        <a:t>sur sol mouillé et de la traction</a:t>
                      </a:r>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kern="1200" baseline="0" dirty="0">
                          <a:solidFill>
                            <a:schemeClr val="tx1"/>
                          </a:solidFill>
                          <a:latin typeface="DINPro" panose="020B0504020101020102" pitchFamily="34" charset="0"/>
                          <a:ea typeface="+mn-ea"/>
                          <a:cs typeface="DINPro" panose="020B0504020101020102" pitchFamily="34" charset="0"/>
                        </a:rPr>
                        <a:t>Amélioration de la structure et/ou de la conception des sculptures pour des performances élevées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kern="1200" baseline="0" dirty="0">
                          <a:solidFill>
                            <a:schemeClr val="tx1"/>
                          </a:solidFill>
                          <a:latin typeface="DINPro" panose="020B0504020101020102" pitchFamily="34" charset="0"/>
                          <a:ea typeface="+mn-ea"/>
                          <a:cs typeface="DINPro" panose="020B0504020101020102" pitchFamily="34" charset="0"/>
                        </a:rPr>
                        <a:t>Optimisation de l'usure et</a:t>
                      </a:r>
                      <a:br>
                        <a:rPr lang="fr" sz="1600" b="0" i="0" u="none" kern="1200" baseline="0" dirty="0">
                          <a:solidFill>
                            <a:schemeClr val="tx1"/>
                          </a:solidFill>
                          <a:latin typeface="DINPro" panose="020B0504020101020102" pitchFamily="34" charset="0"/>
                          <a:ea typeface="+mn-ea"/>
                          <a:cs typeface="DINPro" panose="020B0504020101020102" pitchFamily="34" charset="0"/>
                        </a:rPr>
                      </a:br>
                      <a:r>
                        <a:rPr lang="fr" sz="1600" b="0" i="0" u="none" kern="1200" baseline="0" dirty="0">
                          <a:solidFill>
                            <a:schemeClr val="tx1"/>
                          </a:solidFill>
                          <a:latin typeface="DINPro" panose="020B0504020101020102" pitchFamily="34" charset="0"/>
                          <a:ea typeface="+mn-ea"/>
                          <a:cs typeface="DINPro" panose="020B0504020101020102" pitchFamily="34" charset="0"/>
                        </a:rPr>
                        <a:t>réduction du bruit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kern="1200" baseline="0" dirty="0">
                          <a:solidFill>
                            <a:schemeClr val="tx1"/>
                          </a:solidFill>
                          <a:latin typeface="DINPro" panose="020B0504020101020102" pitchFamily="34" charset="0"/>
                          <a:ea typeface="+mn-ea"/>
                          <a:cs typeface="DINPro" panose="020B0504020101020102" pitchFamily="34" charset="0"/>
                        </a:rPr>
                        <a:t>Réduction de la résistance au roulement, amélioration de l'usure et de l'adhérence sur sol mouillé</a:t>
                      </a:r>
                    </a:p>
                  </a:txBody>
                  <a:tcPr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7267478"/>
                  </a:ext>
                </a:extLst>
              </a:tr>
            </a:tbl>
          </a:graphicData>
        </a:graphic>
      </p:graphicFrame>
      <p:pic>
        <p:nvPicPr>
          <p:cNvPr id="21" name="Graphic 20">
            <a:extLst>
              <a:ext uri="{FF2B5EF4-FFF2-40B4-BE49-F238E27FC236}">
                <a16:creationId xmlns:a16="http://schemas.microsoft.com/office/drawing/2014/main" id="{A36C6B90-3C46-4192-485E-B75E2D10BC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0982" y="3581824"/>
            <a:ext cx="1361646" cy="1361646"/>
          </a:xfrm>
          <a:prstGeom prst="rect">
            <a:avLst/>
          </a:prstGeom>
        </p:spPr>
      </p:pic>
      <p:pic>
        <p:nvPicPr>
          <p:cNvPr id="22" name="Graphic 21">
            <a:extLst>
              <a:ext uri="{FF2B5EF4-FFF2-40B4-BE49-F238E27FC236}">
                <a16:creationId xmlns:a16="http://schemas.microsoft.com/office/drawing/2014/main" id="{A82BC34B-90AF-EB79-4123-72E9399CA3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7984" y="3985235"/>
            <a:ext cx="612000" cy="612000"/>
          </a:xfrm>
          <a:prstGeom prst="rect">
            <a:avLst/>
          </a:prstGeom>
        </p:spPr>
      </p:pic>
      <p:pic>
        <p:nvPicPr>
          <p:cNvPr id="23" name="Graphic 22">
            <a:extLst>
              <a:ext uri="{FF2B5EF4-FFF2-40B4-BE49-F238E27FC236}">
                <a16:creationId xmlns:a16="http://schemas.microsoft.com/office/drawing/2014/main" id="{211E321D-CF3B-71A5-6A76-18C82A4439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54976" y="3985235"/>
            <a:ext cx="612000" cy="612000"/>
          </a:xfrm>
          <a:prstGeom prst="rect">
            <a:avLst/>
          </a:prstGeom>
        </p:spPr>
      </p:pic>
      <p:pic>
        <p:nvPicPr>
          <p:cNvPr id="25" name="Graphic 24">
            <a:extLst>
              <a:ext uri="{FF2B5EF4-FFF2-40B4-BE49-F238E27FC236}">
                <a16:creationId xmlns:a16="http://schemas.microsoft.com/office/drawing/2014/main" id="{E6900FC7-2D32-AA1B-62D2-70AF275037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389065" y="3971787"/>
            <a:ext cx="595459" cy="612000"/>
          </a:xfrm>
          <a:prstGeom prst="rect">
            <a:avLst/>
          </a:prstGeom>
        </p:spPr>
      </p:pic>
      <p:grpSp>
        <p:nvGrpSpPr>
          <p:cNvPr id="2" name="Groep 1">
            <a:extLst>
              <a:ext uri="{FF2B5EF4-FFF2-40B4-BE49-F238E27FC236}">
                <a16:creationId xmlns:a16="http://schemas.microsoft.com/office/drawing/2014/main" id="{49B5E9B0-1FD5-4AF0-97BF-B7E526BA3F15}"/>
              </a:ext>
            </a:extLst>
          </p:cNvPr>
          <p:cNvGrpSpPr/>
          <p:nvPr/>
        </p:nvGrpSpPr>
        <p:grpSpPr>
          <a:xfrm>
            <a:off x="3762948" y="7440427"/>
            <a:ext cx="2890525" cy="2103967"/>
            <a:chOff x="3762948" y="7440427"/>
            <a:chExt cx="2890525" cy="2103967"/>
          </a:xfrm>
        </p:grpSpPr>
        <p:pic>
          <p:nvPicPr>
            <p:cNvPr id="33" name="Picture 32">
              <a:extLst>
                <a:ext uri="{FF2B5EF4-FFF2-40B4-BE49-F238E27FC236}">
                  <a16:creationId xmlns:a16="http://schemas.microsoft.com/office/drawing/2014/main" id="{25033E32-9062-BEE9-3B69-E95B80711E7F}"/>
                </a:ext>
              </a:extLst>
            </p:cNvPr>
            <p:cNvPicPr>
              <a:picLocks noChangeAspect="1"/>
            </p:cNvPicPr>
            <p:nvPr/>
          </p:nvPicPr>
          <p:blipFill rotWithShape="1">
            <a:blip r:embed="rId9"/>
            <a:srcRect l="50523" t="19131" b="33953"/>
            <a:stretch/>
          </p:blipFill>
          <p:spPr>
            <a:xfrm>
              <a:off x="4141509" y="7440427"/>
              <a:ext cx="2248307" cy="1194549"/>
            </a:xfrm>
            <a:prstGeom prst="rect">
              <a:avLst/>
            </a:prstGeom>
          </p:spPr>
        </p:pic>
        <p:pic>
          <p:nvPicPr>
            <p:cNvPr id="35" name="Picture 34">
              <a:extLst>
                <a:ext uri="{FF2B5EF4-FFF2-40B4-BE49-F238E27FC236}">
                  <a16:creationId xmlns:a16="http://schemas.microsoft.com/office/drawing/2014/main" id="{4E94BCB0-E214-A303-3AA1-8ACDC6B5365D}"/>
                </a:ext>
              </a:extLst>
            </p:cNvPr>
            <p:cNvPicPr>
              <a:picLocks noChangeAspect="1"/>
            </p:cNvPicPr>
            <p:nvPr/>
          </p:nvPicPr>
          <p:blipFill>
            <a:blip r:embed="rId10">
              <a:extLst>
                <a:ext uri="{28A0092B-C50C-407E-A947-70E740481C1C}">
                  <a14:useLocalDpi xmlns:a14="http://schemas.microsoft.com/office/drawing/2010/main" val="0"/>
                </a:ext>
              </a:extLst>
            </a:blip>
            <a:srcRect l="55" r="55"/>
            <a:stretch/>
          </p:blipFill>
          <p:spPr>
            <a:xfrm>
              <a:off x="3762948" y="8801935"/>
              <a:ext cx="2890525" cy="742459"/>
            </a:xfrm>
            <a:prstGeom prst="rect">
              <a:avLst/>
            </a:prstGeom>
          </p:spPr>
        </p:pic>
      </p:grpSp>
      <p:pic>
        <p:nvPicPr>
          <p:cNvPr id="28" name="Picture 27">
            <a:extLst>
              <a:ext uri="{FF2B5EF4-FFF2-40B4-BE49-F238E27FC236}">
                <a16:creationId xmlns:a16="http://schemas.microsoft.com/office/drawing/2014/main" id="{ED7F444C-BF54-B0EF-BB6E-5EF65DCF6DF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58" t="16652" r="13826" b="9968"/>
          <a:stretch/>
        </p:blipFill>
        <p:spPr>
          <a:xfrm rot="16200000">
            <a:off x="12139366" y="7021398"/>
            <a:ext cx="1897549" cy="2942024"/>
          </a:xfrm>
          <a:prstGeom prst="rect">
            <a:avLst/>
          </a:prstGeom>
        </p:spPr>
      </p:pic>
      <p:pic>
        <p:nvPicPr>
          <p:cNvPr id="29" name="Picture 28">
            <a:extLst>
              <a:ext uri="{FF2B5EF4-FFF2-40B4-BE49-F238E27FC236}">
                <a16:creationId xmlns:a16="http://schemas.microsoft.com/office/drawing/2014/main" id="{BD5A831D-78F4-0488-7382-DCABCCC3758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5340371" y="7640508"/>
            <a:ext cx="2678079" cy="1703804"/>
          </a:xfrm>
          <a:prstGeom prst="rect">
            <a:avLst/>
          </a:prstGeom>
        </p:spPr>
      </p:pic>
      <p:grpSp>
        <p:nvGrpSpPr>
          <p:cNvPr id="3" name="Graphic 29">
            <a:extLst>
              <a:ext uri="{FF2B5EF4-FFF2-40B4-BE49-F238E27FC236}">
                <a16:creationId xmlns:a16="http://schemas.microsoft.com/office/drawing/2014/main" id="{77D5BD8D-A398-4B72-BF75-AF576F1E3B13}"/>
              </a:ext>
            </a:extLst>
          </p:cNvPr>
          <p:cNvGrpSpPr/>
          <p:nvPr/>
        </p:nvGrpSpPr>
        <p:grpSpPr>
          <a:xfrm>
            <a:off x="7978560" y="7600479"/>
            <a:ext cx="2340988" cy="1782550"/>
            <a:chOff x="7978560" y="7600479"/>
            <a:chExt cx="2340988" cy="1782550"/>
          </a:xfrm>
        </p:grpSpPr>
        <p:sp>
          <p:nvSpPr>
            <p:cNvPr id="4" name="Vrije vorm: vorm 3">
              <a:extLst>
                <a:ext uri="{FF2B5EF4-FFF2-40B4-BE49-F238E27FC236}">
                  <a16:creationId xmlns:a16="http://schemas.microsoft.com/office/drawing/2014/main" id="{DE15BEDD-162E-4AF0-A6B1-F56BCB94DF20}"/>
                </a:ext>
              </a:extLst>
            </p:cNvPr>
            <p:cNvSpPr/>
            <p:nvPr/>
          </p:nvSpPr>
          <p:spPr>
            <a:xfrm>
              <a:off x="8821144" y="8012341"/>
              <a:ext cx="1482039" cy="55089"/>
            </a:xfrm>
            <a:custGeom>
              <a:avLst/>
              <a:gdLst>
                <a:gd name="connsiteX0" fmla="*/ 1427052 w 1482039"/>
                <a:gd name="connsiteY0" fmla="*/ 0 h 55089"/>
                <a:gd name="connsiteX1" fmla="*/ 1482039 w 1482039"/>
                <a:gd name="connsiteY1" fmla="*/ 27545 h 55089"/>
                <a:gd name="connsiteX2" fmla="*/ 1427052 w 1482039"/>
                <a:gd name="connsiteY2" fmla="*/ 55090 h 55089"/>
                <a:gd name="connsiteX3" fmla="*/ 1427052 w 1482039"/>
                <a:gd name="connsiteY3" fmla="*/ 0 h 55089"/>
                <a:gd name="connsiteX4" fmla="*/ 54987 w 1482039"/>
                <a:gd name="connsiteY4" fmla="*/ 55090 h 55089"/>
                <a:gd name="connsiteX5" fmla="*/ 0 w 1482039"/>
                <a:gd name="connsiteY5" fmla="*/ 27545 h 55089"/>
                <a:gd name="connsiteX6" fmla="*/ 54987 w 1482039"/>
                <a:gd name="connsiteY6" fmla="*/ 0 h 55089"/>
                <a:gd name="connsiteX7" fmla="*/ 54987 w 1482039"/>
                <a:gd name="connsiteY7" fmla="*/ 55090 h 55089"/>
                <a:gd name="connsiteX8" fmla="*/ 45823 w 1482039"/>
                <a:gd name="connsiteY8" fmla="*/ 18363 h 55089"/>
                <a:gd name="connsiteX9" fmla="*/ 1436216 w 1482039"/>
                <a:gd name="connsiteY9" fmla="*/ 18363 h 55089"/>
                <a:gd name="connsiteX10" fmla="*/ 1436216 w 1482039"/>
                <a:gd name="connsiteY10" fmla="*/ 36727 h 55089"/>
                <a:gd name="connsiteX11" fmla="*/ 45823 w 1482039"/>
                <a:gd name="connsiteY11" fmla="*/ 36727 h 55089"/>
                <a:gd name="connsiteX12" fmla="*/ 45823 w 1482039"/>
                <a:gd name="connsiteY12" fmla="*/ 18363 h 5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2039" h="55089">
                  <a:moveTo>
                    <a:pt x="1427052" y="0"/>
                  </a:moveTo>
                  <a:lnTo>
                    <a:pt x="1482039" y="27545"/>
                  </a:lnTo>
                  <a:lnTo>
                    <a:pt x="1427052" y="55090"/>
                  </a:lnTo>
                  <a:lnTo>
                    <a:pt x="1427052" y="0"/>
                  </a:lnTo>
                  <a:close/>
                  <a:moveTo>
                    <a:pt x="54987" y="55090"/>
                  </a:moveTo>
                  <a:lnTo>
                    <a:pt x="0" y="27545"/>
                  </a:lnTo>
                  <a:lnTo>
                    <a:pt x="54987" y="0"/>
                  </a:lnTo>
                  <a:lnTo>
                    <a:pt x="54987" y="55090"/>
                  </a:lnTo>
                  <a:close/>
                  <a:moveTo>
                    <a:pt x="45823" y="18363"/>
                  </a:moveTo>
                  <a:lnTo>
                    <a:pt x="1436216" y="18363"/>
                  </a:lnTo>
                  <a:lnTo>
                    <a:pt x="1436216" y="36727"/>
                  </a:lnTo>
                  <a:lnTo>
                    <a:pt x="45823" y="36727"/>
                  </a:lnTo>
                  <a:lnTo>
                    <a:pt x="45823" y="18363"/>
                  </a:lnTo>
                  <a:close/>
                </a:path>
              </a:pathLst>
            </a:custGeom>
            <a:solidFill>
              <a:srgbClr val="000000"/>
            </a:solidFill>
            <a:ln w="6545" cap="flat">
              <a:noFill/>
              <a:prstDash val="solid"/>
              <a:miter/>
            </a:ln>
          </p:spPr>
          <p:txBody>
            <a:bodyPr rtlCol="0" anchor="ctr"/>
            <a:lstStyle/>
            <a:p>
              <a:endParaRPr lang="fr"/>
            </a:p>
          </p:txBody>
        </p:sp>
        <p:sp>
          <p:nvSpPr>
            <p:cNvPr id="5" name="Vrije vorm: vorm 4">
              <a:extLst>
                <a:ext uri="{FF2B5EF4-FFF2-40B4-BE49-F238E27FC236}">
                  <a16:creationId xmlns:a16="http://schemas.microsoft.com/office/drawing/2014/main" id="{0C4CCDD5-A361-4D29-91A0-791904207DCF}"/>
                </a:ext>
              </a:extLst>
            </p:cNvPr>
            <p:cNvSpPr/>
            <p:nvPr/>
          </p:nvSpPr>
          <p:spPr>
            <a:xfrm>
              <a:off x="8113509" y="7600479"/>
              <a:ext cx="2206038" cy="64927"/>
            </a:xfrm>
            <a:custGeom>
              <a:avLst/>
              <a:gdLst>
                <a:gd name="connsiteX0" fmla="*/ 2151052 w 2206038"/>
                <a:gd name="connsiteY0" fmla="*/ 55090 h 64927"/>
                <a:gd name="connsiteX1" fmla="*/ 2206039 w 2206038"/>
                <a:gd name="connsiteY1" fmla="*/ 26889 h 64927"/>
                <a:gd name="connsiteX2" fmla="*/ 2151052 w 2206038"/>
                <a:gd name="connsiteY2" fmla="*/ 0 h 64927"/>
                <a:gd name="connsiteX3" fmla="*/ 2151052 w 2206038"/>
                <a:gd name="connsiteY3" fmla="*/ 55090 h 64927"/>
                <a:gd name="connsiteX4" fmla="*/ 54987 w 2206038"/>
                <a:gd name="connsiteY4" fmla="*/ 9837 h 64927"/>
                <a:gd name="connsiteX5" fmla="*/ 0 w 2206038"/>
                <a:gd name="connsiteY5" fmla="*/ 37382 h 64927"/>
                <a:gd name="connsiteX6" fmla="*/ 55642 w 2206038"/>
                <a:gd name="connsiteY6" fmla="*/ 64927 h 64927"/>
                <a:gd name="connsiteX7" fmla="*/ 54987 w 2206038"/>
                <a:gd name="connsiteY7" fmla="*/ 9837 h 64927"/>
                <a:gd name="connsiteX8" fmla="*/ 45823 w 2206038"/>
                <a:gd name="connsiteY8" fmla="*/ 46564 h 64927"/>
                <a:gd name="connsiteX9" fmla="*/ 2160216 w 2206038"/>
                <a:gd name="connsiteY9" fmla="*/ 36727 h 64927"/>
                <a:gd name="connsiteX10" fmla="*/ 2160216 w 2206038"/>
                <a:gd name="connsiteY10" fmla="*/ 18363 h 64927"/>
                <a:gd name="connsiteX11" fmla="*/ 46477 w 2206038"/>
                <a:gd name="connsiteY11" fmla="*/ 28201 h 64927"/>
                <a:gd name="connsiteX12" fmla="*/ 45823 w 2206038"/>
                <a:gd name="connsiteY12" fmla="*/ 46564 h 6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038" h="64927">
                  <a:moveTo>
                    <a:pt x="2151052" y="55090"/>
                  </a:moveTo>
                  <a:lnTo>
                    <a:pt x="2206039" y="26889"/>
                  </a:lnTo>
                  <a:lnTo>
                    <a:pt x="2151052" y="0"/>
                  </a:lnTo>
                  <a:lnTo>
                    <a:pt x="2151052" y="55090"/>
                  </a:lnTo>
                  <a:close/>
                  <a:moveTo>
                    <a:pt x="54987" y="9837"/>
                  </a:moveTo>
                  <a:lnTo>
                    <a:pt x="0" y="37382"/>
                  </a:lnTo>
                  <a:lnTo>
                    <a:pt x="55642" y="64927"/>
                  </a:lnTo>
                  <a:lnTo>
                    <a:pt x="54987" y="9837"/>
                  </a:lnTo>
                  <a:close/>
                  <a:moveTo>
                    <a:pt x="45823" y="46564"/>
                  </a:moveTo>
                  <a:lnTo>
                    <a:pt x="2160216" y="36727"/>
                  </a:lnTo>
                  <a:lnTo>
                    <a:pt x="2160216" y="18363"/>
                  </a:lnTo>
                  <a:lnTo>
                    <a:pt x="46477" y="28201"/>
                  </a:lnTo>
                  <a:lnTo>
                    <a:pt x="45823" y="46564"/>
                  </a:lnTo>
                  <a:close/>
                </a:path>
              </a:pathLst>
            </a:custGeom>
            <a:solidFill>
              <a:srgbClr val="FF0000"/>
            </a:solidFill>
            <a:ln w="6545" cap="flat">
              <a:noFill/>
              <a:prstDash val="solid"/>
              <a:miter/>
            </a:ln>
          </p:spPr>
          <p:txBody>
            <a:bodyPr rtlCol="0" anchor="ctr"/>
            <a:lstStyle/>
            <a:p>
              <a:endParaRPr lang="fr"/>
            </a:p>
          </p:txBody>
        </p:sp>
        <p:sp>
          <p:nvSpPr>
            <p:cNvPr id="6" name="Vrije vorm: vorm 5">
              <a:extLst>
                <a:ext uri="{FF2B5EF4-FFF2-40B4-BE49-F238E27FC236}">
                  <a16:creationId xmlns:a16="http://schemas.microsoft.com/office/drawing/2014/main" id="{90BC72F6-2E91-40B4-85E2-A37F1C5DF2B9}"/>
                </a:ext>
              </a:extLst>
            </p:cNvPr>
            <p:cNvSpPr/>
            <p:nvPr/>
          </p:nvSpPr>
          <p:spPr>
            <a:xfrm>
              <a:off x="7978660" y="7785694"/>
              <a:ext cx="1712462" cy="1134317"/>
            </a:xfrm>
            <a:custGeom>
              <a:avLst/>
              <a:gdLst>
                <a:gd name="connsiteX0" fmla="*/ 19638 w 1712462"/>
                <a:gd name="connsiteY0" fmla="*/ 1134318 h 1134317"/>
                <a:gd name="connsiteX1" fmla="*/ 0 w 1712462"/>
                <a:gd name="connsiteY1" fmla="*/ 1132350 h 1134317"/>
                <a:gd name="connsiteX2" fmla="*/ 62188 w 1712462"/>
                <a:gd name="connsiteY2" fmla="*/ 788694 h 1134317"/>
                <a:gd name="connsiteX3" fmla="*/ 341707 w 1712462"/>
                <a:gd name="connsiteY3" fmla="*/ 255503 h 1134317"/>
                <a:gd name="connsiteX4" fmla="*/ 697161 w 1712462"/>
                <a:gd name="connsiteY4" fmla="*/ 94169 h 1134317"/>
                <a:gd name="connsiteX5" fmla="*/ 1152115 w 1712462"/>
                <a:gd name="connsiteY5" fmla="*/ 20716 h 1134317"/>
                <a:gd name="connsiteX6" fmla="*/ 1712462 w 1712462"/>
                <a:gd name="connsiteY6" fmla="*/ 1041 h 1134317"/>
                <a:gd name="connsiteX7" fmla="*/ 1711808 w 1712462"/>
                <a:gd name="connsiteY7" fmla="*/ 20716 h 1134317"/>
                <a:gd name="connsiteX8" fmla="*/ 354144 w 1712462"/>
                <a:gd name="connsiteY8" fmla="*/ 270587 h 1134317"/>
                <a:gd name="connsiteX9" fmla="*/ 19638 w 1712462"/>
                <a:gd name="connsiteY9" fmla="*/ 1134318 h 11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2462" h="1134317">
                  <a:moveTo>
                    <a:pt x="19638" y="1134318"/>
                  </a:moveTo>
                  <a:lnTo>
                    <a:pt x="0" y="1132350"/>
                  </a:lnTo>
                  <a:cubicBezTo>
                    <a:pt x="0" y="1131039"/>
                    <a:pt x="13747" y="973639"/>
                    <a:pt x="62188" y="788694"/>
                  </a:cubicBezTo>
                  <a:cubicBezTo>
                    <a:pt x="107356" y="617522"/>
                    <a:pt x="191801" y="385358"/>
                    <a:pt x="341707" y="255503"/>
                  </a:cubicBezTo>
                  <a:cubicBezTo>
                    <a:pt x="417642" y="189920"/>
                    <a:pt x="537436" y="135486"/>
                    <a:pt x="697161" y="94169"/>
                  </a:cubicBezTo>
                  <a:cubicBezTo>
                    <a:pt x="824155" y="61377"/>
                    <a:pt x="977334" y="36456"/>
                    <a:pt x="1152115" y="20716"/>
                  </a:cubicBezTo>
                  <a:cubicBezTo>
                    <a:pt x="1449309" y="-6829"/>
                    <a:pt x="1710498" y="1041"/>
                    <a:pt x="1712462" y="1041"/>
                  </a:cubicBezTo>
                  <a:lnTo>
                    <a:pt x="1711808" y="20716"/>
                  </a:lnTo>
                  <a:cubicBezTo>
                    <a:pt x="1701334" y="20060"/>
                    <a:pt x="674904" y="-8141"/>
                    <a:pt x="354144" y="270587"/>
                  </a:cubicBezTo>
                  <a:cubicBezTo>
                    <a:pt x="75280" y="513245"/>
                    <a:pt x="20293" y="1127759"/>
                    <a:pt x="19638" y="1134318"/>
                  </a:cubicBezTo>
                  <a:close/>
                </a:path>
              </a:pathLst>
            </a:custGeom>
            <a:solidFill>
              <a:srgbClr val="FF0000"/>
            </a:solidFill>
            <a:ln w="6545" cap="flat">
              <a:noFill/>
              <a:prstDash val="solid"/>
              <a:miter/>
            </a:ln>
          </p:spPr>
          <p:txBody>
            <a:bodyPr rtlCol="0" anchor="ctr"/>
            <a:lstStyle/>
            <a:p>
              <a:endParaRPr lang="fr"/>
            </a:p>
          </p:txBody>
        </p:sp>
        <p:sp>
          <p:nvSpPr>
            <p:cNvPr id="7" name="Vrije vorm: vorm 6">
              <a:extLst>
                <a:ext uri="{FF2B5EF4-FFF2-40B4-BE49-F238E27FC236}">
                  <a16:creationId xmlns:a16="http://schemas.microsoft.com/office/drawing/2014/main" id="{427413F0-4EC1-42B6-A563-E720515CFEF4}"/>
                </a:ext>
              </a:extLst>
            </p:cNvPr>
            <p:cNvSpPr/>
            <p:nvPr/>
          </p:nvSpPr>
          <p:spPr>
            <a:xfrm>
              <a:off x="7978560" y="7770209"/>
              <a:ext cx="2296474" cy="1612819"/>
            </a:xfrm>
            <a:custGeom>
              <a:avLst/>
              <a:gdLst>
                <a:gd name="connsiteX0" fmla="*/ 405958 w 2296474"/>
                <a:gd name="connsiteY0" fmla="*/ 1612820 h 1612819"/>
                <a:gd name="connsiteX1" fmla="*/ 316931 w 2296474"/>
                <a:gd name="connsiteY1" fmla="*/ 1593145 h 1612819"/>
                <a:gd name="connsiteX2" fmla="*/ 244924 w 2296474"/>
                <a:gd name="connsiteY2" fmla="*/ 1573470 h 1612819"/>
                <a:gd name="connsiteX3" fmla="*/ 244924 w 2296474"/>
                <a:gd name="connsiteY3" fmla="*/ 1572158 h 1612819"/>
                <a:gd name="connsiteX4" fmla="*/ 219394 w 2296474"/>
                <a:gd name="connsiteY4" fmla="*/ 1539367 h 1612819"/>
                <a:gd name="connsiteX5" fmla="*/ 217430 w 2296474"/>
                <a:gd name="connsiteY5" fmla="*/ 1533464 h 1612819"/>
                <a:gd name="connsiteX6" fmla="*/ 217430 w 2296474"/>
                <a:gd name="connsiteY6" fmla="*/ 1393772 h 1612819"/>
                <a:gd name="connsiteX7" fmla="*/ 6646 w 2296474"/>
                <a:gd name="connsiteY7" fmla="*/ 1157017 h 1612819"/>
                <a:gd name="connsiteX8" fmla="*/ 100 w 2296474"/>
                <a:gd name="connsiteY8" fmla="*/ 1145868 h 1612819"/>
                <a:gd name="connsiteX9" fmla="*/ 88472 w 2296474"/>
                <a:gd name="connsiteY9" fmla="*/ 741875 h 1612819"/>
                <a:gd name="connsiteX10" fmla="*/ 92400 w 2296474"/>
                <a:gd name="connsiteY10" fmla="*/ 729415 h 1612819"/>
                <a:gd name="connsiteX11" fmla="*/ 349007 w 2296474"/>
                <a:gd name="connsiteY11" fmla="*/ 363460 h 1612819"/>
                <a:gd name="connsiteX12" fmla="*/ 1411441 w 2296474"/>
                <a:gd name="connsiteY12" fmla="*/ 36200 h 1612819"/>
                <a:gd name="connsiteX13" fmla="*/ 2296475 w 2296474"/>
                <a:gd name="connsiteY13" fmla="*/ 130 h 1612819"/>
                <a:gd name="connsiteX14" fmla="*/ 2296475 w 2296474"/>
                <a:gd name="connsiteY14" fmla="*/ 19805 h 1612819"/>
                <a:gd name="connsiteX15" fmla="*/ 1412750 w 2296474"/>
                <a:gd name="connsiteY15" fmla="*/ 55875 h 1612819"/>
                <a:gd name="connsiteX16" fmla="*/ 362099 w 2296474"/>
                <a:gd name="connsiteY16" fmla="*/ 379856 h 1612819"/>
                <a:gd name="connsiteX17" fmla="*/ 111383 w 2296474"/>
                <a:gd name="connsiteY17" fmla="*/ 736629 h 1612819"/>
                <a:gd name="connsiteX18" fmla="*/ 106801 w 2296474"/>
                <a:gd name="connsiteY18" fmla="*/ 749745 h 1612819"/>
                <a:gd name="connsiteX19" fmla="*/ 21047 w 2296474"/>
                <a:gd name="connsiteY19" fmla="*/ 1141933 h 1612819"/>
                <a:gd name="connsiteX20" fmla="*/ 237069 w 2296474"/>
                <a:gd name="connsiteY20" fmla="*/ 1392460 h 1612819"/>
                <a:gd name="connsiteX21" fmla="*/ 237069 w 2296474"/>
                <a:gd name="connsiteY21" fmla="*/ 1394428 h 1612819"/>
                <a:gd name="connsiteX22" fmla="*/ 237069 w 2296474"/>
                <a:gd name="connsiteY22" fmla="*/ 1531497 h 1612819"/>
                <a:gd name="connsiteX23" fmla="*/ 265217 w 2296474"/>
                <a:gd name="connsiteY23" fmla="*/ 1567567 h 1612819"/>
                <a:gd name="connsiteX24" fmla="*/ 265872 w 2296474"/>
                <a:gd name="connsiteY24" fmla="*/ 1568223 h 1612819"/>
                <a:gd name="connsiteX25" fmla="*/ 319550 w 2296474"/>
                <a:gd name="connsiteY25" fmla="*/ 1574781 h 1612819"/>
                <a:gd name="connsiteX26" fmla="*/ 420360 w 2296474"/>
                <a:gd name="connsiteY26" fmla="*/ 1600359 h 1612819"/>
                <a:gd name="connsiteX27" fmla="*/ 405958 w 2296474"/>
                <a:gd name="connsiteY27" fmla="*/ 1612820 h 1612819"/>
                <a:gd name="connsiteX28" fmla="*/ 405958 w 2296474"/>
                <a:gd name="connsiteY28" fmla="*/ 1612820 h 161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6474" h="1612819">
                  <a:moveTo>
                    <a:pt x="405958" y="1612820"/>
                  </a:moveTo>
                  <a:cubicBezTo>
                    <a:pt x="405304" y="1612164"/>
                    <a:pt x="390902" y="1601015"/>
                    <a:pt x="316931" y="1593145"/>
                  </a:cubicBezTo>
                  <a:cubicBezTo>
                    <a:pt x="247542" y="1585931"/>
                    <a:pt x="244924" y="1583307"/>
                    <a:pt x="244924" y="1573470"/>
                  </a:cubicBezTo>
                  <a:cubicBezTo>
                    <a:pt x="244924" y="1572814"/>
                    <a:pt x="244924" y="1572814"/>
                    <a:pt x="244924" y="1572158"/>
                  </a:cubicBezTo>
                  <a:lnTo>
                    <a:pt x="219394" y="1539367"/>
                  </a:lnTo>
                  <a:cubicBezTo>
                    <a:pt x="218085" y="1537399"/>
                    <a:pt x="217430" y="1535432"/>
                    <a:pt x="217430" y="1533464"/>
                  </a:cubicBezTo>
                  <a:lnTo>
                    <a:pt x="217430" y="1393772"/>
                  </a:lnTo>
                  <a:cubicBezTo>
                    <a:pt x="214812" y="1380655"/>
                    <a:pt x="177499" y="1212762"/>
                    <a:pt x="6646" y="1157017"/>
                  </a:cubicBezTo>
                  <a:cubicBezTo>
                    <a:pt x="2063" y="1155705"/>
                    <a:pt x="-555" y="1150458"/>
                    <a:pt x="100" y="1145868"/>
                  </a:cubicBezTo>
                  <a:cubicBezTo>
                    <a:pt x="2718" y="1132751"/>
                    <a:pt x="60978" y="819263"/>
                    <a:pt x="88472" y="741875"/>
                  </a:cubicBezTo>
                  <a:cubicBezTo>
                    <a:pt x="89781" y="738596"/>
                    <a:pt x="91090" y="734661"/>
                    <a:pt x="92400" y="729415"/>
                  </a:cubicBezTo>
                  <a:cubicBezTo>
                    <a:pt x="111383" y="671045"/>
                    <a:pt x="162443" y="514958"/>
                    <a:pt x="349007" y="363460"/>
                  </a:cubicBezTo>
                  <a:cubicBezTo>
                    <a:pt x="583358" y="173269"/>
                    <a:pt x="941430" y="63090"/>
                    <a:pt x="1411441" y="36200"/>
                  </a:cubicBezTo>
                  <a:cubicBezTo>
                    <a:pt x="1415368" y="35545"/>
                    <a:pt x="1848721" y="-2494"/>
                    <a:pt x="2296475" y="130"/>
                  </a:cubicBezTo>
                  <a:lnTo>
                    <a:pt x="2296475" y="19805"/>
                  </a:lnTo>
                  <a:cubicBezTo>
                    <a:pt x="1849375" y="17181"/>
                    <a:pt x="1417332" y="55220"/>
                    <a:pt x="1412750" y="55875"/>
                  </a:cubicBezTo>
                  <a:cubicBezTo>
                    <a:pt x="947322" y="83420"/>
                    <a:pt x="593177" y="192288"/>
                    <a:pt x="362099" y="379856"/>
                  </a:cubicBezTo>
                  <a:cubicBezTo>
                    <a:pt x="179463" y="527418"/>
                    <a:pt x="130367" y="679571"/>
                    <a:pt x="111383" y="736629"/>
                  </a:cubicBezTo>
                  <a:cubicBezTo>
                    <a:pt x="109420" y="741875"/>
                    <a:pt x="108110" y="746466"/>
                    <a:pt x="106801" y="749745"/>
                  </a:cubicBezTo>
                  <a:cubicBezTo>
                    <a:pt x="82581" y="818608"/>
                    <a:pt x="30212" y="1090778"/>
                    <a:pt x="21047" y="1141933"/>
                  </a:cubicBezTo>
                  <a:cubicBezTo>
                    <a:pt x="201720" y="1206860"/>
                    <a:pt x="236414" y="1390493"/>
                    <a:pt x="237069" y="1392460"/>
                  </a:cubicBezTo>
                  <a:cubicBezTo>
                    <a:pt x="237069" y="1393116"/>
                    <a:pt x="237069" y="1393772"/>
                    <a:pt x="237069" y="1394428"/>
                  </a:cubicBezTo>
                  <a:lnTo>
                    <a:pt x="237069" y="1531497"/>
                  </a:lnTo>
                  <a:lnTo>
                    <a:pt x="265217" y="1567567"/>
                  </a:lnTo>
                  <a:cubicBezTo>
                    <a:pt x="265217" y="1567567"/>
                    <a:pt x="265217" y="1568223"/>
                    <a:pt x="265872" y="1568223"/>
                  </a:cubicBezTo>
                  <a:cubicBezTo>
                    <a:pt x="272418" y="1569535"/>
                    <a:pt x="287474" y="1571502"/>
                    <a:pt x="319550" y="1574781"/>
                  </a:cubicBezTo>
                  <a:cubicBezTo>
                    <a:pt x="399412" y="1582652"/>
                    <a:pt x="417087" y="1596424"/>
                    <a:pt x="420360" y="1600359"/>
                  </a:cubicBezTo>
                  <a:lnTo>
                    <a:pt x="405958" y="1612820"/>
                  </a:lnTo>
                  <a:cubicBezTo>
                    <a:pt x="405304" y="1612820"/>
                    <a:pt x="405304" y="1612820"/>
                    <a:pt x="405958" y="1612820"/>
                  </a:cubicBezTo>
                  <a:close/>
                </a:path>
              </a:pathLst>
            </a:custGeom>
            <a:solidFill>
              <a:srgbClr val="000000"/>
            </a:solidFill>
            <a:ln w="6545" cap="flat">
              <a:noFill/>
              <a:prstDash val="solid"/>
              <a:miter/>
            </a:ln>
          </p:spPr>
          <p:txBody>
            <a:bodyPr rtlCol="0" anchor="ctr"/>
            <a:lstStyle/>
            <a:p>
              <a:endParaRPr lang="fr"/>
            </a:p>
          </p:txBody>
        </p:sp>
      </p:grpSp>
      <p:sp>
        <p:nvSpPr>
          <p:cNvPr id="8" name="Tekstvak 7">
            <a:extLst>
              <a:ext uri="{FF2B5EF4-FFF2-40B4-BE49-F238E27FC236}">
                <a16:creationId xmlns:a16="http://schemas.microsoft.com/office/drawing/2014/main" id="{0510D713-B7BD-4E7F-8DE8-DDBFD3F700BA}"/>
              </a:ext>
            </a:extLst>
          </p:cNvPr>
          <p:cNvSpPr txBox="1"/>
          <p:nvPr/>
        </p:nvSpPr>
        <p:spPr>
          <a:xfrm>
            <a:off x="8184106" y="8420417"/>
            <a:ext cx="1066318" cy="235321"/>
          </a:xfrm>
          <a:prstGeom prst="rect">
            <a:avLst/>
          </a:prstGeom>
          <a:noFill/>
        </p:spPr>
        <p:txBody>
          <a:bodyPr wrap="none" rtlCol="0">
            <a:spAutoFit/>
          </a:bodyPr>
          <a:lstStyle/>
          <a:p>
            <a:pPr algn="l" rtl="0"/>
            <a:r>
              <a:rPr lang="fr" sz="929" b="0" i="0" u="none" spc="0" baseline="0" dirty="0">
                <a:solidFill>
                  <a:srgbClr val="000000"/>
                </a:solidFill>
                <a:latin typeface="DINPro" panose="020B0504020101010102" pitchFamily="34" charset="0"/>
                <a:ea typeface="Arial"/>
                <a:cs typeface="Arial"/>
                <a:sym typeface="Arial"/>
              </a:rPr>
              <a:t>Forme standard </a:t>
            </a:r>
          </a:p>
        </p:txBody>
      </p:sp>
      <p:sp>
        <p:nvSpPr>
          <p:cNvPr id="10" name="Tekstvak 9">
            <a:extLst>
              <a:ext uri="{FF2B5EF4-FFF2-40B4-BE49-F238E27FC236}">
                <a16:creationId xmlns:a16="http://schemas.microsoft.com/office/drawing/2014/main" id="{4655B5B3-F8E5-432B-A98E-E6F4D07F6ACD}"/>
              </a:ext>
            </a:extLst>
          </p:cNvPr>
          <p:cNvSpPr txBox="1"/>
          <p:nvPr/>
        </p:nvSpPr>
        <p:spPr>
          <a:xfrm>
            <a:off x="9052672" y="8420417"/>
            <a:ext cx="333440" cy="222606"/>
          </a:xfrm>
          <a:prstGeom prst="rect">
            <a:avLst/>
          </a:prstGeom>
          <a:noFill/>
        </p:spPr>
        <p:txBody>
          <a:bodyPr wrap="none" rtlCol="0">
            <a:spAutoFit/>
          </a:bodyPr>
          <a:lstStyle/>
          <a:p>
            <a:pPr algn="l" rtl="0"/>
            <a:r>
              <a:rPr lang="fr" sz="929" b="0" i="0" u="none" spc="0" baseline="0">
                <a:solidFill>
                  <a:srgbClr val="000000"/>
                </a:solidFill>
                <a:latin typeface="Arial"/>
                <a:ea typeface="Arial"/>
                <a:cs typeface="Arial"/>
                <a:sym typeface="Arial"/>
              </a:rPr>
              <a:t>contre</a:t>
            </a:r>
          </a:p>
        </p:txBody>
      </p:sp>
      <p:sp>
        <p:nvSpPr>
          <p:cNvPr id="12" name="Tekstvak 11">
            <a:extLst>
              <a:ext uri="{FF2B5EF4-FFF2-40B4-BE49-F238E27FC236}">
                <a16:creationId xmlns:a16="http://schemas.microsoft.com/office/drawing/2014/main" id="{7DE3ACB6-7870-4C81-A75A-5E32AF49354C}"/>
              </a:ext>
            </a:extLst>
          </p:cNvPr>
          <p:cNvSpPr txBox="1"/>
          <p:nvPr/>
        </p:nvSpPr>
        <p:spPr>
          <a:xfrm>
            <a:off x="9188176" y="8420417"/>
            <a:ext cx="215610" cy="222606"/>
          </a:xfrm>
          <a:prstGeom prst="rect">
            <a:avLst/>
          </a:prstGeom>
          <a:noFill/>
        </p:spPr>
        <p:txBody>
          <a:bodyPr wrap="none" rtlCol="0">
            <a:spAutoFit/>
          </a:bodyPr>
          <a:lstStyle/>
          <a:p>
            <a:pPr algn="l" rtl="0"/>
            <a:r>
              <a:rPr lang="fr" sz="929" b="0" i="0" u="none" spc="0" baseline="0">
                <a:solidFill>
                  <a:srgbClr val="000000"/>
                </a:solidFill>
                <a:latin typeface="Arial"/>
                <a:ea typeface="Arial"/>
                <a:cs typeface="Arial"/>
                <a:sym typeface="Arial"/>
              </a:rPr>
              <a:t> </a:t>
            </a:r>
          </a:p>
        </p:txBody>
      </p:sp>
      <p:sp>
        <p:nvSpPr>
          <p:cNvPr id="13" name="Tekstvak 12">
            <a:extLst>
              <a:ext uri="{FF2B5EF4-FFF2-40B4-BE49-F238E27FC236}">
                <a16:creationId xmlns:a16="http://schemas.microsoft.com/office/drawing/2014/main" id="{4F0624FC-D986-493D-8806-6D03413D7B23}"/>
              </a:ext>
            </a:extLst>
          </p:cNvPr>
          <p:cNvSpPr txBox="1"/>
          <p:nvPr/>
        </p:nvSpPr>
        <p:spPr>
          <a:xfrm>
            <a:off x="9415642" y="8420417"/>
            <a:ext cx="1048685" cy="235321"/>
          </a:xfrm>
          <a:prstGeom prst="rect">
            <a:avLst/>
          </a:prstGeom>
          <a:noFill/>
        </p:spPr>
        <p:txBody>
          <a:bodyPr wrap="none" rtlCol="0">
            <a:spAutoFit/>
          </a:bodyPr>
          <a:lstStyle/>
          <a:p>
            <a:pPr algn="l" rtl="0"/>
            <a:r>
              <a:rPr lang="fr" sz="929" b="0" i="0" u="none" spc="0" baseline="0" dirty="0">
                <a:solidFill>
                  <a:srgbClr val="FF0000"/>
                </a:solidFill>
                <a:latin typeface="DINPro" panose="020B0504020101010102" pitchFamily="34" charset="0"/>
                <a:ea typeface="Arial"/>
                <a:cs typeface="Arial"/>
                <a:sym typeface="Arial"/>
              </a:rPr>
              <a:t>forme optimisée</a:t>
            </a:r>
            <a:endParaRPr lang="fr" sz="929" spc="0" baseline="0" dirty="0">
              <a:solidFill>
                <a:srgbClr val="FF0000"/>
              </a:solidFill>
              <a:latin typeface="DINPro" panose="020B0504020101010102" pitchFamily="34" charset="0"/>
              <a:cs typeface="Arial"/>
              <a:sym typeface="Arial"/>
              <a:rtl val="0"/>
            </a:endParaRPr>
          </a:p>
        </p:txBody>
      </p:sp>
      <p:sp>
        <p:nvSpPr>
          <p:cNvPr id="16" name="TextBox 64">
            <a:extLst>
              <a:ext uri="{FF2B5EF4-FFF2-40B4-BE49-F238E27FC236}">
                <a16:creationId xmlns:a16="http://schemas.microsoft.com/office/drawing/2014/main" id="{037F2AD1-BDF7-4C23-BA40-E37C268A5774}"/>
              </a:ext>
            </a:extLst>
          </p:cNvPr>
          <p:cNvSpPr txBox="1"/>
          <p:nvPr/>
        </p:nvSpPr>
        <p:spPr>
          <a:xfrm>
            <a:off x="3731028" y="9039947"/>
            <a:ext cx="907512" cy="461665"/>
          </a:xfrm>
          <a:prstGeom prst="rect">
            <a:avLst/>
          </a:prstGeom>
          <a:noFill/>
        </p:spPr>
        <p:txBody>
          <a:bodyPr wrap="square" rtlCol="0">
            <a:spAutoFit/>
          </a:bodyPr>
          <a:lstStyle/>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Basse </a:t>
            </a:r>
          </a:p>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Pression</a:t>
            </a:r>
          </a:p>
        </p:txBody>
      </p:sp>
      <p:sp>
        <p:nvSpPr>
          <p:cNvPr id="17" name="TextBox 65">
            <a:extLst>
              <a:ext uri="{FF2B5EF4-FFF2-40B4-BE49-F238E27FC236}">
                <a16:creationId xmlns:a16="http://schemas.microsoft.com/office/drawing/2014/main" id="{6D45C871-F334-42B9-8F87-4374CA87EAFF}"/>
              </a:ext>
            </a:extLst>
          </p:cNvPr>
          <p:cNvSpPr txBox="1"/>
          <p:nvPr/>
        </p:nvSpPr>
        <p:spPr>
          <a:xfrm>
            <a:off x="5655423" y="9051099"/>
            <a:ext cx="907512" cy="461665"/>
          </a:xfrm>
          <a:prstGeom prst="rect">
            <a:avLst/>
          </a:prstGeom>
          <a:noFill/>
        </p:spPr>
        <p:txBody>
          <a:bodyPr wrap="square" rtlCol="0">
            <a:spAutoFit/>
          </a:bodyPr>
          <a:lstStyle/>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Pression </a:t>
            </a:r>
          </a:p>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élevée</a:t>
            </a:r>
          </a:p>
        </p:txBody>
      </p:sp>
      <p:sp>
        <p:nvSpPr>
          <p:cNvPr id="18" name="TextBox 66">
            <a:extLst>
              <a:ext uri="{FF2B5EF4-FFF2-40B4-BE49-F238E27FC236}">
                <a16:creationId xmlns:a16="http://schemas.microsoft.com/office/drawing/2014/main" id="{6E488339-CCE7-4CBE-A8B1-A74C2D1CB01C}"/>
              </a:ext>
            </a:extLst>
          </p:cNvPr>
          <p:cNvSpPr txBox="1"/>
          <p:nvPr/>
        </p:nvSpPr>
        <p:spPr>
          <a:xfrm>
            <a:off x="4529071" y="9039947"/>
            <a:ext cx="1116935" cy="461665"/>
          </a:xfrm>
          <a:prstGeom prst="rect">
            <a:avLst/>
          </a:prstGeom>
          <a:noFill/>
        </p:spPr>
        <p:txBody>
          <a:bodyPr wrap="square" rtlCol="0">
            <a:spAutoFit/>
          </a:bodyPr>
          <a:lstStyle/>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Pression </a:t>
            </a:r>
          </a:p>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optimisée</a:t>
            </a:r>
          </a:p>
        </p:txBody>
      </p:sp>
    </p:spTree>
    <p:extLst>
      <p:ext uri="{BB962C8B-B14F-4D97-AF65-F5344CB8AC3E}">
        <p14:creationId xmlns:p14="http://schemas.microsoft.com/office/powerpoint/2010/main" val="417825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F582275E-13DC-E947-AD9D-56740485C65E}"/>
              </a:ext>
            </a:extLst>
          </p:cNvPr>
          <p:cNvSpPr txBox="1">
            <a:spLocks/>
          </p:cNvSpPr>
          <p:nvPr/>
        </p:nvSpPr>
        <p:spPr>
          <a:xfrm>
            <a:off x="1712718" y="6457102"/>
            <a:ext cx="10768040" cy="876394"/>
          </a:xfrm>
          <a:prstGeom prst="rect">
            <a:avLst/>
          </a:prstGeom>
        </p:spPr>
        <p:txBody>
          <a:bodyPr wrap="square" lIns="0" tIns="0" rIns="0" bIns="0">
            <a:spAutoFit/>
          </a:bodyPr>
          <a:lstStyle>
            <a:lvl1pPr>
              <a:defRPr sz="2450" b="0" i="0">
                <a:solidFill>
                  <a:schemeClr val="tx1"/>
                </a:solidFill>
                <a:latin typeface="PraxisCom-Light"/>
                <a:ea typeface="+mj-ea"/>
                <a:cs typeface="PraxisCom-Light"/>
              </a:defRPr>
            </a:lvl1pPr>
          </a:lstStyle>
          <a:p>
            <a:pPr algn="l" rtl="0">
              <a:lnSpc>
                <a:spcPct val="125000"/>
              </a:lnSpc>
            </a:pPr>
            <a:r>
              <a:rPr lang="fr" sz="2400" b="0" i="0" u="none" kern="0" spc="600" baseline="0" dirty="0">
                <a:latin typeface="DINPro" panose="020B0504020101020102" pitchFamily="34" charset="0"/>
                <a:ea typeface="DINPro" panose="020B0504020101020102" pitchFamily="34" charset="0"/>
                <a:cs typeface="DINPro" panose="020B0504020101020102" pitchFamily="34" charset="0"/>
              </a:rPr>
              <a:t>RÉSULTATS DE TESTS EFFECTUÉS PAR DES TIERS</a:t>
            </a:r>
          </a:p>
          <a:p>
            <a:pPr algn="l" rtl="0">
              <a:lnSpc>
                <a:spcPct val="125000"/>
              </a:lnSpc>
            </a:pPr>
            <a:endParaRPr lang="fr" sz="2400" kern="0" spc="600" dirty="0">
              <a:latin typeface="DINPro" panose="020B0504020101020102" pitchFamily="34" charset="0"/>
              <a:cs typeface="DINPro" panose="020B0504020101020102" pitchFamily="34" charset="0"/>
            </a:endParaRPr>
          </a:p>
        </p:txBody>
      </p:sp>
      <p:sp>
        <p:nvSpPr>
          <p:cNvPr id="11" name="object 22">
            <a:extLst>
              <a:ext uri="{FF2B5EF4-FFF2-40B4-BE49-F238E27FC236}">
                <a16:creationId xmlns:a16="http://schemas.microsoft.com/office/drawing/2014/main" id="{56B27754-5A1C-7D43-AE6B-5BB2C44CF2D7}"/>
              </a:ext>
            </a:extLst>
          </p:cNvPr>
          <p:cNvSpPr txBox="1"/>
          <p:nvPr/>
        </p:nvSpPr>
        <p:spPr>
          <a:xfrm>
            <a:off x="1698625" y="9882286"/>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a:latin typeface="DINPro" panose="020B0504020101020102" pitchFamily="34" charset="0"/>
                <a:ea typeface="Arial" charset="0"/>
                <a:cs typeface="DINPro" panose="020B0504020101020102" pitchFamily="34" charset="0"/>
              </a:rPr>
              <a:t>2022 © BRIDGESTONE EMIA</a:t>
            </a:r>
            <a:endParaRPr sz="1200" spc="300">
              <a:latin typeface="DINPro" panose="020B0504020101020102" pitchFamily="34" charset="0"/>
              <a:ea typeface="Arial" charset="0"/>
              <a:cs typeface="DINPro" panose="020B0504020101020102" pitchFamily="34" charset="0"/>
            </a:endParaRPr>
          </a:p>
        </p:txBody>
      </p:sp>
      <p:pic>
        <p:nvPicPr>
          <p:cNvPr id="24" name="Graphic 23">
            <a:extLst>
              <a:ext uri="{FF2B5EF4-FFF2-40B4-BE49-F238E27FC236}">
                <a16:creationId xmlns:a16="http://schemas.microsoft.com/office/drawing/2014/main" id="{06512EE9-CC31-D74F-7A5D-BAA22C41CF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530" y="5112385"/>
            <a:ext cx="9520631" cy="1209804"/>
          </a:xfrm>
          <a:prstGeom prst="rect">
            <a:avLst/>
          </a:prstGeom>
        </p:spPr>
      </p:pic>
      <p:sp>
        <p:nvSpPr>
          <p:cNvPr id="12" name="Right Triangle 5">
            <a:extLst>
              <a:ext uri="{FF2B5EF4-FFF2-40B4-BE49-F238E27FC236}">
                <a16:creationId xmlns:a16="http://schemas.microsoft.com/office/drawing/2014/main" id="{419877EC-2D9D-3840-2203-D0005A62B080}"/>
              </a:ext>
            </a:extLst>
          </p:cNvPr>
          <p:cNvSpPr/>
          <p:nvPr/>
        </p:nvSpPr>
        <p:spPr>
          <a:xfrm rot="10800000" flipV="1">
            <a:off x="16291030" y="7399283"/>
            <a:ext cx="2173231" cy="142058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alpha val="0"/>
                  <a:lumMod val="0"/>
                  <a:lumOff val="10000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endParaRPr>
          </a:p>
        </p:txBody>
      </p:sp>
      <p:pic>
        <p:nvPicPr>
          <p:cNvPr id="13" name="Picture 12">
            <a:extLst>
              <a:ext uri="{FF2B5EF4-FFF2-40B4-BE49-F238E27FC236}">
                <a16:creationId xmlns:a16="http://schemas.microsoft.com/office/drawing/2014/main" id="{A6EC74C0-E33B-A508-C515-569FA47F37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734" y="4461563"/>
            <a:ext cx="3488293" cy="4483103"/>
          </a:xfrm>
          <a:prstGeom prst="rect">
            <a:avLst/>
          </a:prstGeom>
        </p:spPr>
      </p:pic>
      <p:grpSp>
        <p:nvGrpSpPr>
          <p:cNvPr id="19" name="Groep 18">
            <a:extLst>
              <a:ext uri="{FF2B5EF4-FFF2-40B4-BE49-F238E27FC236}">
                <a16:creationId xmlns:a16="http://schemas.microsoft.com/office/drawing/2014/main" id="{36FD5FA9-7D74-488E-95DA-190D656FB85D}"/>
              </a:ext>
            </a:extLst>
          </p:cNvPr>
          <p:cNvGrpSpPr/>
          <p:nvPr/>
        </p:nvGrpSpPr>
        <p:grpSpPr>
          <a:xfrm>
            <a:off x="16306495" y="4993373"/>
            <a:ext cx="2732588" cy="468000"/>
            <a:chOff x="16350807" y="4993373"/>
            <a:chExt cx="1203917" cy="468000"/>
          </a:xfrm>
        </p:grpSpPr>
        <p:sp>
          <p:nvSpPr>
            <p:cNvPr id="20" name="Rectangle 4">
              <a:extLst>
                <a:ext uri="{FF2B5EF4-FFF2-40B4-BE49-F238E27FC236}">
                  <a16:creationId xmlns:a16="http://schemas.microsoft.com/office/drawing/2014/main" id="{F5CE6898-9EC2-4B0C-88FF-94EAEB2A8CFF}"/>
                </a:ext>
              </a:extLst>
            </p:cNvPr>
            <p:cNvSpPr>
              <a:spLocks noChangeAspect="1"/>
            </p:cNvSpPr>
            <p:nvPr/>
          </p:nvSpPr>
          <p:spPr>
            <a:xfrm>
              <a:off x="16350807" y="4993373"/>
              <a:ext cx="957475" cy="468000"/>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569067"/>
                <a:gd name="connsiteY0" fmla="*/ 0 h 711434"/>
                <a:gd name="connsiteX1" fmla="*/ 2267033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267034"/>
                <a:gd name="connsiteY0" fmla="*/ 0 h 711434"/>
                <a:gd name="connsiteX1" fmla="*/ 2267033 w 2267034"/>
                <a:gd name="connsiteY1" fmla="*/ 0 h 711434"/>
                <a:gd name="connsiteX2" fmla="*/ 2267034 w 2267034"/>
                <a:gd name="connsiteY2" fmla="*/ 711434 h 711434"/>
                <a:gd name="connsiteX3" fmla="*/ 0 w 2267034"/>
                <a:gd name="connsiteY3" fmla="*/ 711434 h 711434"/>
                <a:gd name="connsiteX4" fmla="*/ 212725 w 2267034"/>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034" h="711434">
                  <a:moveTo>
                    <a:pt x="212725" y="0"/>
                  </a:moveTo>
                  <a:lnTo>
                    <a:pt x="2267033" y="0"/>
                  </a:lnTo>
                  <a:cubicBezTo>
                    <a:pt x="2267033" y="237145"/>
                    <a:pt x="2267034" y="474289"/>
                    <a:pt x="2267034" y="711434"/>
                  </a:cubicBezTo>
                  <a:lnTo>
                    <a:pt x="0" y="711434"/>
                  </a:lnTo>
                  <a:lnTo>
                    <a:pt x="212725" y="0"/>
                  </a:lnTo>
                  <a:close/>
                </a:path>
              </a:pathLst>
            </a:custGeom>
            <a:gradFill>
              <a:gsLst>
                <a:gs pos="0">
                  <a:schemeClr val="accent1">
                    <a:lumMod val="5000"/>
                    <a:lumOff val="95000"/>
                    <a:alpha val="0"/>
                  </a:schemeClr>
                </a:gs>
                <a:gs pos="3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sp>
          <p:nvSpPr>
            <p:cNvPr id="21" name="object 152">
              <a:extLst>
                <a:ext uri="{FF2B5EF4-FFF2-40B4-BE49-F238E27FC236}">
                  <a16:creationId xmlns:a16="http://schemas.microsoft.com/office/drawing/2014/main" id="{87B7F80D-3975-444C-A79C-C86785EFE39F}"/>
                </a:ext>
              </a:extLst>
            </p:cNvPr>
            <p:cNvSpPr txBox="1"/>
            <p:nvPr/>
          </p:nvSpPr>
          <p:spPr>
            <a:xfrm>
              <a:off x="16428042" y="5083810"/>
              <a:ext cx="1126682" cy="344838"/>
            </a:xfrm>
            <a:prstGeom prst="rect">
              <a:avLst/>
            </a:prstGeom>
          </p:spPr>
          <p:txBody>
            <a:bodyPr vert="horz" wrap="square" lIns="0" tIns="0" rIns="0" bIns="0" rtlCol="0">
              <a:spAutoFit/>
            </a:bodyPr>
            <a:lstStyle/>
            <a:p>
              <a:pPr marL="12700" marR="5080" algn="l" rtl="0">
                <a:lnSpc>
                  <a:spcPct val="83482"/>
                </a:lnSpc>
              </a:pPr>
              <a:r>
                <a:rPr lang="fr" sz="2700" b="1" i="1" u="none" baseline="0" dirty="0">
                  <a:solidFill>
                    <a:srgbClr val="FF161F"/>
                  </a:solidFill>
                  <a:latin typeface="DINPro-Bold" panose="02000503030000020004" pitchFamily="50" charset="0"/>
                  <a:cs typeface="DINPro-Medium" panose="020B0504020101020102" pitchFamily="34" charset="0"/>
                </a:rPr>
                <a:t>NOUVEAU</a:t>
              </a:r>
              <a:endParaRPr sz="2700" b="1" i="1" dirty="0">
                <a:solidFill>
                  <a:srgbClr val="FF161F"/>
                </a:solidFill>
                <a:latin typeface="DINPro-Bold" panose="02000503030000020004" pitchFamily="50" charset="0"/>
                <a:cs typeface="DINPro-Medium" panose="020B0504020101020102" pitchFamily="34" charset="0"/>
              </a:endParaRPr>
            </a:p>
          </p:txBody>
        </p:sp>
      </p:grpSp>
    </p:spTree>
    <p:extLst>
      <p:ext uri="{BB962C8B-B14F-4D97-AF65-F5344CB8AC3E}">
        <p14:creationId xmlns:p14="http://schemas.microsoft.com/office/powerpoint/2010/main" val="906187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1DB6BF-E15A-9140-8A40-7030EAC97A16}"/>
              </a:ext>
            </a:extLst>
          </p:cNvPr>
          <p:cNvSpPr>
            <a:spLocks noGrp="1"/>
          </p:cNvSpPr>
          <p:nvPr>
            <p:ph type="body" sz="quarter" idx="12"/>
          </p:nvPr>
        </p:nvSpPr>
        <p:spPr>
          <a:xfrm>
            <a:off x="925251" y="896947"/>
            <a:ext cx="7824302" cy="595062"/>
          </a:xfrm>
        </p:spPr>
        <p:txBody>
          <a:bodyPr/>
          <a:lstStyle/>
          <a:p>
            <a:pPr algn="l" rtl="0"/>
            <a:r>
              <a:rPr lang="fr" b="1" i="0" u="none" baseline="0"/>
              <a:t>        AQUAPLANING EN VIRAGE </a:t>
            </a:r>
          </a:p>
          <a:p>
            <a:endParaRPr lang="fr"/>
          </a:p>
        </p:txBody>
      </p:sp>
      <p:sp>
        <p:nvSpPr>
          <p:cNvPr id="2" name="Text Placeholder 1">
            <a:extLst>
              <a:ext uri="{FF2B5EF4-FFF2-40B4-BE49-F238E27FC236}">
                <a16:creationId xmlns:a16="http://schemas.microsoft.com/office/drawing/2014/main" id="{35CD72D5-DDC0-8F4B-960A-18C99BD02692}"/>
              </a:ext>
            </a:extLst>
          </p:cNvPr>
          <p:cNvSpPr>
            <a:spLocks noGrp="1"/>
          </p:cNvSpPr>
          <p:nvPr>
            <p:ph type="body" sz="quarter" idx="11"/>
          </p:nvPr>
        </p:nvSpPr>
        <p:spPr/>
        <p:txBody>
          <a:bodyPr/>
          <a:lstStyle/>
          <a:p>
            <a:pPr algn="l" rtl="0"/>
            <a:r>
              <a:rPr lang="fr" b="0" i="0" u="none" baseline="0" dirty="0">
                <a:solidFill>
                  <a:schemeClr val="tx1"/>
                </a:solidFill>
              </a:rPr>
              <a:t>RÉSULTATS TÜV SÜD – AQUAPLANING EN VIRAGE </a:t>
            </a:r>
          </a:p>
        </p:txBody>
      </p:sp>
      <p:pic>
        <p:nvPicPr>
          <p:cNvPr id="3" name="Picture 2">
            <a:extLst>
              <a:ext uri="{FF2B5EF4-FFF2-40B4-BE49-F238E27FC236}">
                <a16:creationId xmlns:a16="http://schemas.microsoft.com/office/drawing/2014/main" id="{5A7C4C62-B373-D740-B960-71ABB334237E}"/>
              </a:ext>
            </a:extLst>
          </p:cNvPr>
          <p:cNvPicPr>
            <a:picLocks noChangeAspect="1"/>
          </p:cNvPicPr>
          <p:nvPr/>
        </p:nvPicPr>
        <p:blipFill>
          <a:blip r:embed="rId3"/>
          <a:stretch>
            <a:fillRect/>
          </a:stretch>
        </p:blipFill>
        <p:spPr>
          <a:xfrm>
            <a:off x="9512300" y="882554"/>
            <a:ext cx="1079500" cy="1079500"/>
          </a:xfrm>
          <a:prstGeom prst="rect">
            <a:avLst/>
          </a:prstGeom>
        </p:spPr>
      </p:pic>
      <p:pic>
        <p:nvPicPr>
          <p:cNvPr id="10" name="Graphic 9">
            <a:extLst>
              <a:ext uri="{FF2B5EF4-FFF2-40B4-BE49-F238E27FC236}">
                <a16:creationId xmlns:a16="http://schemas.microsoft.com/office/drawing/2014/main" id="{64370783-88CF-6ED0-108C-771D954F57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210" y="882555"/>
            <a:ext cx="591612" cy="591612"/>
          </a:xfrm>
          <a:prstGeom prst="rect">
            <a:avLst/>
          </a:prstGeom>
        </p:spPr>
      </p:pic>
      <p:pic>
        <p:nvPicPr>
          <p:cNvPr id="9" name="Picture 8">
            <a:extLst>
              <a:ext uri="{FF2B5EF4-FFF2-40B4-BE49-F238E27FC236}">
                <a16:creationId xmlns:a16="http://schemas.microsoft.com/office/drawing/2014/main" id="{F51005FE-228A-5514-9974-254E32736F0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3231" y="3660776"/>
            <a:ext cx="7504850" cy="6426200"/>
          </a:xfrm>
          <a:prstGeom prst="rect">
            <a:avLst/>
          </a:prstGeom>
        </p:spPr>
      </p:pic>
      <p:sp>
        <p:nvSpPr>
          <p:cNvPr id="11" name="Text Placeholder 3">
            <a:extLst>
              <a:ext uri="{FF2B5EF4-FFF2-40B4-BE49-F238E27FC236}">
                <a16:creationId xmlns:a16="http://schemas.microsoft.com/office/drawing/2014/main" id="{36A09D10-886A-9189-3A8B-37119756E34C}"/>
              </a:ext>
            </a:extLst>
          </p:cNvPr>
          <p:cNvSpPr txBox="1">
            <a:spLocks/>
          </p:cNvSpPr>
          <p:nvPr/>
        </p:nvSpPr>
        <p:spPr>
          <a:xfrm>
            <a:off x="11221473" y="9032566"/>
            <a:ext cx="4207628" cy="1090042"/>
          </a:xfrm>
          <a:prstGeom prst="rect">
            <a:avLst/>
          </a:prstGeom>
        </p:spPr>
        <p:txBody>
          <a:bodyPr wrap="square">
            <a:spAutoFit/>
          </a:bodyPr>
          <a:lstStyle>
            <a:lvl1pPr marL="0" algn="l" defTabSz="914400" rtl="0" eaLnBrk="1" latinLnBrk="0" hangingPunct="1">
              <a:lnSpc>
                <a:spcPct val="100000"/>
              </a:lnSpc>
              <a:spcBef>
                <a:spcPts val="120"/>
              </a:spcBef>
              <a:tabLst>
                <a:tab pos="952500" algn="l"/>
                <a:tab pos="1364615" algn="l"/>
                <a:tab pos="2108835" algn="l"/>
              </a:tabLst>
              <a:defRPr lang="fr"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b="0" i="0">
                <a:latin typeface="DINPro" panose="020B0504020101020102" pitchFamily="34" charset="0"/>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1600" b="1" i="0" u="none" baseline="0" dirty="0"/>
              <a:t>Relever le défi de conduite :</a:t>
            </a:r>
            <a:endParaRPr lang="fr" sz="1600" b="0" dirty="0"/>
          </a:p>
          <a:p>
            <a:pPr algn="l" rtl="0"/>
            <a:r>
              <a:rPr lang="fr" sz="1600" b="0" i="0" u="none" baseline="0" dirty="0">
                <a:latin typeface="DINPro" panose="020B0504020101020102" pitchFamily="34" charset="0"/>
                <a:ea typeface="DINPro" panose="020B0504020101020102" pitchFamily="34" charset="0"/>
                <a:cs typeface="DINPro" panose="020B0504020101020102" pitchFamily="34" charset="0"/>
              </a:rPr>
              <a:t>Entrée et sortie, voies d'accélération et de décélération des autoroutes (en cas de pluie, elles peuvent être inondées)</a:t>
            </a:r>
          </a:p>
        </p:txBody>
      </p:sp>
      <p:grpSp>
        <p:nvGrpSpPr>
          <p:cNvPr id="12" name="Group 11">
            <a:extLst>
              <a:ext uri="{FF2B5EF4-FFF2-40B4-BE49-F238E27FC236}">
                <a16:creationId xmlns:a16="http://schemas.microsoft.com/office/drawing/2014/main" id="{26BDB88E-9E00-4689-37FD-74CB8F084D7D}"/>
              </a:ext>
            </a:extLst>
          </p:cNvPr>
          <p:cNvGrpSpPr/>
          <p:nvPr/>
        </p:nvGrpSpPr>
        <p:grpSpPr>
          <a:xfrm>
            <a:off x="15692140" y="9288893"/>
            <a:ext cx="784225" cy="695960"/>
            <a:chOff x="9237231" y="7001822"/>
            <a:chExt cx="784225" cy="695960"/>
          </a:xfrm>
        </p:grpSpPr>
        <p:sp>
          <p:nvSpPr>
            <p:cNvPr id="13" name="object 103">
              <a:extLst>
                <a:ext uri="{FF2B5EF4-FFF2-40B4-BE49-F238E27FC236}">
                  <a16:creationId xmlns:a16="http://schemas.microsoft.com/office/drawing/2014/main" id="{967F8057-4A0C-5D30-DB36-1428C30A374E}"/>
                </a:ext>
              </a:extLst>
            </p:cNvPr>
            <p:cNvSpPr/>
            <p:nvPr/>
          </p:nvSpPr>
          <p:spPr>
            <a:xfrm>
              <a:off x="9237231" y="7001822"/>
              <a:ext cx="784225" cy="695960"/>
            </a:xfrm>
            <a:custGeom>
              <a:avLst/>
              <a:gdLst/>
              <a:ahLst/>
              <a:cxnLst/>
              <a:rect l="l" t="t" r="r" b="b"/>
              <a:pathLst>
                <a:path w="784225" h="695959">
                  <a:moveTo>
                    <a:pt x="379402" y="0"/>
                  </a:moveTo>
                  <a:lnTo>
                    <a:pt x="345765" y="19375"/>
                  </a:lnTo>
                  <a:lnTo>
                    <a:pt x="6761" y="603820"/>
                  </a:lnTo>
                  <a:lnTo>
                    <a:pt x="0" y="635843"/>
                  </a:lnTo>
                  <a:lnTo>
                    <a:pt x="2209" y="647935"/>
                  </a:lnTo>
                  <a:lnTo>
                    <a:pt x="24117" y="683453"/>
                  </a:lnTo>
                  <a:lnTo>
                    <a:pt x="61602" y="695458"/>
                  </a:lnTo>
                  <a:lnTo>
                    <a:pt x="721729" y="695458"/>
                  </a:lnTo>
                  <a:lnTo>
                    <a:pt x="759583" y="682833"/>
                  </a:lnTo>
                  <a:lnTo>
                    <a:pt x="782103" y="650340"/>
                  </a:lnTo>
                  <a:lnTo>
                    <a:pt x="784185" y="638235"/>
                  </a:lnTo>
                  <a:lnTo>
                    <a:pt x="783795" y="625949"/>
                  </a:lnTo>
                  <a:lnTo>
                    <a:pt x="780936" y="613798"/>
                  </a:lnTo>
                  <a:lnTo>
                    <a:pt x="775612" y="602099"/>
                  </a:lnTo>
                  <a:lnTo>
                    <a:pt x="763032" y="580362"/>
                  </a:lnTo>
                  <a:lnTo>
                    <a:pt x="153149" y="580362"/>
                  </a:lnTo>
                  <a:lnTo>
                    <a:pt x="391676" y="167223"/>
                  </a:lnTo>
                  <a:lnTo>
                    <a:pt x="523937" y="167223"/>
                  </a:lnTo>
                  <a:lnTo>
                    <a:pt x="440215" y="22556"/>
                  </a:lnTo>
                  <a:lnTo>
                    <a:pt x="432118" y="14339"/>
                  </a:lnTo>
                  <a:lnTo>
                    <a:pt x="422162" y="7823"/>
                  </a:lnTo>
                  <a:lnTo>
                    <a:pt x="410172" y="3158"/>
                  </a:lnTo>
                  <a:lnTo>
                    <a:pt x="395976" y="500"/>
                  </a:lnTo>
                  <a:lnTo>
                    <a:pt x="379402" y="0"/>
                  </a:lnTo>
                  <a:close/>
                </a:path>
                <a:path w="784225" h="695959">
                  <a:moveTo>
                    <a:pt x="523937" y="167223"/>
                  </a:moveTo>
                  <a:lnTo>
                    <a:pt x="391676" y="167223"/>
                  </a:lnTo>
                  <a:lnTo>
                    <a:pt x="630203" y="580362"/>
                  </a:lnTo>
                  <a:lnTo>
                    <a:pt x="763032" y="580362"/>
                  </a:lnTo>
                  <a:lnTo>
                    <a:pt x="523937" y="167223"/>
                  </a:lnTo>
                  <a:close/>
                </a:path>
              </a:pathLst>
            </a:custGeom>
            <a:solidFill>
              <a:srgbClr val="9F9F9F"/>
            </a:solidFill>
          </p:spPr>
          <p:txBody>
            <a:bodyPr wrap="square" lIns="0" tIns="0" rIns="0" bIns="0" rtlCol="0"/>
            <a:lstStyle/>
            <a:p>
              <a:endParaRPr/>
            </a:p>
          </p:txBody>
        </p:sp>
        <p:sp>
          <p:nvSpPr>
            <p:cNvPr id="14" name="object 104">
              <a:extLst>
                <a:ext uri="{FF2B5EF4-FFF2-40B4-BE49-F238E27FC236}">
                  <a16:creationId xmlns:a16="http://schemas.microsoft.com/office/drawing/2014/main" id="{CF1E060E-93BD-5CEE-93AA-79DC882E4BA6}"/>
                </a:ext>
              </a:extLst>
            </p:cNvPr>
            <p:cNvSpPr/>
            <p:nvPr/>
          </p:nvSpPr>
          <p:spPr>
            <a:xfrm>
              <a:off x="9292547" y="7057153"/>
              <a:ext cx="673100" cy="582930"/>
            </a:xfrm>
            <a:custGeom>
              <a:avLst/>
              <a:gdLst/>
              <a:ahLst/>
              <a:cxnLst/>
              <a:rect l="l" t="t" r="r" b="b"/>
              <a:pathLst>
                <a:path w="673100" h="582929">
                  <a:moveTo>
                    <a:pt x="338188" y="0"/>
                  </a:moveTo>
                  <a:lnTo>
                    <a:pt x="334534" y="0"/>
                  </a:lnTo>
                  <a:lnTo>
                    <a:pt x="2230" y="575511"/>
                  </a:lnTo>
                  <a:lnTo>
                    <a:pt x="0" y="579406"/>
                  </a:lnTo>
                  <a:lnTo>
                    <a:pt x="1832" y="582558"/>
                  </a:lnTo>
                  <a:lnTo>
                    <a:pt x="670890" y="582558"/>
                  </a:lnTo>
                  <a:lnTo>
                    <a:pt x="672712" y="579406"/>
                  </a:lnTo>
                  <a:lnTo>
                    <a:pt x="509534" y="296744"/>
                  </a:lnTo>
                  <a:lnTo>
                    <a:pt x="503618" y="286556"/>
                  </a:lnTo>
                  <a:lnTo>
                    <a:pt x="338188" y="0"/>
                  </a:lnTo>
                  <a:close/>
                </a:path>
              </a:pathLst>
            </a:custGeom>
            <a:solidFill>
              <a:srgbClr val="FFFFFF"/>
            </a:solidFill>
          </p:spPr>
          <p:txBody>
            <a:bodyPr wrap="square" lIns="0" tIns="0" rIns="0" bIns="0" rtlCol="0"/>
            <a:lstStyle/>
            <a:p>
              <a:endParaRPr/>
            </a:p>
          </p:txBody>
        </p:sp>
        <p:sp>
          <p:nvSpPr>
            <p:cNvPr id="15" name="object 105">
              <a:extLst>
                <a:ext uri="{FF2B5EF4-FFF2-40B4-BE49-F238E27FC236}">
                  <a16:creationId xmlns:a16="http://schemas.microsoft.com/office/drawing/2014/main" id="{FE846044-9AC5-07F9-5615-C2CE0A0C116A}"/>
                </a:ext>
              </a:extLst>
            </p:cNvPr>
            <p:cNvSpPr/>
            <p:nvPr/>
          </p:nvSpPr>
          <p:spPr>
            <a:xfrm>
              <a:off x="9241388" y="7005722"/>
              <a:ext cx="775335" cy="687070"/>
            </a:xfrm>
            <a:custGeom>
              <a:avLst/>
              <a:gdLst/>
              <a:ahLst/>
              <a:cxnLst/>
              <a:rect l="l" t="t" r="r" b="b"/>
              <a:pathLst>
                <a:path w="775334" h="687070">
                  <a:moveTo>
                    <a:pt x="380065" y="0"/>
                  </a:moveTo>
                  <a:lnTo>
                    <a:pt x="345727" y="17872"/>
                  </a:lnTo>
                  <a:lnTo>
                    <a:pt x="5318" y="604860"/>
                  </a:lnTo>
                  <a:lnTo>
                    <a:pt x="0" y="627017"/>
                  </a:lnTo>
                  <a:lnTo>
                    <a:pt x="1027" y="638988"/>
                  </a:lnTo>
                  <a:lnTo>
                    <a:pt x="20412" y="674000"/>
                  </a:lnTo>
                  <a:lnTo>
                    <a:pt x="57445" y="686876"/>
                  </a:lnTo>
                  <a:lnTo>
                    <a:pt x="717571" y="686876"/>
                  </a:lnTo>
                  <a:lnTo>
                    <a:pt x="753849" y="673119"/>
                  </a:lnTo>
                  <a:lnTo>
                    <a:pt x="775136" y="636697"/>
                  </a:lnTo>
                  <a:lnTo>
                    <a:pt x="775232" y="624421"/>
                  </a:lnTo>
                  <a:lnTo>
                    <a:pt x="772661" y="612239"/>
                  </a:lnTo>
                  <a:lnTo>
                    <a:pt x="767423" y="600523"/>
                  </a:lnTo>
                  <a:lnTo>
                    <a:pt x="756238" y="581152"/>
                  </a:lnTo>
                  <a:lnTo>
                    <a:pt x="140919" y="581152"/>
                  </a:lnTo>
                  <a:lnTo>
                    <a:pt x="387519" y="154013"/>
                  </a:lnTo>
                  <a:lnTo>
                    <a:pt x="509630" y="154013"/>
                  </a:lnTo>
                  <a:lnTo>
                    <a:pt x="436832" y="27907"/>
                  </a:lnTo>
                  <a:lnTo>
                    <a:pt x="429466" y="18129"/>
                  </a:lnTo>
                  <a:lnTo>
                    <a:pt x="420172" y="10263"/>
                  </a:lnTo>
                  <a:lnTo>
                    <a:pt x="408884" y="4495"/>
                  </a:lnTo>
                  <a:lnTo>
                    <a:pt x="395537" y="1012"/>
                  </a:lnTo>
                  <a:lnTo>
                    <a:pt x="380065" y="0"/>
                  </a:lnTo>
                  <a:close/>
                </a:path>
                <a:path w="775334" h="687070">
                  <a:moveTo>
                    <a:pt x="509630" y="154013"/>
                  </a:moveTo>
                  <a:lnTo>
                    <a:pt x="387519" y="154013"/>
                  </a:lnTo>
                  <a:lnTo>
                    <a:pt x="634118" y="581152"/>
                  </a:lnTo>
                  <a:lnTo>
                    <a:pt x="756238" y="581152"/>
                  </a:lnTo>
                  <a:lnTo>
                    <a:pt x="509630" y="154013"/>
                  </a:lnTo>
                  <a:close/>
                </a:path>
              </a:pathLst>
            </a:custGeom>
            <a:solidFill>
              <a:srgbClr val="FFFFFF"/>
            </a:solidFill>
          </p:spPr>
          <p:txBody>
            <a:bodyPr wrap="square" lIns="0" tIns="0" rIns="0" bIns="0" rtlCol="0"/>
            <a:lstStyle/>
            <a:p>
              <a:endParaRPr/>
            </a:p>
          </p:txBody>
        </p:sp>
        <p:sp>
          <p:nvSpPr>
            <p:cNvPr id="16" name="object 106">
              <a:extLst>
                <a:ext uri="{FF2B5EF4-FFF2-40B4-BE49-F238E27FC236}">
                  <a16:creationId xmlns:a16="http://schemas.microsoft.com/office/drawing/2014/main" id="{9AE9AA9F-69DB-4A49-1161-DFCEBD61F4FD}"/>
                </a:ext>
              </a:extLst>
            </p:cNvPr>
            <p:cNvSpPr/>
            <p:nvPr/>
          </p:nvSpPr>
          <p:spPr>
            <a:xfrm>
              <a:off x="9253911" y="7018140"/>
              <a:ext cx="751205" cy="662305"/>
            </a:xfrm>
            <a:custGeom>
              <a:avLst/>
              <a:gdLst/>
              <a:ahLst/>
              <a:cxnLst/>
              <a:rect l="l" t="t" r="r" b="b"/>
              <a:pathLst>
                <a:path w="751204" h="662304">
                  <a:moveTo>
                    <a:pt x="367081" y="0"/>
                  </a:moveTo>
                  <a:lnTo>
                    <a:pt x="335688" y="22560"/>
                  </a:lnTo>
                  <a:lnTo>
                    <a:pt x="3421" y="598545"/>
                  </a:lnTo>
                  <a:lnTo>
                    <a:pt x="0" y="620601"/>
                  </a:lnTo>
                  <a:lnTo>
                    <a:pt x="3050" y="632982"/>
                  </a:lnTo>
                  <a:lnTo>
                    <a:pt x="9700" y="646351"/>
                  </a:lnTo>
                  <a:lnTo>
                    <a:pt x="19509" y="654955"/>
                  </a:lnTo>
                  <a:lnTo>
                    <a:pt x="31459" y="660380"/>
                  </a:lnTo>
                  <a:lnTo>
                    <a:pt x="44922" y="662268"/>
                  </a:lnTo>
                  <a:lnTo>
                    <a:pt x="705049" y="662268"/>
                  </a:lnTo>
                  <a:lnTo>
                    <a:pt x="739922" y="644507"/>
                  </a:lnTo>
                  <a:lnTo>
                    <a:pt x="750774" y="618314"/>
                  </a:lnTo>
                  <a:lnTo>
                    <a:pt x="749244" y="606050"/>
                  </a:lnTo>
                  <a:lnTo>
                    <a:pt x="744335" y="594218"/>
                  </a:lnTo>
                  <a:lnTo>
                    <a:pt x="736658" y="580920"/>
                  </a:lnTo>
                  <a:lnTo>
                    <a:pt x="107266" y="580920"/>
                  </a:lnTo>
                  <a:lnTo>
                    <a:pt x="374996" y="117206"/>
                  </a:lnTo>
                  <a:lnTo>
                    <a:pt x="468899" y="117206"/>
                  </a:lnTo>
                  <a:lnTo>
                    <a:pt x="413231" y="20823"/>
                  </a:lnTo>
                  <a:lnTo>
                    <a:pt x="405659" y="11776"/>
                  </a:lnTo>
                  <a:lnTo>
                    <a:pt x="395620" y="5092"/>
                  </a:lnTo>
                  <a:lnTo>
                    <a:pt x="382848" y="1068"/>
                  </a:lnTo>
                  <a:lnTo>
                    <a:pt x="367081" y="0"/>
                  </a:lnTo>
                  <a:close/>
                </a:path>
                <a:path w="751204" h="662304">
                  <a:moveTo>
                    <a:pt x="468899" y="117206"/>
                  </a:moveTo>
                  <a:lnTo>
                    <a:pt x="374996" y="117206"/>
                  </a:lnTo>
                  <a:lnTo>
                    <a:pt x="642726" y="580920"/>
                  </a:lnTo>
                  <a:lnTo>
                    <a:pt x="736658" y="580920"/>
                  </a:lnTo>
                  <a:lnTo>
                    <a:pt x="468899" y="117206"/>
                  </a:lnTo>
                  <a:close/>
                </a:path>
              </a:pathLst>
            </a:custGeom>
            <a:solidFill>
              <a:srgbClr val="FF0000"/>
            </a:solidFill>
          </p:spPr>
          <p:txBody>
            <a:bodyPr wrap="square" lIns="0" tIns="0" rIns="0" bIns="0" rtlCol="0"/>
            <a:lstStyle/>
            <a:p>
              <a:endParaRPr/>
            </a:p>
          </p:txBody>
        </p:sp>
        <p:sp>
          <p:nvSpPr>
            <p:cNvPr id="17" name="object 107">
              <a:extLst>
                <a:ext uri="{FF2B5EF4-FFF2-40B4-BE49-F238E27FC236}">
                  <a16:creationId xmlns:a16="http://schemas.microsoft.com/office/drawing/2014/main" id="{9C3FF8B9-19E1-4E52-4332-73A9F00B9F57}"/>
                </a:ext>
              </a:extLst>
            </p:cNvPr>
            <p:cNvSpPr/>
            <p:nvPr/>
          </p:nvSpPr>
          <p:spPr>
            <a:xfrm>
              <a:off x="9565034" y="7335129"/>
              <a:ext cx="148590" cy="233679"/>
            </a:xfrm>
            <a:custGeom>
              <a:avLst/>
              <a:gdLst/>
              <a:ahLst/>
              <a:cxnLst/>
              <a:rect l="l" t="t" r="r" b="b"/>
              <a:pathLst>
                <a:path w="148590" h="233679">
                  <a:moveTo>
                    <a:pt x="148581" y="0"/>
                  </a:moveTo>
                  <a:lnTo>
                    <a:pt x="108300" y="6972"/>
                  </a:lnTo>
                  <a:lnTo>
                    <a:pt x="74093" y="26670"/>
                  </a:lnTo>
                  <a:lnTo>
                    <a:pt x="46139" y="57262"/>
                  </a:lnTo>
                  <a:lnTo>
                    <a:pt x="24614" y="96918"/>
                  </a:lnTo>
                  <a:lnTo>
                    <a:pt x="9697" y="143808"/>
                  </a:lnTo>
                  <a:lnTo>
                    <a:pt x="1564" y="196101"/>
                  </a:lnTo>
                  <a:lnTo>
                    <a:pt x="0" y="233060"/>
                  </a:lnTo>
                  <a:lnTo>
                    <a:pt x="148581" y="0"/>
                  </a:lnTo>
                  <a:close/>
                </a:path>
              </a:pathLst>
            </a:custGeom>
            <a:solidFill>
              <a:srgbClr val="FFFFFF"/>
            </a:solidFill>
          </p:spPr>
          <p:txBody>
            <a:bodyPr wrap="square" lIns="0" tIns="0" rIns="0" bIns="0" rtlCol="0"/>
            <a:lstStyle/>
            <a:p>
              <a:endParaRPr/>
            </a:p>
          </p:txBody>
        </p:sp>
        <p:sp>
          <p:nvSpPr>
            <p:cNvPr id="18" name="object 108">
              <a:extLst>
                <a:ext uri="{FF2B5EF4-FFF2-40B4-BE49-F238E27FC236}">
                  <a16:creationId xmlns:a16="http://schemas.microsoft.com/office/drawing/2014/main" id="{14551BDF-078F-4E23-4DF2-E19A655072A0}"/>
                </a:ext>
              </a:extLst>
            </p:cNvPr>
            <p:cNvSpPr/>
            <p:nvPr/>
          </p:nvSpPr>
          <p:spPr>
            <a:xfrm>
              <a:off x="9527907" y="7307967"/>
              <a:ext cx="186055" cy="260350"/>
            </a:xfrm>
            <a:custGeom>
              <a:avLst/>
              <a:gdLst/>
              <a:ahLst/>
              <a:cxnLst/>
              <a:rect l="l" t="t" r="r" b="b"/>
              <a:pathLst>
                <a:path w="186054" h="260350">
                  <a:moveTo>
                    <a:pt x="130760" y="0"/>
                  </a:moveTo>
                  <a:lnTo>
                    <a:pt x="130435" y="94"/>
                  </a:lnTo>
                  <a:lnTo>
                    <a:pt x="129200" y="649"/>
                  </a:lnTo>
                  <a:lnTo>
                    <a:pt x="127095" y="1486"/>
                  </a:lnTo>
                  <a:lnTo>
                    <a:pt x="124456" y="2638"/>
                  </a:lnTo>
                  <a:lnTo>
                    <a:pt x="122760" y="3340"/>
                  </a:lnTo>
                  <a:lnTo>
                    <a:pt x="121022" y="4083"/>
                  </a:lnTo>
                  <a:lnTo>
                    <a:pt x="85372" y="27053"/>
                  </a:lnTo>
                  <a:lnTo>
                    <a:pt x="51637" y="64910"/>
                  </a:lnTo>
                  <a:lnTo>
                    <a:pt x="32442" y="98722"/>
                  </a:lnTo>
                  <a:lnTo>
                    <a:pt x="17645" y="137361"/>
                  </a:lnTo>
                  <a:lnTo>
                    <a:pt x="7927" y="176380"/>
                  </a:lnTo>
                  <a:lnTo>
                    <a:pt x="1434" y="222171"/>
                  </a:lnTo>
                  <a:lnTo>
                    <a:pt x="1062" y="229029"/>
                  </a:lnTo>
                  <a:lnTo>
                    <a:pt x="707" y="234495"/>
                  </a:lnTo>
                  <a:lnTo>
                    <a:pt x="460" y="239270"/>
                  </a:lnTo>
                  <a:lnTo>
                    <a:pt x="254" y="245154"/>
                  </a:lnTo>
                  <a:lnTo>
                    <a:pt x="136" y="247940"/>
                  </a:lnTo>
                  <a:lnTo>
                    <a:pt x="0" y="260222"/>
                  </a:lnTo>
                  <a:lnTo>
                    <a:pt x="2366" y="257395"/>
                  </a:lnTo>
                  <a:lnTo>
                    <a:pt x="5884" y="253081"/>
                  </a:lnTo>
                  <a:lnTo>
                    <a:pt x="9360" y="248861"/>
                  </a:lnTo>
                  <a:lnTo>
                    <a:pt x="39255" y="217668"/>
                  </a:lnTo>
                  <a:lnTo>
                    <a:pt x="76670" y="217668"/>
                  </a:lnTo>
                  <a:lnTo>
                    <a:pt x="77421" y="210878"/>
                  </a:lnTo>
                  <a:lnTo>
                    <a:pt x="84674" y="172742"/>
                  </a:lnTo>
                  <a:lnTo>
                    <a:pt x="97808" y="134624"/>
                  </a:lnTo>
                  <a:lnTo>
                    <a:pt x="118226" y="99971"/>
                  </a:lnTo>
                  <a:lnTo>
                    <a:pt x="148061" y="73664"/>
                  </a:lnTo>
                  <a:lnTo>
                    <a:pt x="153189" y="71107"/>
                  </a:lnTo>
                  <a:lnTo>
                    <a:pt x="154079" y="70730"/>
                  </a:lnTo>
                  <a:lnTo>
                    <a:pt x="154812" y="70458"/>
                  </a:lnTo>
                  <a:lnTo>
                    <a:pt x="155398" y="70175"/>
                  </a:lnTo>
                  <a:lnTo>
                    <a:pt x="155995" y="69945"/>
                  </a:lnTo>
                  <a:lnTo>
                    <a:pt x="156435" y="69715"/>
                  </a:lnTo>
                  <a:lnTo>
                    <a:pt x="157063" y="69432"/>
                  </a:lnTo>
                  <a:lnTo>
                    <a:pt x="157230" y="69390"/>
                  </a:lnTo>
                  <a:lnTo>
                    <a:pt x="158037" y="66699"/>
                  </a:lnTo>
                  <a:lnTo>
                    <a:pt x="159911" y="61882"/>
                  </a:lnTo>
                  <a:lnTo>
                    <a:pt x="160885" y="59652"/>
                  </a:lnTo>
                  <a:lnTo>
                    <a:pt x="162319" y="56647"/>
                  </a:lnTo>
                  <a:lnTo>
                    <a:pt x="163691" y="54092"/>
                  </a:lnTo>
                  <a:lnTo>
                    <a:pt x="164413" y="52658"/>
                  </a:lnTo>
                  <a:lnTo>
                    <a:pt x="179355" y="33192"/>
                  </a:lnTo>
                  <a:lnTo>
                    <a:pt x="182999" y="29622"/>
                  </a:lnTo>
                  <a:lnTo>
                    <a:pt x="185711" y="27161"/>
                  </a:lnTo>
                  <a:lnTo>
                    <a:pt x="183093" y="24941"/>
                  </a:lnTo>
                  <a:lnTo>
                    <a:pt x="178738" y="21601"/>
                  </a:lnTo>
                  <a:lnTo>
                    <a:pt x="176549" y="19884"/>
                  </a:lnTo>
                  <a:lnTo>
                    <a:pt x="162979" y="11685"/>
                  </a:lnTo>
                  <a:lnTo>
                    <a:pt x="161262" y="10795"/>
                  </a:lnTo>
                  <a:lnTo>
                    <a:pt x="159544" y="9968"/>
                  </a:lnTo>
                  <a:lnTo>
                    <a:pt x="157785" y="9088"/>
                  </a:lnTo>
                  <a:lnTo>
                    <a:pt x="154215" y="7413"/>
                  </a:lnTo>
                  <a:lnTo>
                    <a:pt x="152456" y="6764"/>
                  </a:lnTo>
                  <a:lnTo>
                    <a:pt x="150717" y="6073"/>
                  </a:lnTo>
                  <a:lnTo>
                    <a:pt x="147262" y="4774"/>
                  </a:lnTo>
                  <a:lnTo>
                    <a:pt x="145587" y="4167"/>
                  </a:lnTo>
                  <a:lnTo>
                    <a:pt x="143157" y="3340"/>
                  </a:lnTo>
                  <a:lnTo>
                    <a:pt x="140864" y="2638"/>
                  </a:lnTo>
                  <a:lnTo>
                    <a:pt x="134980" y="973"/>
                  </a:lnTo>
                  <a:lnTo>
                    <a:pt x="130760" y="0"/>
                  </a:lnTo>
                  <a:close/>
                </a:path>
                <a:path w="186054" h="260350">
                  <a:moveTo>
                    <a:pt x="76670" y="217668"/>
                  </a:moveTo>
                  <a:lnTo>
                    <a:pt x="39255" y="217668"/>
                  </a:lnTo>
                  <a:lnTo>
                    <a:pt x="44407" y="224757"/>
                  </a:lnTo>
                  <a:lnTo>
                    <a:pt x="74280" y="260222"/>
                  </a:lnTo>
                  <a:lnTo>
                    <a:pt x="74374" y="253081"/>
                  </a:lnTo>
                  <a:lnTo>
                    <a:pt x="74451" y="248861"/>
                  </a:lnTo>
                  <a:lnTo>
                    <a:pt x="74678" y="242516"/>
                  </a:lnTo>
                  <a:lnTo>
                    <a:pt x="74908" y="237929"/>
                  </a:lnTo>
                  <a:lnTo>
                    <a:pt x="75233" y="233385"/>
                  </a:lnTo>
                  <a:lnTo>
                    <a:pt x="75505" y="228192"/>
                  </a:lnTo>
                  <a:lnTo>
                    <a:pt x="76670" y="217668"/>
                  </a:lnTo>
                  <a:close/>
                </a:path>
              </a:pathLst>
            </a:custGeom>
            <a:solidFill>
              <a:srgbClr val="000000"/>
            </a:solidFill>
          </p:spPr>
          <p:txBody>
            <a:bodyPr wrap="square" lIns="0" tIns="0" rIns="0" bIns="0" rtlCol="0"/>
            <a:lstStyle/>
            <a:p>
              <a:endParaRPr/>
            </a:p>
          </p:txBody>
        </p:sp>
      </p:grpSp>
      <p:sp>
        <p:nvSpPr>
          <p:cNvPr id="48" name="object 124">
            <a:extLst>
              <a:ext uri="{FF2B5EF4-FFF2-40B4-BE49-F238E27FC236}">
                <a16:creationId xmlns:a16="http://schemas.microsoft.com/office/drawing/2014/main" id="{214DBCDA-F896-848C-FDD6-48F245A1619C}"/>
              </a:ext>
            </a:extLst>
          </p:cNvPr>
          <p:cNvSpPr txBox="1"/>
          <p:nvPr/>
        </p:nvSpPr>
        <p:spPr>
          <a:xfrm>
            <a:off x="10431188" y="4785959"/>
            <a:ext cx="703891" cy="3189271"/>
          </a:xfrm>
          <a:prstGeom prst="rect">
            <a:avLst/>
          </a:prstGeom>
        </p:spPr>
        <p:txBody>
          <a:bodyPr vert="horz" wrap="square" lIns="0" tIns="0" rIns="0" bIns="0" rtlCol="0">
            <a:spAutoFit/>
          </a:bodyPr>
          <a:lstStyle/>
          <a:p>
            <a:pPr marL="12700" marR="5080" algn="just" rtl="0">
              <a:lnSpc>
                <a:spcPct val="330000"/>
              </a:lnSpc>
            </a:pPr>
            <a:r>
              <a:rPr lang="fr" sz="1650" b="0" i="0" u="none" spc="-90" baseline="0">
                <a:latin typeface="DINPro-Medium" panose="020B0504020101020102" pitchFamily="34" charset="0"/>
                <a:ea typeface="DINPro-Medium" panose="020B0504020101020102" pitchFamily="34" charset="0"/>
                <a:cs typeface="DINPro-Medium" panose="020B0504020101020102" pitchFamily="34" charset="0"/>
              </a:rPr>
              <a:t>100%</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96,9%</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92,0%</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90,2%</a:t>
            </a:r>
          </a:p>
        </p:txBody>
      </p:sp>
      <p:sp>
        <p:nvSpPr>
          <p:cNvPr id="49" name="Rechthoek 92">
            <a:extLst>
              <a:ext uri="{FF2B5EF4-FFF2-40B4-BE49-F238E27FC236}">
                <a16:creationId xmlns:a16="http://schemas.microsoft.com/office/drawing/2014/main" id="{DE6A7E3A-4644-ED15-ABB1-B744C8B90E98}"/>
              </a:ext>
            </a:extLst>
          </p:cNvPr>
          <p:cNvSpPr/>
          <p:nvPr/>
        </p:nvSpPr>
        <p:spPr>
          <a:xfrm>
            <a:off x="11289671" y="5851597"/>
            <a:ext cx="5277480" cy="654984"/>
          </a:xfrm>
          <a:prstGeom prst="rect">
            <a:avLst/>
          </a:prstGeom>
          <a:solidFill>
            <a:srgbClr val="FAD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50" name="Rechthoek 93">
            <a:extLst>
              <a:ext uri="{FF2B5EF4-FFF2-40B4-BE49-F238E27FC236}">
                <a16:creationId xmlns:a16="http://schemas.microsoft.com/office/drawing/2014/main" id="{89074D62-AF33-8A65-5674-1248BFC630CF}"/>
              </a:ext>
            </a:extLst>
          </p:cNvPr>
          <p:cNvSpPr/>
          <p:nvPr/>
        </p:nvSpPr>
        <p:spPr>
          <a:xfrm>
            <a:off x="11288939" y="6715278"/>
            <a:ext cx="3744000" cy="654984"/>
          </a:xfrm>
          <a:prstGeom prst="rect">
            <a:avLst/>
          </a:prstGeom>
          <a:solidFill>
            <a:srgbClr val="FD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51" name="Rechthoek 94">
            <a:extLst>
              <a:ext uri="{FF2B5EF4-FFF2-40B4-BE49-F238E27FC236}">
                <a16:creationId xmlns:a16="http://schemas.microsoft.com/office/drawing/2014/main" id="{7FB41DFB-C814-D429-C0D0-91ACF6D359F3}"/>
              </a:ext>
            </a:extLst>
          </p:cNvPr>
          <p:cNvSpPr/>
          <p:nvPr/>
        </p:nvSpPr>
        <p:spPr>
          <a:xfrm>
            <a:off x="11285280" y="7516113"/>
            <a:ext cx="3168000" cy="654984"/>
          </a:xfrm>
          <a:prstGeom prst="rect">
            <a:avLst/>
          </a:prstGeom>
          <a:solidFill>
            <a:srgbClr val="2B5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52" name="Rechthoek 96">
            <a:extLst>
              <a:ext uri="{FF2B5EF4-FFF2-40B4-BE49-F238E27FC236}">
                <a16:creationId xmlns:a16="http://schemas.microsoft.com/office/drawing/2014/main" id="{C12CD4D4-9339-E0B3-8023-C2741C15B547}"/>
              </a:ext>
            </a:extLst>
          </p:cNvPr>
          <p:cNvSpPr/>
          <p:nvPr/>
        </p:nvSpPr>
        <p:spPr>
          <a:xfrm>
            <a:off x="11290279" y="4980625"/>
            <a:ext cx="6238018" cy="6549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grpSp>
        <p:nvGrpSpPr>
          <p:cNvPr id="5" name="Group 4" hidden="1">
            <a:extLst>
              <a:ext uri="{FF2B5EF4-FFF2-40B4-BE49-F238E27FC236}">
                <a16:creationId xmlns:a16="http://schemas.microsoft.com/office/drawing/2014/main" id="{1F8926C6-5D0A-8450-BFDD-BF437632A3DC}"/>
              </a:ext>
            </a:extLst>
          </p:cNvPr>
          <p:cNvGrpSpPr/>
          <p:nvPr/>
        </p:nvGrpSpPr>
        <p:grpSpPr>
          <a:xfrm>
            <a:off x="10932832" y="4552007"/>
            <a:ext cx="6969485" cy="3926773"/>
            <a:chOff x="10932832" y="4552007"/>
            <a:chExt cx="6969485" cy="3926773"/>
          </a:xfrm>
        </p:grpSpPr>
        <p:cxnSp>
          <p:nvCxnSpPr>
            <p:cNvPr id="24" name="Straight Connector 23">
              <a:extLst>
                <a:ext uri="{FF2B5EF4-FFF2-40B4-BE49-F238E27FC236}">
                  <a16:creationId xmlns:a16="http://schemas.microsoft.com/office/drawing/2014/main" id="{621A0139-1043-C790-7B23-5B806176CF68}"/>
                </a:ext>
              </a:extLst>
            </p:cNvPr>
            <p:cNvCxnSpPr/>
            <p:nvPr/>
          </p:nvCxnSpPr>
          <p:spPr>
            <a:xfrm>
              <a:off x="14409031" y="4905043"/>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45D4FDA-04C7-A510-6BA4-60D9A75D07A8}"/>
                </a:ext>
              </a:extLst>
            </p:cNvPr>
            <p:cNvCxnSpPr/>
            <p:nvPr/>
          </p:nvCxnSpPr>
          <p:spPr>
            <a:xfrm>
              <a:off x="1160169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9E06F48-C071-5848-E968-263E4AB4E03C}"/>
                </a:ext>
              </a:extLst>
            </p:cNvPr>
            <p:cNvCxnSpPr/>
            <p:nvPr/>
          </p:nvCxnSpPr>
          <p:spPr>
            <a:xfrm>
              <a:off x="1472095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48A200-7D35-5DEA-14F9-938C8D515527}"/>
                </a:ext>
              </a:extLst>
            </p:cNvPr>
            <p:cNvCxnSpPr/>
            <p:nvPr/>
          </p:nvCxnSpPr>
          <p:spPr>
            <a:xfrm>
              <a:off x="1191362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3A43BD-0A36-A29F-1A60-6CF44E56859E}"/>
                </a:ext>
              </a:extLst>
            </p:cNvPr>
            <p:cNvCxnSpPr/>
            <p:nvPr/>
          </p:nvCxnSpPr>
          <p:spPr>
            <a:xfrm>
              <a:off x="1503288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D1D213-E0EE-B609-0DBD-3494610EAC50}"/>
                </a:ext>
              </a:extLst>
            </p:cNvPr>
            <p:cNvCxnSpPr/>
            <p:nvPr/>
          </p:nvCxnSpPr>
          <p:spPr>
            <a:xfrm>
              <a:off x="1222554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0BCFB5-8765-78FE-B590-6ED0E3ABC8E8}"/>
                </a:ext>
              </a:extLst>
            </p:cNvPr>
            <p:cNvCxnSpPr/>
            <p:nvPr/>
          </p:nvCxnSpPr>
          <p:spPr>
            <a:xfrm>
              <a:off x="1534480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7CB8B7-5C24-9E06-1E9D-BFD4322DAD3C}"/>
                </a:ext>
              </a:extLst>
            </p:cNvPr>
            <p:cNvCxnSpPr/>
            <p:nvPr/>
          </p:nvCxnSpPr>
          <p:spPr>
            <a:xfrm>
              <a:off x="1253747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785FD-D007-953C-2C18-7C81381DEC22}"/>
                </a:ext>
              </a:extLst>
            </p:cNvPr>
            <p:cNvCxnSpPr/>
            <p:nvPr/>
          </p:nvCxnSpPr>
          <p:spPr>
            <a:xfrm>
              <a:off x="1565673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9D59F6-BB9D-146F-2421-748631107F82}"/>
                </a:ext>
              </a:extLst>
            </p:cNvPr>
            <p:cNvCxnSpPr/>
            <p:nvPr/>
          </p:nvCxnSpPr>
          <p:spPr>
            <a:xfrm>
              <a:off x="1284940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69F24C-8EAC-D415-BFD9-0E178A72CB7B}"/>
                </a:ext>
              </a:extLst>
            </p:cNvPr>
            <p:cNvCxnSpPr/>
            <p:nvPr/>
          </p:nvCxnSpPr>
          <p:spPr>
            <a:xfrm>
              <a:off x="1596866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74CD4EB-1B0B-CB44-2BFC-7BC64DDA6394}"/>
                </a:ext>
              </a:extLst>
            </p:cNvPr>
            <p:cNvCxnSpPr/>
            <p:nvPr/>
          </p:nvCxnSpPr>
          <p:spPr>
            <a:xfrm>
              <a:off x="1316132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43E9B1-E40C-2C80-AC19-2DA1F1B7C322}"/>
                </a:ext>
              </a:extLst>
            </p:cNvPr>
            <p:cNvCxnSpPr/>
            <p:nvPr/>
          </p:nvCxnSpPr>
          <p:spPr>
            <a:xfrm>
              <a:off x="1628058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FFC5BE1-E1CD-2344-9ED4-B880553B189B}"/>
                </a:ext>
              </a:extLst>
            </p:cNvPr>
            <p:cNvCxnSpPr/>
            <p:nvPr/>
          </p:nvCxnSpPr>
          <p:spPr>
            <a:xfrm>
              <a:off x="1347325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39B87D9-DECB-DC32-5B5F-B3C7C05B21BE}"/>
                </a:ext>
              </a:extLst>
            </p:cNvPr>
            <p:cNvCxnSpPr/>
            <p:nvPr/>
          </p:nvCxnSpPr>
          <p:spPr>
            <a:xfrm>
              <a:off x="1659251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263136-24ED-2095-256C-21311FA2BC2D}"/>
                </a:ext>
              </a:extLst>
            </p:cNvPr>
            <p:cNvCxnSpPr/>
            <p:nvPr/>
          </p:nvCxnSpPr>
          <p:spPr>
            <a:xfrm>
              <a:off x="1378517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F262566-9EDA-993C-C1A7-BC0E5BB9A924}"/>
                </a:ext>
              </a:extLst>
            </p:cNvPr>
            <p:cNvCxnSpPr/>
            <p:nvPr/>
          </p:nvCxnSpPr>
          <p:spPr>
            <a:xfrm>
              <a:off x="1690443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7E7DA27-68CF-3588-B97F-CFAAB3BF78CF}"/>
                </a:ext>
              </a:extLst>
            </p:cNvPr>
            <p:cNvCxnSpPr/>
            <p:nvPr/>
          </p:nvCxnSpPr>
          <p:spPr>
            <a:xfrm>
              <a:off x="1409710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E7909D5-B66C-BBED-0C7D-73F027FADBD5}"/>
                </a:ext>
              </a:extLst>
            </p:cNvPr>
            <p:cNvCxnSpPr/>
            <p:nvPr/>
          </p:nvCxnSpPr>
          <p:spPr>
            <a:xfrm>
              <a:off x="1721636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object 124">
              <a:extLst>
                <a:ext uri="{FF2B5EF4-FFF2-40B4-BE49-F238E27FC236}">
                  <a16:creationId xmlns:a16="http://schemas.microsoft.com/office/drawing/2014/main" id="{82D89F14-26FC-777C-9760-A424ACC62604}"/>
                </a:ext>
              </a:extLst>
            </p:cNvPr>
            <p:cNvSpPr txBox="1"/>
            <p:nvPr/>
          </p:nvSpPr>
          <p:spPr>
            <a:xfrm>
              <a:off x="10932832"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80%</a:t>
              </a:r>
              <a:endParaRPr sz="1400">
                <a:latin typeface="DINPro" panose="020B0504020101020102" pitchFamily="34" charset="0"/>
                <a:cs typeface="DINPro" panose="020B0504020101020102" pitchFamily="34" charset="0"/>
              </a:endParaRPr>
            </a:p>
          </p:txBody>
        </p:sp>
        <p:sp>
          <p:nvSpPr>
            <p:cNvPr id="46" name="object 124">
              <a:extLst>
                <a:ext uri="{FF2B5EF4-FFF2-40B4-BE49-F238E27FC236}">
                  <a16:creationId xmlns:a16="http://schemas.microsoft.com/office/drawing/2014/main" id="{243C9718-9F3F-727F-B110-5863A4FF732C}"/>
                </a:ext>
              </a:extLst>
            </p:cNvPr>
            <p:cNvSpPr txBox="1"/>
            <p:nvPr/>
          </p:nvSpPr>
          <p:spPr>
            <a:xfrm>
              <a:off x="14081413"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90%</a:t>
              </a:r>
              <a:endParaRPr sz="1400">
                <a:latin typeface="DINPro" panose="020B0504020101020102" pitchFamily="34" charset="0"/>
                <a:cs typeface="DINPro" panose="020B0504020101020102" pitchFamily="34" charset="0"/>
              </a:endParaRPr>
            </a:p>
          </p:txBody>
        </p:sp>
        <p:sp>
          <p:nvSpPr>
            <p:cNvPr id="47" name="object 124">
              <a:extLst>
                <a:ext uri="{FF2B5EF4-FFF2-40B4-BE49-F238E27FC236}">
                  <a16:creationId xmlns:a16="http://schemas.microsoft.com/office/drawing/2014/main" id="{1B8B8A9C-B399-0EF6-7A8D-FFF79E69764B}"/>
                </a:ext>
              </a:extLst>
            </p:cNvPr>
            <p:cNvSpPr txBox="1"/>
            <p:nvPr/>
          </p:nvSpPr>
          <p:spPr>
            <a:xfrm>
              <a:off x="17188439" y="4552007"/>
              <a:ext cx="713878" cy="269342"/>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100%</a:t>
              </a:r>
              <a:endParaRPr sz="1400">
                <a:latin typeface="DINPro" panose="020B0504020101020102" pitchFamily="34" charset="0"/>
                <a:cs typeface="DINPro" panose="020B0504020101020102" pitchFamily="34" charset="0"/>
              </a:endParaRPr>
            </a:p>
          </p:txBody>
        </p:sp>
        <p:cxnSp>
          <p:nvCxnSpPr>
            <p:cNvPr id="53" name="Straight Connector 52">
              <a:extLst>
                <a:ext uri="{FF2B5EF4-FFF2-40B4-BE49-F238E27FC236}">
                  <a16:creationId xmlns:a16="http://schemas.microsoft.com/office/drawing/2014/main" id="{FBB9609E-679C-E366-997B-112C6B46F327}"/>
                </a:ext>
              </a:extLst>
            </p:cNvPr>
            <p:cNvCxnSpPr/>
            <p:nvPr/>
          </p:nvCxnSpPr>
          <p:spPr>
            <a:xfrm>
              <a:off x="17528296" y="4905043"/>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871D263-7389-7A57-00BD-38B58B11D677}"/>
                </a:ext>
              </a:extLst>
            </p:cNvPr>
            <p:cNvCxnSpPr/>
            <p:nvPr/>
          </p:nvCxnSpPr>
          <p:spPr>
            <a:xfrm>
              <a:off x="11289771" y="4905043"/>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56" name="Picture 55">
            <a:extLst>
              <a:ext uri="{FF2B5EF4-FFF2-40B4-BE49-F238E27FC236}">
                <a16:creationId xmlns:a16="http://schemas.microsoft.com/office/drawing/2014/main" id="{0AD29FEE-5843-B19B-E44B-0314801E35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881" y="4882165"/>
            <a:ext cx="2179984" cy="878049"/>
          </a:xfrm>
          <a:prstGeom prst="rect">
            <a:avLst/>
          </a:prstGeom>
        </p:spPr>
      </p:pic>
      <p:sp>
        <p:nvSpPr>
          <p:cNvPr id="57" name="Google Shape;759;p31">
            <a:extLst>
              <a:ext uri="{FF2B5EF4-FFF2-40B4-BE49-F238E27FC236}">
                <a16:creationId xmlns:a16="http://schemas.microsoft.com/office/drawing/2014/main" id="{CF19EDD4-B072-1D10-6305-B1E1B493BA5F}"/>
              </a:ext>
            </a:extLst>
          </p:cNvPr>
          <p:cNvSpPr txBox="1"/>
          <p:nvPr/>
        </p:nvSpPr>
        <p:spPr>
          <a:xfrm>
            <a:off x="11455084" y="7732384"/>
            <a:ext cx="3974017" cy="215444"/>
          </a:xfrm>
          <a:prstGeom prst="rect">
            <a:avLst/>
          </a:prstGeom>
          <a:noFill/>
          <a:ln>
            <a:noFill/>
          </a:ln>
        </p:spPr>
        <p:txBody>
          <a:bodyPr spcFirstLastPara="1" wrap="square" lIns="0" tIns="0" rIns="0" bIns="0" anchor="ctr" anchorCtr="0">
            <a:spAutoFit/>
          </a:bodyPr>
          <a:lstStyle/>
          <a:p>
            <a:pPr lvl="0" algn="l" rtl="0"/>
            <a:r>
              <a:rPr lang="fr" sz="1400" b="1" i="0" u="none" baseline="0" dirty="0">
                <a:solidFill>
                  <a:schemeClr val="bg1"/>
                </a:solidFill>
                <a:latin typeface="DINPro-Bold" panose="020B0504020101020102" pitchFamily="34" charset="0"/>
                <a:ea typeface="DINPro-Bold" panose="020B0504020101020102" pitchFamily="34" charset="0"/>
                <a:cs typeface="DINPro-Bold" panose="020B0504020101020102" pitchFamily="34" charset="0"/>
                <a:sym typeface="Arial"/>
              </a:rPr>
              <a:t>MICHELIN PRIMACY 4+</a:t>
            </a:r>
          </a:p>
        </p:txBody>
      </p:sp>
      <p:sp>
        <p:nvSpPr>
          <p:cNvPr id="58" name="Google Shape;759;p31">
            <a:extLst>
              <a:ext uri="{FF2B5EF4-FFF2-40B4-BE49-F238E27FC236}">
                <a16:creationId xmlns:a16="http://schemas.microsoft.com/office/drawing/2014/main" id="{432B0E02-5574-49BE-3566-E32C0239EC61}"/>
              </a:ext>
            </a:extLst>
          </p:cNvPr>
          <p:cNvSpPr txBox="1"/>
          <p:nvPr/>
        </p:nvSpPr>
        <p:spPr>
          <a:xfrm>
            <a:off x="11455083" y="6067336"/>
            <a:ext cx="4386277"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dirty="0">
                <a:sym typeface="Arial"/>
              </a:rPr>
              <a:t>PIRELLI CINTURATO P7 (P7C2)</a:t>
            </a:r>
          </a:p>
        </p:txBody>
      </p:sp>
      <p:sp>
        <p:nvSpPr>
          <p:cNvPr id="61" name="Google Shape;759;p31">
            <a:extLst>
              <a:ext uri="{FF2B5EF4-FFF2-40B4-BE49-F238E27FC236}">
                <a16:creationId xmlns:a16="http://schemas.microsoft.com/office/drawing/2014/main" id="{508F19FD-5780-B91B-3E5D-7630B9C2ADAD}"/>
              </a:ext>
            </a:extLst>
          </p:cNvPr>
          <p:cNvSpPr txBox="1"/>
          <p:nvPr/>
        </p:nvSpPr>
        <p:spPr>
          <a:xfrm>
            <a:off x="11455084" y="6926577"/>
            <a:ext cx="3455384"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dirty="0">
                <a:sym typeface="Arial"/>
              </a:rPr>
              <a:t>CONTINENTAL PREMIUMCONTACT 6</a:t>
            </a:r>
          </a:p>
        </p:txBody>
      </p:sp>
      <p:sp>
        <p:nvSpPr>
          <p:cNvPr id="55" name="Google Shape;759;p31">
            <a:extLst>
              <a:ext uri="{FF2B5EF4-FFF2-40B4-BE49-F238E27FC236}">
                <a16:creationId xmlns:a16="http://schemas.microsoft.com/office/drawing/2014/main" id="{AD3AC115-CC6A-C664-0D2A-D5852F054860}"/>
              </a:ext>
            </a:extLst>
          </p:cNvPr>
          <p:cNvSpPr txBox="1"/>
          <p:nvPr/>
        </p:nvSpPr>
        <p:spPr>
          <a:xfrm>
            <a:off x="11207772" y="3799345"/>
            <a:ext cx="6665276" cy="645028"/>
          </a:xfrm>
          <a:prstGeom prst="rect">
            <a:avLst/>
          </a:prstGeom>
          <a:noFill/>
          <a:ln>
            <a:noFill/>
          </a:ln>
        </p:spPr>
        <p:txBody>
          <a:bodyPr spcFirstLastPara="1" wrap="square" lIns="0" tIns="90150" rIns="0" bIns="0" anchor="t" anchorCtr="0">
            <a:spAutoFit/>
          </a:bodyPr>
          <a:lstStyle/>
          <a:p>
            <a:pPr lvl="0" algn="l" rtl="0"/>
            <a:r>
              <a:rPr lang="fr" b="1" i="0" u="none" baseline="0" dirty="0">
                <a:latin typeface="DINPro" panose="020B0504020101020102" pitchFamily="34" charset="0"/>
                <a:ea typeface="DINPro" panose="020B0504020101020102" pitchFamily="34" charset="0"/>
                <a:cs typeface="DINPro" panose="020B0504020101020102" pitchFamily="34" charset="0"/>
                <a:sym typeface="Arial"/>
              </a:rPr>
              <a:t>PERFORMANCES LATÉRALES AQUAPLANING * [%]</a:t>
            </a:r>
            <a:br>
              <a:rPr lang="fr" b="1" dirty="0">
                <a:latin typeface="DINPro" panose="020B0504020101020102" pitchFamily="34" charset="0"/>
                <a:cs typeface="DINPro" panose="020B0504020101020102" pitchFamily="34" charset="0"/>
                <a:sym typeface="Arial"/>
              </a:rPr>
            </a:br>
            <a:r>
              <a:rPr lang="fr" b="0" i="0" u="none" baseline="0" dirty="0">
                <a:latin typeface="DINPro" panose="020B0504020101020102" pitchFamily="34" charset="0"/>
                <a:ea typeface="DINPro" panose="020B0504020101020102" pitchFamily="34" charset="0"/>
                <a:cs typeface="DINPro" panose="020B0504020101020102" pitchFamily="34" charset="0"/>
                <a:sym typeface="Arial"/>
              </a:rPr>
              <a:t>« Le meilleur score est le plus élevé »</a:t>
            </a:r>
          </a:p>
        </p:txBody>
      </p:sp>
      <p:sp>
        <p:nvSpPr>
          <p:cNvPr id="59" name="object 22">
            <a:extLst>
              <a:ext uri="{FF2B5EF4-FFF2-40B4-BE49-F238E27FC236}">
                <a16:creationId xmlns:a16="http://schemas.microsoft.com/office/drawing/2014/main" id="{E39E44CE-3D9F-6577-9232-ED3C8720E74A}"/>
              </a:ext>
            </a:extLst>
          </p:cNvPr>
          <p:cNvSpPr txBox="1"/>
          <p:nvPr/>
        </p:nvSpPr>
        <p:spPr>
          <a:xfrm>
            <a:off x="14313032" y="10924550"/>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dirty="0">
                <a:latin typeface="DINPro" panose="020B0504020101020102" pitchFamily="34" charset="0"/>
                <a:ea typeface="Arial" charset="0"/>
                <a:cs typeface="DINPro" panose="020B0504020101020102" pitchFamily="34" charset="0"/>
              </a:rPr>
              <a:t>2022 © BRIDGESTONE EMIA</a:t>
            </a:r>
            <a:endParaRPr sz="1200" spc="300" dirty="0">
              <a:latin typeface="DINPro" panose="020B0504020101020102" pitchFamily="34" charset="0"/>
              <a:ea typeface="Arial" charset="0"/>
              <a:cs typeface="DINPro" panose="020B0504020101020102" pitchFamily="34" charset="0"/>
            </a:endParaRPr>
          </a:p>
        </p:txBody>
      </p:sp>
      <p:sp>
        <p:nvSpPr>
          <p:cNvPr id="60" name="Rectangle 81">
            <a:extLst>
              <a:ext uri="{FF2B5EF4-FFF2-40B4-BE49-F238E27FC236}">
                <a16:creationId xmlns:a16="http://schemas.microsoft.com/office/drawing/2014/main" id="{A2B6EC9F-CAA6-45FC-A188-96C99F502B7D}"/>
              </a:ext>
            </a:extLst>
          </p:cNvPr>
          <p:cNvSpPr/>
          <p:nvPr/>
        </p:nvSpPr>
        <p:spPr>
          <a:xfrm>
            <a:off x="7294564" y="5609665"/>
            <a:ext cx="1207611" cy="832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sec</a:t>
            </a:r>
          </a:p>
        </p:txBody>
      </p:sp>
      <p:sp>
        <p:nvSpPr>
          <p:cNvPr id="62" name="Rectangle 81">
            <a:extLst>
              <a:ext uri="{FF2B5EF4-FFF2-40B4-BE49-F238E27FC236}">
                <a16:creationId xmlns:a16="http://schemas.microsoft.com/office/drawing/2014/main" id="{C8D499F7-8EA9-4F7B-9D7E-7773F8A4101A}"/>
              </a:ext>
            </a:extLst>
          </p:cNvPr>
          <p:cNvSpPr/>
          <p:nvPr/>
        </p:nvSpPr>
        <p:spPr>
          <a:xfrm>
            <a:off x="693305" y="5798910"/>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b="1" dirty="0">
                <a:solidFill>
                  <a:schemeClr val="tx1"/>
                </a:solidFill>
                <a:latin typeface="DINPro" panose="020B0504020101020102" pitchFamily="34" charset="0"/>
              </a:rPr>
              <a:t>Aquaplaning latéral</a:t>
            </a:r>
          </a:p>
        </p:txBody>
      </p:sp>
      <p:sp>
        <p:nvSpPr>
          <p:cNvPr id="63" name="Rectangle 81">
            <a:extLst>
              <a:ext uri="{FF2B5EF4-FFF2-40B4-BE49-F238E27FC236}">
                <a16:creationId xmlns:a16="http://schemas.microsoft.com/office/drawing/2014/main" id="{27624425-5315-451F-8D38-E71CC3748FF7}"/>
              </a:ext>
            </a:extLst>
          </p:cNvPr>
          <p:cNvSpPr/>
          <p:nvPr/>
        </p:nvSpPr>
        <p:spPr>
          <a:xfrm>
            <a:off x="4001309" y="3588001"/>
            <a:ext cx="1757808"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500" dirty="0">
                <a:solidFill>
                  <a:schemeClr val="tx1"/>
                </a:solidFill>
                <a:latin typeface="DINPro" panose="020B0504020101020102" pitchFamily="34" charset="0"/>
              </a:rPr>
              <a:t>Aquaplaning en ligne droite</a:t>
            </a:r>
          </a:p>
        </p:txBody>
      </p:sp>
      <p:sp>
        <p:nvSpPr>
          <p:cNvPr id="64" name="Rectangle 81">
            <a:extLst>
              <a:ext uri="{FF2B5EF4-FFF2-40B4-BE49-F238E27FC236}">
                <a16:creationId xmlns:a16="http://schemas.microsoft.com/office/drawing/2014/main" id="{1FE0FAC3-14B0-477F-A26C-1773303BE651}"/>
              </a:ext>
            </a:extLst>
          </p:cNvPr>
          <p:cNvSpPr/>
          <p:nvPr/>
        </p:nvSpPr>
        <p:spPr>
          <a:xfrm>
            <a:off x="1141501" y="8716243"/>
            <a:ext cx="2000669"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Adhérence latérale sur sol mouillé</a:t>
            </a:r>
          </a:p>
        </p:txBody>
      </p:sp>
      <p:sp>
        <p:nvSpPr>
          <p:cNvPr id="65" name="Rectangle 81">
            <a:extLst>
              <a:ext uri="{FF2B5EF4-FFF2-40B4-BE49-F238E27FC236}">
                <a16:creationId xmlns:a16="http://schemas.microsoft.com/office/drawing/2014/main" id="{E9F464BB-C020-4ABE-9471-E9D6FA52DFF7}"/>
              </a:ext>
            </a:extLst>
          </p:cNvPr>
          <p:cNvSpPr/>
          <p:nvPr/>
        </p:nvSpPr>
        <p:spPr>
          <a:xfrm>
            <a:off x="6376883" y="8648654"/>
            <a:ext cx="1374855" cy="537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mouillé</a:t>
            </a:r>
          </a:p>
        </p:txBody>
      </p:sp>
      <p:sp>
        <p:nvSpPr>
          <p:cNvPr id="66" name="Rectangle 81">
            <a:extLst>
              <a:ext uri="{FF2B5EF4-FFF2-40B4-BE49-F238E27FC236}">
                <a16:creationId xmlns:a16="http://schemas.microsoft.com/office/drawing/2014/main" id="{D279509D-1ADB-47FB-907A-CC3B8E94246D}"/>
              </a:ext>
            </a:extLst>
          </p:cNvPr>
          <p:cNvSpPr/>
          <p:nvPr/>
        </p:nvSpPr>
        <p:spPr>
          <a:xfrm>
            <a:off x="3249870" y="9733068"/>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Turanza 6</a:t>
            </a:r>
          </a:p>
        </p:txBody>
      </p:sp>
      <p:sp>
        <p:nvSpPr>
          <p:cNvPr id="67" name="Rectangle 81">
            <a:extLst>
              <a:ext uri="{FF2B5EF4-FFF2-40B4-BE49-F238E27FC236}">
                <a16:creationId xmlns:a16="http://schemas.microsoft.com/office/drawing/2014/main" id="{03C4318F-8E3E-4A10-9A2D-424E8FA5E09A}"/>
              </a:ext>
            </a:extLst>
          </p:cNvPr>
          <p:cNvSpPr/>
          <p:nvPr/>
        </p:nvSpPr>
        <p:spPr>
          <a:xfrm>
            <a:off x="5000142" y="9733068"/>
            <a:ext cx="270347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Moy. de la concurrence</a:t>
            </a:r>
          </a:p>
        </p:txBody>
      </p:sp>
      <p:grpSp>
        <p:nvGrpSpPr>
          <p:cNvPr id="6" name="Groep 5">
            <a:extLst>
              <a:ext uri="{FF2B5EF4-FFF2-40B4-BE49-F238E27FC236}">
                <a16:creationId xmlns:a16="http://schemas.microsoft.com/office/drawing/2014/main" id="{6525B64B-37ED-405E-985C-D1B9EF14463F}"/>
              </a:ext>
            </a:extLst>
          </p:cNvPr>
          <p:cNvGrpSpPr/>
          <p:nvPr/>
        </p:nvGrpSpPr>
        <p:grpSpPr>
          <a:xfrm>
            <a:off x="16736756" y="9293018"/>
            <a:ext cx="1165560" cy="654983"/>
            <a:chOff x="16736756" y="9293018"/>
            <a:chExt cx="815089" cy="654983"/>
          </a:xfrm>
        </p:grpSpPr>
        <p:pic>
          <p:nvPicPr>
            <p:cNvPr id="1026" name="Picture 2" descr="Exit PNG">
              <a:extLst>
                <a:ext uri="{FF2B5EF4-FFF2-40B4-BE49-F238E27FC236}">
                  <a16:creationId xmlns:a16="http://schemas.microsoft.com/office/drawing/2014/main" id="{400C2F79-E2A8-C245-B8EF-4728CE34B5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36756" y="9293018"/>
              <a:ext cx="815089" cy="654983"/>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759;p31">
              <a:extLst>
                <a:ext uri="{FF2B5EF4-FFF2-40B4-BE49-F238E27FC236}">
                  <a16:creationId xmlns:a16="http://schemas.microsoft.com/office/drawing/2014/main" id="{B69AD4FF-A1E0-432D-AD6D-F30263D98C9C}"/>
                </a:ext>
              </a:extLst>
            </p:cNvPr>
            <p:cNvSpPr txBox="1"/>
            <p:nvPr/>
          </p:nvSpPr>
          <p:spPr>
            <a:xfrm>
              <a:off x="16866339" y="9383751"/>
              <a:ext cx="577111" cy="230832"/>
            </a:xfrm>
            <a:prstGeom prst="rect">
              <a:avLst/>
            </a:prstGeom>
            <a:solidFill>
              <a:srgbClr val="1D8A7D"/>
            </a:solid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sz="1500" b="1" i="0" u="none" spc="290" baseline="0">
                  <a:sym typeface="Arial"/>
                </a:rPr>
                <a:t>SORTIE</a:t>
              </a:r>
            </a:p>
          </p:txBody>
        </p:sp>
      </p:grpSp>
    </p:spTree>
    <p:extLst>
      <p:ext uri="{BB962C8B-B14F-4D97-AF65-F5344CB8AC3E}">
        <p14:creationId xmlns:p14="http://schemas.microsoft.com/office/powerpoint/2010/main" val="595113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hthoek 96">
            <a:extLst>
              <a:ext uri="{FF2B5EF4-FFF2-40B4-BE49-F238E27FC236}">
                <a16:creationId xmlns:a16="http://schemas.microsoft.com/office/drawing/2014/main" id="{1A7F7BDD-2481-6396-526F-AB753D9A93DD}"/>
              </a:ext>
            </a:extLst>
          </p:cNvPr>
          <p:cNvSpPr/>
          <p:nvPr/>
        </p:nvSpPr>
        <p:spPr>
          <a:xfrm>
            <a:off x="11274236" y="4981978"/>
            <a:ext cx="6236827" cy="6549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pic>
        <p:nvPicPr>
          <p:cNvPr id="45" name="Picture 44">
            <a:extLst>
              <a:ext uri="{FF2B5EF4-FFF2-40B4-BE49-F238E27FC236}">
                <a16:creationId xmlns:a16="http://schemas.microsoft.com/office/drawing/2014/main" id="{6425E218-8081-2593-F1D7-D7C3A58E2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7839" y="4883518"/>
            <a:ext cx="2179984" cy="878049"/>
          </a:xfrm>
          <a:prstGeom prst="rect">
            <a:avLst/>
          </a:prstGeom>
        </p:spPr>
      </p:pic>
      <p:sp>
        <p:nvSpPr>
          <p:cNvPr id="4" name="Text Placeholder 3">
            <a:extLst>
              <a:ext uri="{FF2B5EF4-FFF2-40B4-BE49-F238E27FC236}">
                <a16:creationId xmlns:a16="http://schemas.microsoft.com/office/drawing/2014/main" id="{F11DB6BF-E15A-9140-8A40-7030EAC97A16}"/>
              </a:ext>
            </a:extLst>
          </p:cNvPr>
          <p:cNvSpPr>
            <a:spLocks noGrp="1"/>
          </p:cNvSpPr>
          <p:nvPr>
            <p:ph type="body" sz="quarter" idx="12"/>
          </p:nvPr>
        </p:nvSpPr>
        <p:spPr>
          <a:xfrm>
            <a:off x="925250" y="896947"/>
            <a:ext cx="7109715" cy="595062"/>
          </a:xfrm>
        </p:spPr>
        <p:txBody>
          <a:bodyPr/>
          <a:lstStyle/>
          <a:p>
            <a:pPr algn="l" rtl="0"/>
            <a:r>
              <a:rPr lang="fr" b="1" i="0" u="none" baseline="0"/>
              <a:t>        AQUAPLANING EN LIGNE DROITE </a:t>
            </a:r>
          </a:p>
        </p:txBody>
      </p:sp>
      <p:sp>
        <p:nvSpPr>
          <p:cNvPr id="2" name="Text Placeholder 1">
            <a:extLst>
              <a:ext uri="{FF2B5EF4-FFF2-40B4-BE49-F238E27FC236}">
                <a16:creationId xmlns:a16="http://schemas.microsoft.com/office/drawing/2014/main" id="{35CD72D5-DDC0-8F4B-960A-18C99BD02692}"/>
              </a:ext>
            </a:extLst>
          </p:cNvPr>
          <p:cNvSpPr>
            <a:spLocks noGrp="1"/>
          </p:cNvSpPr>
          <p:nvPr>
            <p:ph type="body" sz="quarter" idx="11"/>
          </p:nvPr>
        </p:nvSpPr>
        <p:spPr/>
        <p:txBody>
          <a:bodyPr/>
          <a:lstStyle/>
          <a:p>
            <a:pPr algn="l" rtl="0"/>
            <a:r>
              <a:rPr lang="fr" b="0" i="0" u="none" baseline="0">
                <a:solidFill>
                  <a:schemeClr val="tx1"/>
                </a:solidFill>
              </a:rPr>
              <a:t>RÉSULTATS TÜV SÜD – AQUAPLANING EN LIGNE DROITE </a:t>
            </a:r>
          </a:p>
        </p:txBody>
      </p:sp>
      <p:pic>
        <p:nvPicPr>
          <p:cNvPr id="3" name="Picture 2">
            <a:extLst>
              <a:ext uri="{FF2B5EF4-FFF2-40B4-BE49-F238E27FC236}">
                <a16:creationId xmlns:a16="http://schemas.microsoft.com/office/drawing/2014/main" id="{5A7C4C62-B373-D740-B960-71ABB334237E}"/>
              </a:ext>
            </a:extLst>
          </p:cNvPr>
          <p:cNvPicPr>
            <a:picLocks noChangeAspect="1"/>
          </p:cNvPicPr>
          <p:nvPr/>
        </p:nvPicPr>
        <p:blipFill>
          <a:blip r:embed="rId4"/>
          <a:stretch>
            <a:fillRect/>
          </a:stretch>
        </p:blipFill>
        <p:spPr>
          <a:xfrm>
            <a:off x="9512300" y="882554"/>
            <a:ext cx="1079500" cy="1079500"/>
          </a:xfrm>
          <a:prstGeom prst="rect">
            <a:avLst/>
          </a:prstGeom>
        </p:spPr>
      </p:pic>
      <p:pic>
        <p:nvPicPr>
          <p:cNvPr id="6" name="Graphic 5">
            <a:extLst>
              <a:ext uri="{FF2B5EF4-FFF2-40B4-BE49-F238E27FC236}">
                <a16:creationId xmlns:a16="http://schemas.microsoft.com/office/drawing/2014/main" id="{DFE3E640-54D8-1860-AA8F-0160A2AE49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331" y="811887"/>
            <a:ext cx="711369" cy="711369"/>
          </a:xfrm>
          <a:prstGeom prst="rect">
            <a:avLst/>
          </a:prstGeom>
        </p:spPr>
      </p:pic>
      <p:pic>
        <p:nvPicPr>
          <p:cNvPr id="9" name="Picture 8">
            <a:extLst>
              <a:ext uri="{FF2B5EF4-FFF2-40B4-BE49-F238E27FC236}">
                <a16:creationId xmlns:a16="http://schemas.microsoft.com/office/drawing/2014/main" id="{9CD546F0-BFD0-1336-3376-B1EE7C39218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4714" y="3633492"/>
            <a:ext cx="7195762" cy="6464300"/>
          </a:xfrm>
          <a:prstGeom prst="rect">
            <a:avLst/>
          </a:prstGeom>
        </p:spPr>
      </p:pic>
      <p:sp>
        <p:nvSpPr>
          <p:cNvPr id="11" name="Text Placeholder 3">
            <a:extLst>
              <a:ext uri="{FF2B5EF4-FFF2-40B4-BE49-F238E27FC236}">
                <a16:creationId xmlns:a16="http://schemas.microsoft.com/office/drawing/2014/main" id="{EC793D97-65C5-1A0C-AB1C-AE83B3EF23BA}"/>
              </a:ext>
            </a:extLst>
          </p:cNvPr>
          <p:cNvSpPr txBox="1">
            <a:spLocks/>
          </p:cNvSpPr>
          <p:nvPr/>
        </p:nvSpPr>
        <p:spPr>
          <a:xfrm>
            <a:off x="11205431" y="8956231"/>
            <a:ext cx="4809555" cy="1090042"/>
          </a:xfrm>
          <a:prstGeom prst="rect">
            <a:avLst/>
          </a:prstGeom>
        </p:spPr>
        <p:txBody>
          <a:bodyPr wrap="square">
            <a:spAutoFit/>
          </a:bodyPr>
          <a:lstStyle>
            <a:lvl1pPr marL="0" algn="l" defTabSz="914400" rtl="0" eaLnBrk="1" latinLnBrk="0" hangingPunct="1">
              <a:lnSpc>
                <a:spcPct val="100000"/>
              </a:lnSpc>
              <a:spcBef>
                <a:spcPts val="120"/>
              </a:spcBef>
              <a:tabLst>
                <a:tab pos="952500" algn="l"/>
                <a:tab pos="1364615" algn="l"/>
                <a:tab pos="2108835" algn="l"/>
              </a:tabLst>
              <a:defRPr lang="fr"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b="0" i="0">
                <a:latin typeface="DINPro" panose="020B0504020101020102" pitchFamily="34" charset="0"/>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1600" b="1" i="0" u="none" baseline="0" dirty="0"/>
              <a:t>Relever le défi de conduite :</a:t>
            </a:r>
            <a:endParaRPr lang="fr" sz="1600" b="0" dirty="0"/>
          </a:p>
          <a:p>
            <a:pPr algn="l" rtl="0"/>
            <a:r>
              <a:rPr lang="fr" sz="1600" b="0" i="0" u="none" baseline="0" dirty="0">
                <a:latin typeface="DINPro" panose="020B0504020101020102" pitchFamily="34" charset="0"/>
                <a:ea typeface="DINPro" panose="020B0504020101020102" pitchFamily="34" charset="0"/>
                <a:cs typeface="DINPro" panose="020B0504020101020102" pitchFamily="34" charset="0"/>
              </a:rPr>
              <a:t>Stabilité du véhicule en cas d'aquaplaning rectiligne asymétrique (seuls les pneus d'un côté du véhicule entrent dans la flaque)</a:t>
            </a:r>
          </a:p>
        </p:txBody>
      </p:sp>
      <p:grpSp>
        <p:nvGrpSpPr>
          <p:cNvPr id="5" name="Group 4" hidden="1">
            <a:extLst>
              <a:ext uri="{FF2B5EF4-FFF2-40B4-BE49-F238E27FC236}">
                <a16:creationId xmlns:a16="http://schemas.microsoft.com/office/drawing/2014/main" id="{8F53C03A-3827-1316-C2C2-ECA77D858346}"/>
              </a:ext>
            </a:extLst>
          </p:cNvPr>
          <p:cNvGrpSpPr/>
          <p:nvPr/>
        </p:nvGrpSpPr>
        <p:grpSpPr>
          <a:xfrm>
            <a:off x="10932832" y="4552007"/>
            <a:ext cx="6969485" cy="3926773"/>
            <a:chOff x="10932832" y="4552007"/>
            <a:chExt cx="6969485" cy="3926773"/>
          </a:xfrm>
        </p:grpSpPr>
        <p:cxnSp>
          <p:nvCxnSpPr>
            <p:cNvPr id="14" name="Straight Connector 13">
              <a:extLst>
                <a:ext uri="{FF2B5EF4-FFF2-40B4-BE49-F238E27FC236}">
                  <a16:creationId xmlns:a16="http://schemas.microsoft.com/office/drawing/2014/main" id="{85316061-95C1-66E5-ACB5-6E1EC8ABE6C5}"/>
                </a:ext>
              </a:extLst>
            </p:cNvPr>
            <p:cNvCxnSpPr/>
            <p:nvPr/>
          </p:nvCxnSpPr>
          <p:spPr>
            <a:xfrm>
              <a:off x="14409021" y="4905043"/>
              <a:ext cx="0" cy="357373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A3A34B-8554-34D3-15FA-EDC0CA5C08A8}"/>
                </a:ext>
              </a:extLst>
            </p:cNvPr>
            <p:cNvCxnSpPr/>
            <p:nvPr/>
          </p:nvCxnSpPr>
          <p:spPr>
            <a:xfrm>
              <a:off x="1160169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A74692-5955-7E5C-5609-5B532F4F4E6E}"/>
                </a:ext>
              </a:extLst>
            </p:cNvPr>
            <p:cNvCxnSpPr/>
            <p:nvPr/>
          </p:nvCxnSpPr>
          <p:spPr>
            <a:xfrm>
              <a:off x="1472094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59F839-1B40-3517-2DA0-2796EC9D8D60}"/>
                </a:ext>
              </a:extLst>
            </p:cNvPr>
            <p:cNvCxnSpPr/>
            <p:nvPr/>
          </p:nvCxnSpPr>
          <p:spPr>
            <a:xfrm>
              <a:off x="1191362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B23DE5-8B18-7B6D-DEDC-CE2CAC469F9B}"/>
                </a:ext>
              </a:extLst>
            </p:cNvPr>
            <p:cNvCxnSpPr/>
            <p:nvPr/>
          </p:nvCxnSpPr>
          <p:spPr>
            <a:xfrm>
              <a:off x="1503287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4BA27A-5C3B-EEE3-017C-112A93E06B88}"/>
                </a:ext>
              </a:extLst>
            </p:cNvPr>
            <p:cNvCxnSpPr/>
            <p:nvPr/>
          </p:nvCxnSpPr>
          <p:spPr>
            <a:xfrm>
              <a:off x="1222554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2EDC42-AC64-B362-B995-C3CCD78EB849}"/>
                </a:ext>
              </a:extLst>
            </p:cNvPr>
            <p:cNvCxnSpPr/>
            <p:nvPr/>
          </p:nvCxnSpPr>
          <p:spPr>
            <a:xfrm>
              <a:off x="1534479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E43B86-A7D6-C799-8F45-D31381C542FB}"/>
                </a:ext>
              </a:extLst>
            </p:cNvPr>
            <p:cNvCxnSpPr/>
            <p:nvPr/>
          </p:nvCxnSpPr>
          <p:spPr>
            <a:xfrm>
              <a:off x="1253747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36D1E3-E6AE-283D-A046-BA14E0031720}"/>
                </a:ext>
              </a:extLst>
            </p:cNvPr>
            <p:cNvCxnSpPr/>
            <p:nvPr/>
          </p:nvCxnSpPr>
          <p:spPr>
            <a:xfrm>
              <a:off x="1565672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4CE7FF-23D5-03D6-4EAD-0E73E19E604B}"/>
                </a:ext>
              </a:extLst>
            </p:cNvPr>
            <p:cNvCxnSpPr/>
            <p:nvPr/>
          </p:nvCxnSpPr>
          <p:spPr>
            <a:xfrm>
              <a:off x="12849396" y="4905043"/>
              <a:ext cx="0" cy="357373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E5F133-DE29-0E22-4C2A-1FEEA734A394}"/>
                </a:ext>
              </a:extLst>
            </p:cNvPr>
            <p:cNvCxnSpPr/>
            <p:nvPr/>
          </p:nvCxnSpPr>
          <p:spPr>
            <a:xfrm>
              <a:off x="15968646" y="4905043"/>
              <a:ext cx="0" cy="357373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52B5F0-2B20-7809-06C7-4FC553183EEE}"/>
                </a:ext>
              </a:extLst>
            </p:cNvPr>
            <p:cNvCxnSpPr/>
            <p:nvPr/>
          </p:nvCxnSpPr>
          <p:spPr>
            <a:xfrm>
              <a:off x="1316132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CC8FF13-5E6F-1CE4-9185-F706F2C89A1F}"/>
                </a:ext>
              </a:extLst>
            </p:cNvPr>
            <p:cNvCxnSpPr/>
            <p:nvPr/>
          </p:nvCxnSpPr>
          <p:spPr>
            <a:xfrm>
              <a:off x="1628057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476912-BE71-725B-8A74-9FA63B4A4154}"/>
                </a:ext>
              </a:extLst>
            </p:cNvPr>
            <p:cNvCxnSpPr/>
            <p:nvPr/>
          </p:nvCxnSpPr>
          <p:spPr>
            <a:xfrm>
              <a:off x="1347324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C17644-DBD4-9DBA-04A3-E9D94857941A}"/>
                </a:ext>
              </a:extLst>
            </p:cNvPr>
            <p:cNvCxnSpPr/>
            <p:nvPr/>
          </p:nvCxnSpPr>
          <p:spPr>
            <a:xfrm>
              <a:off x="1659249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F5BC51-EC7F-4619-BF75-6E4EBE38669B}"/>
                </a:ext>
              </a:extLst>
            </p:cNvPr>
            <p:cNvCxnSpPr/>
            <p:nvPr/>
          </p:nvCxnSpPr>
          <p:spPr>
            <a:xfrm>
              <a:off x="1378517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15F3D2-F496-250C-ED61-05C54172BCD6}"/>
                </a:ext>
              </a:extLst>
            </p:cNvPr>
            <p:cNvCxnSpPr/>
            <p:nvPr/>
          </p:nvCxnSpPr>
          <p:spPr>
            <a:xfrm>
              <a:off x="16904421"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D7E056-7E1C-5A8A-7F94-E05D628C72FB}"/>
                </a:ext>
              </a:extLst>
            </p:cNvPr>
            <p:cNvCxnSpPr/>
            <p:nvPr/>
          </p:nvCxnSpPr>
          <p:spPr>
            <a:xfrm>
              <a:off x="1409709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CF0F5E5-567F-A92B-E884-272EFD2E09BB}"/>
                </a:ext>
              </a:extLst>
            </p:cNvPr>
            <p:cNvCxnSpPr/>
            <p:nvPr/>
          </p:nvCxnSpPr>
          <p:spPr>
            <a:xfrm>
              <a:off x="17216346" y="4905043"/>
              <a:ext cx="0" cy="3573737"/>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5" name="object 124">
              <a:extLst>
                <a:ext uri="{FF2B5EF4-FFF2-40B4-BE49-F238E27FC236}">
                  <a16:creationId xmlns:a16="http://schemas.microsoft.com/office/drawing/2014/main" id="{B0D204AD-917D-CB46-CB78-59837B2EDC38}"/>
                </a:ext>
              </a:extLst>
            </p:cNvPr>
            <p:cNvSpPr txBox="1"/>
            <p:nvPr/>
          </p:nvSpPr>
          <p:spPr>
            <a:xfrm>
              <a:off x="10932832"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90%</a:t>
              </a:r>
              <a:endParaRPr sz="1400">
                <a:latin typeface="DINPro" panose="020B0504020101020102" pitchFamily="34" charset="0"/>
                <a:cs typeface="DINPro" panose="020B0504020101020102" pitchFamily="34" charset="0"/>
              </a:endParaRPr>
            </a:p>
          </p:txBody>
        </p:sp>
        <p:sp>
          <p:nvSpPr>
            <p:cNvPr id="36" name="object 124">
              <a:extLst>
                <a:ext uri="{FF2B5EF4-FFF2-40B4-BE49-F238E27FC236}">
                  <a16:creationId xmlns:a16="http://schemas.microsoft.com/office/drawing/2014/main" id="{3F629DDF-F038-1CEE-C529-5EE89E3D1217}"/>
                </a:ext>
              </a:extLst>
            </p:cNvPr>
            <p:cNvSpPr txBox="1"/>
            <p:nvPr/>
          </p:nvSpPr>
          <p:spPr>
            <a:xfrm>
              <a:off x="14081413"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95%</a:t>
              </a:r>
              <a:endParaRPr sz="1400">
                <a:latin typeface="DINPro" panose="020B0504020101020102" pitchFamily="34" charset="0"/>
                <a:cs typeface="DINPro" panose="020B0504020101020102" pitchFamily="34" charset="0"/>
              </a:endParaRPr>
            </a:p>
          </p:txBody>
        </p:sp>
        <p:sp>
          <p:nvSpPr>
            <p:cNvPr id="37" name="object 124">
              <a:extLst>
                <a:ext uri="{FF2B5EF4-FFF2-40B4-BE49-F238E27FC236}">
                  <a16:creationId xmlns:a16="http://schemas.microsoft.com/office/drawing/2014/main" id="{7CDB0245-3CFA-EE68-D288-A91A8089E5C2}"/>
                </a:ext>
              </a:extLst>
            </p:cNvPr>
            <p:cNvSpPr txBox="1"/>
            <p:nvPr/>
          </p:nvSpPr>
          <p:spPr>
            <a:xfrm>
              <a:off x="17188439" y="4552007"/>
              <a:ext cx="713878" cy="269342"/>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100%</a:t>
              </a:r>
              <a:endParaRPr sz="1400">
                <a:latin typeface="DINPro" panose="020B0504020101020102" pitchFamily="34" charset="0"/>
                <a:cs typeface="DINPro" panose="020B0504020101020102" pitchFamily="34" charset="0"/>
              </a:endParaRPr>
            </a:p>
          </p:txBody>
        </p:sp>
        <p:cxnSp>
          <p:nvCxnSpPr>
            <p:cNvPr id="43" name="Straight Connector 42">
              <a:extLst>
                <a:ext uri="{FF2B5EF4-FFF2-40B4-BE49-F238E27FC236}">
                  <a16:creationId xmlns:a16="http://schemas.microsoft.com/office/drawing/2014/main" id="{0CC56A89-C9F3-6AC8-B0D2-4A8F9954E4DF}"/>
                </a:ext>
              </a:extLst>
            </p:cNvPr>
            <p:cNvCxnSpPr/>
            <p:nvPr/>
          </p:nvCxnSpPr>
          <p:spPr>
            <a:xfrm>
              <a:off x="17528296" y="4905043"/>
              <a:ext cx="0" cy="357373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1BA53C9-724E-8975-6E04-760D5ADFCD38}"/>
                </a:ext>
              </a:extLst>
            </p:cNvPr>
            <p:cNvCxnSpPr/>
            <p:nvPr/>
          </p:nvCxnSpPr>
          <p:spPr>
            <a:xfrm>
              <a:off x="11289771" y="4905043"/>
              <a:ext cx="0" cy="357373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object 124">
              <a:extLst>
                <a:ext uri="{FF2B5EF4-FFF2-40B4-BE49-F238E27FC236}">
                  <a16:creationId xmlns:a16="http://schemas.microsoft.com/office/drawing/2014/main" id="{45220142-BD1A-69B5-9415-740588FB7502}"/>
                </a:ext>
              </a:extLst>
            </p:cNvPr>
            <p:cNvSpPr txBox="1"/>
            <p:nvPr/>
          </p:nvSpPr>
          <p:spPr>
            <a:xfrm>
              <a:off x="12497472"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92,5%</a:t>
              </a:r>
              <a:endParaRPr sz="1400">
                <a:latin typeface="DINPro" panose="020B0504020101020102" pitchFamily="34" charset="0"/>
                <a:cs typeface="DINPro" panose="020B0504020101020102" pitchFamily="34" charset="0"/>
              </a:endParaRPr>
            </a:p>
          </p:txBody>
        </p:sp>
        <p:sp>
          <p:nvSpPr>
            <p:cNvPr id="50" name="object 124">
              <a:extLst>
                <a:ext uri="{FF2B5EF4-FFF2-40B4-BE49-F238E27FC236}">
                  <a16:creationId xmlns:a16="http://schemas.microsoft.com/office/drawing/2014/main" id="{E965128F-BF83-5E95-099F-706AE3B3BC62}"/>
                </a:ext>
              </a:extLst>
            </p:cNvPr>
            <p:cNvSpPr txBox="1"/>
            <p:nvPr/>
          </p:nvSpPr>
          <p:spPr>
            <a:xfrm>
              <a:off x="15616592"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97,5%</a:t>
              </a:r>
              <a:endParaRPr sz="1400">
                <a:latin typeface="DINPro" panose="020B0504020101020102" pitchFamily="34" charset="0"/>
                <a:cs typeface="DINPro" panose="020B0504020101020102" pitchFamily="34" charset="0"/>
              </a:endParaRPr>
            </a:p>
          </p:txBody>
        </p:sp>
        <p:cxnSp>
          <p:nvCxnSpPr>
            <p:cNvPr id="129" name="Straight Connector 128">
              <a:extLst>
                <a:ext uri="{FF2B5EF4-FFF2-40B4-BE49-F238E27FC236}">
                  <a16:creationId xmlns:a16="http://schemas.microsoft.com/office/drawing/2014/main" id="{AB407E88-656D-EAF5-F097-AA39E52CFC4B}"/>
                </a:ext>
              </a:extLst>
            </p:cNvPr>
            <p:cNvCxnSpPr/>
            <p:nvPr/>
          </p:nvCxnSpPr>
          <p:spPr>
            <a:xfrm>
              <a:off x="1153931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1C15900-B1AE-6D82-67C3-E844E4EAF3A6}"/>
                </a:ext>
              </a:extLst>
            </p:cNvPr>
            <p:cNvCxnSpPr/>
            <p:nvPr/>
          </p:nvCxnSpPr>
          <p:spPr>
            <a:xfrm>
              <a:off x="1465856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77D478B-E115-1852-9CBC-9F3AFC2C1075}"/>
                </a:ext>
              </a:extLst>
            </p:cNvPr>
            <p:cNvCxnSpPr/>
            <p:nvPr/>
          </p:nvCxnSpPr>
          <p:spPr>
            <a:xfrm>
              <a:off x="1185123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03B9B28-A3EA-24D1-D5AC-76DF2F4F7F92}"/>
                </a:ext>
              </a:extLst>
            </p:cNvPr>
            <p:cNvCxnSpPr/>
            <p:nvPr/>
          </p:nvCxnSpPr>
          <p:spPr>
            <a:xfrm>
              <a:off x="1497048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67F0F22-5BF0-5824-0D33-25AF06040D2E}"/>
                </a:ext>
              </a:extLst>
            </p:cNvPr>
            <p:cNvCxnSpPr/>
            <p:nvPr/>
          </p:nvCxnSpPr>
          <p:spPr>
            <a:xfrm>
              <a:off x="1216316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825C848-4E58-31FF-D004-EC5E74705DA6}"/>
                </a:ext>
              </a:extLst>
            </p:cNvPr>
            <p:cNvCxnSpPr/>
            <p:nvPr/>
          </p:nvCxnSpPr>
          <p:spPr>
            <a:xfrm>
              <a:off x="1528241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FBAC8B0-D64F-A784-89FE-41D5ED166F1A}"/>
                </a:ext>
              </a:extLst>
            </p:cNvPr>
            <p:cNvCxnSpPr/>
            <p:nvPr/>
          </p:nvCxnSpPr>
          <p:spPr>
            <a:xfrm>
              <a:off x="1247508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F5CDF9D-A35E-7F22-8DD3-84333120AC87}"/>
                </a:ext>
              </a:extLst>
            </p:cNvPr>
            <p:cNvCxnSpPr/>
            <p:nvPr/>
          </p:nvCxnSpPr>
          <p:spPr>
            <a:xfrm>
              <a:off x="1559433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5E22440-E50F-F58D-7B76-FE351E2ADF9A}"/>
                </a:ext>
              </a:extLst>
            </p:cNvPr>
            <p:cNvCxnSpPr/>
            <p:nvPr/>
          </p:nvCxnSpPr>
          <p:spPr>
            <a:xfrm>
              <a:off x="1278701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06CBA39-B1CD-69AF-E876-48049AF127AC}"/>
                </a:ext>
              </a:extLst>
            </p:cNvPr>
            <p:cNvCxnSpPr/>
            <p:nvPr/>
          </p:nvCxnSpPr>
          <p:spPr>
            <a:xfrm>
              <a:off x="1590626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DFFD6AC-E698-CC1E-B01A-DF0CE8EBDE18}"/>
                </a:ext>
              </a:extLst>
            </p:cNvPr>
            <p:cNvCxnSpPr/>
            <p:nvPr/>
          </p:nvCxnSpPr>
          <p:spPr>
            <a:xfrm>
              <a:off x="1309893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7189BDD-17E2-5275-CED0-096195DBA02A}"/>
                </a:ext>
              </a:extLst>
            </p:cNvPr>
            <p:cNvCxnSpPr/>
            <p:nvPr/>
          </p:nvCxnSpPr>
          <p:spPr>
            <a:xfrm>
              <a:off x="1621818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CE648D7-662E-8831-D935-302032703B4A}"/>
                </a:ext>
              </a:extLst>
            </p:cNvPr>
            <p:cNvCxnSpPr/>
            <p:nvPr/>
          </p:nvCxnSpPr>
          <p:spPr>
            <a:xfrm>
              <a:off x="1341086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335047-9E78-5503-F258-7EC6A33162A7}"/>
                </a:ext>
              </a:extLst>
            </p:cNvPr>
            <p:cNvCxnSpPr/>
            <p:nvPr/>
          </p:nvCxnSpPr>
          <p:spPr>
            <a:xfrm>
              <a:off x="1653011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A276FE8-D2F0-9EBD-81B8-1A27F318014A}"/>
                </a:ext>
              </a:extLst>
            </p:cNvPr>
            <p:cNvCxnSpPr/>
            <p:nvPr/>
          </p:nvCxnSpPr>
          <p:spPr>
            <a:xfrm>
              <a:off x="1372278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13FDB75-A6F7-4E80-8516-E78460F570B4}"/>
                </a:ext>
              </a:extLst>
            </p:cNvPr>
            <p:cNvCxnSpPr/>
            <p:nvPr/>
          </p:nvCxnSpPr>
          <p:spPr>
            <a:xfrm>
              <a:off x="1684203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C9DA06C-9D46-4EE4-7E99-2B01512702B5}"/>
                </a:ext>
              </a:extLst>
            </p:cNvPr>
            <p:cNvCxnSpPr/>
            <p:nvPr/>
          </p:nvCxnSpPr>
          <p:spPr>
            <a:xfrm>
              <a:off x="1403471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A4D6D9-8A5C-A3CD-8C15-36E00AFDEA29}"/>
                </a:ext>
              </a:extLst>
            </p:cNvPr>
            <p:cNvCxnSpPr/>
            <p:nvPr/>
          </p:nvCxnSpPr>
          <p:spPr>
            <a:xfrm>
              <a:off x="1715396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5397D08-8FA2-4411-9FE8-6D831A8703AE}"/>
                </a:ext>
              </a:extLst>
            </p:cNvPr>
            <p:cNvCxnSpPr/>
            <p:nvPr/>
          </p:nvCxnSpPr>
          <p:spPr>
            <a:xfrm>
              <a:off x="1147692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908F220-CC3D-B7D2-3725-FE83F98FEE97}"/>
                </a:ext>
              </a:extLst>
            </p:cNvPr>
            <p:cNvCxnSpPr/>
            <p:nvPr/>
          </p:nvCxnSpPr>
          <p:spPr>
            <a:xfrm>
              <a:off x="1459617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1529993-2FBE-AD75-ECA9-74577F01185D}"/>
                </a:ext>
              </a:extLst>
            </p:cNvPr>
            <p:cNvCxnSpPr/>
            <p:nvPr/>
          </p:nvCxnSpPr>
          <p:spPr>
            <a:xfrm>
              <a:off x="1178885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D6FA911-E6BF-DFD4-0608-0DA59724A0EC}"/>
                </a:ext>
              </a:extLst>
            </p:cNvPr>
            <p:cNvCxnSpPr/>
            <p:nvPr/>
          </p:nvCxnSpPr>
          <p:spPr>
            <a:xfrm>
              <a:off x="1490810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C8264BE-9544-585A-4EF5-C44579C5CAED}"/>
                </a:ext>
              </a:extLst>
            </p:cNvPr>
            <p:cNvCxnSpPr/>
            <p:nvPr/>
          </p:nvCxnSpPr>
          <p:spPr>
            <a:xfrm>
              <a:off x="1210077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6C62E65-E624-288F-55DB-D4343D5C31D0}"/>
                </a:ext>
              </a:extLst>
            </p:cNvPr>
            <p:cNvCxnSpPr/>
            <p:nvPr/>
          </p:nvCxnSpPr>
          <p:spPr>
            <a:xfrm>
              <a:off x="1522002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362DD72-4670-3121-91AF-C3B6FFB71142}"/>
                </a:ext>
              </a:extLst>
            </p:cNvPr>
            <p:cNvCxnSpPr/>
            <p:nvPr/>
          </p:nvCxnSpPr>
          <p:spPr>
            <a:xfrm>
              <a:off x="1241270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BF06BB7-17C6-CC4F-5EEA-3352889531F9}"/>
                </a:ext>
              </a:extLst>
            </p:cNvPr>
            <p:cNvCxnSpPr/>
            <p:nvPr/>
          </p:nvCxnSpPr>
          <p:spPr>
            <a:xfrm>
              <a:off x="1553195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6633483-B0ED-152E-ADDD-65E691917386}"/>
                </a:ext>
              </a:extLst>
            </p:cNvPr>
            <p:cNvCxnSpPr/>
            <p:nvPr/>
          </p:nvCxnSpPr>
          <p:spPr>
            <a:xfrm>
              <a:off x="1272462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6379DD6-F814-1BD1-51F5-BB15FDB8ECFC}"/>
                </a:ext>
              </a:extLst>
            </p:cNvPr>
            <p:cNvCxnSpPr/>
            <p:nvPr/>
          </p:nvCxnSpPr>
          <p:spPr>
            <a:xfrm>
              <a:off x="1584387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53CAB14-04D6-A603-931C-CC1E844169F5}"/>
                </a:ext>
              </a:extLst>
            </p:cNvPr>
            <p:cNvCxnSpPr/>
            <p:nvPr/>
          </p:nvCxnSpPr>
          <p:spPr>
            <a:xfrm>
              <a:off x="1303655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D4336A8C-2E16-1464-4E1A-71B0FDE41FF4}"/>
                </a:ext>
              </a:extLst>
            </p:cNvPr>
            <p:cNvCxnSpPr/>
            <p:nvPr/>
          </p:nvCxnSpPr>
          <p:spPr>
            <a:xfrm>
              <a:off x="1615580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76E3D4E-2FB1-8A93-092D-6DCCA0B9796F}"/>
                </a:ext>
              </a:extLst>
            </p:cNvPr>
            <p:cNvCxnSpPr/>
            <p:nvPr/>
          </p:nvCxnSpPr>
          <p:spPr>
            <a:xfrm>
              <a:off x="1334847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5BD44BE-B5B4-2B1E-0027-C96AB97E3487}"/>
                </a:ext>
              </a:extLst>
            </p:cNvPr>
            <p:cNvCxnSpPr/>
            <p:nvPr/>
          </p:nvCxnSpPr>
          <p:spPr>
            <a:xfrm>
              <a:off x="1646772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A3AC24A-DA60-B0F9-72DF-9C1B5C8A03C6}"/>
                </a:ext>
              </a:extLst>
            </p:cNvPr>
            <p:cNvCxnSpPr/>
            <p:nvPr/>
          </p:nvCxnSpPr>
          <p:spPr>
            <a:xfrm>
              <a:off x="1366040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35D2520F-E18F-CE88-C0E1-CFA0A0137E51}"/>
                </a:ext>
              </a:extLst>
            </p:cNvPr>
            <p:cNvCxnSpPr/>
            <p:nvPr/>
          </p:nvCxnSpPr>
          <p:spPr>
            <a:xfrm>
              <a:off x="1677965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92A654D-CA65-6E66-69A3-1DAD48AE2549}"/>
                </a:ext>
              </a:extLst>
            </p:cNvPr>
            <p:cNvCxnSpPr/>
            <p:nvPr/>
          </p:nvCxnSpPr>
          <p:spPr>
            <a:xfrm>
              <a:off x="1397232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5EE739E-D697-6323-4BF9-8D158849A411}"/>
                </a:ext>
              </a:extLst>
            </p:cNvPr>
            <p:cNvCxnSpPr/>
            <p:nvPr/>
          </p:nvCxnSpPr>
          <p:spPr>
            <a:xfrm>
              <a:off x="1709157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E5E664A-E772-EB3B-6152-0661CF552E1B}"/>
                </a:ext>
              </a:extLst>
            </p:cNvPr>
            <p:cNvCxnSpPr/>
            <p:nvPr/>
          </p:nvCxnSpPr>
          <p:spPr>
            <a:xfrm>
              <a:off x="1141454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1ADB6A8-FBCD-57E0-483E-92C964247E50}"/>
                </a:ext>
              </a:extLst>
            </p:cNvPr>
            <p:cNvCxnSpPr/>
            <p:nvPr/>
          </p:nvCxnSpPr>
          <p:spPr>
            <a:xfrm>
              <a:off x="1453379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E3A1CD9C-CA2D-1480-AF76-16744FF56A7F}"/>
                </a:ext>
              </a:extLst>
            </p:cNvPr>
            <p:cNvCxnSpPr/>
            <p:nvPr/>
          </p:nvCxnSpPr>
          <p:spPr>
            <a:xfrm>
              <a:off x="1172646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7766438-0F5E-824A-8EFE-DC2C5EC8F723}"/>
                </a:ext>
              </a:extLst>
            </p:cNvPr>
            <p:cNvCxnSpPr/>
            <p:nvPr/>
          </p:nvCxnSpPr>
          <p:spPr>
            <a:xfrm>
              <a:off x="1484571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4D7D4C8-356F-6749-7B1A-BB2689E250D9}"/>
                </a:ext>
              </a:extLst>
            </p:cNvPr>
            <p:cNvCxnSpPr/>
            <p:nvPr/>
          </p:nvCxnSpPr>
          <p:spPr>
            <a:xfrm>
              <a:off x="1203839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2FEAE0A-EB7A-E53E-787B-00A59BE9A48F}"/>
                </a:ext>
              </a:extLst>
            </p:cNvPr>
            <p:cNvCxnSpPr/>
            <p:nvPr/>
          </p:nvCxnSpPr>
          <p:spPr>
            <a:xfrm>
              <a:off x="1515764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D0218B6-B4FD-1895-7CC2-61A678B5ABF4}"/>
                </a:ext>
              </a:extLst>
            </p:cNvPr>
            <p:cNvCxnSpPr/>
            <p:nvPr/>
          </p:nvCxnSpPr>
          <p:spPr>
            <a:xfrm>
              <a:off x="1235031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1A7FD98-4A26-B674-4CD3-1215CC510793}"/>
                </a:ext>
              </a:extLst>
            </p:cNvPr>
            <p:cNvCxnSpPr/>
            <p:nvPr/>
          </p:nvCxnSpPr>
          <p:spPr>
            <a:xfrm>
              <a:off x="1546956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1FF167B-FC34-CE3D-4A16-C238F80F530A}"/>
                </a:ext>
              </a:extLst>
            </p:cNvPr>
            <p:cNvCxnSpPr/>
            <p:nvPr/>
          </p:nvCxnSpPr>
          <p:spPr>
            <a:xfrm>
              <a:off x="1266224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617E306-B97F-53CF-3AE1-F1D7045529D2}"/>
                </a:ext>
              </a:extLst>
            </p:cNvPr>
            <p:cNvCxnSpPr/>
            <p:nvPr/>
          </p:nvCxnSpPr>
          <p:spPr>
            <a:xfrm>
              <a:off x="1578149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91314D4-A019-AF50-4090-B71332D105F0}"/>
                </a:ext>
              </a:extLst>
            </p:cNvPr>
            <p:cNvCxnSpPr/>
            <p:nvPr/>
          </p:nvCxnSpPr>
          <p:spPr>
            <a:xfrm>
              <a:off x="1297416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F3F1E60-06A8-D355-674F-54FC4FBEC401}"/>
                </a:ext>
              </a:extLst>
            </p:cNvPr>
            <p:cNvCxnSpPr/>
            <p:nvPr/>
          </p:nvCxnSpPr>
          <p:spPr>
            <a:xfrm>
              <a:off x="1609341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C9638AF-7AF8-7DD9-4D39-D3B444B028F1}"/>
                </a:ext>
              </a:extLst>
            </p:cNvPr>
            <p:cNvCxnSpPr/>
            <p:nvPr/>
          </p:nvCxnSpPr>
          <p:spPr>
            <a:xfrm>
              <a:off x="1328609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5110655-94D6-A9B5-3514-889A712BC99B}"/>
                </a:ext>
              </a:extLst>
            </p:cNvPr>
            <p:cNvCxnSpPr/>
            <p:nvPr/>
          </p:nvCxnSpPr>
          <p:spPr>
            <a:xfrm>
              <a:off x="1640534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9E6A279-C3D9-59CB-30ED-1BECBD0223A0}"/>
                </a:ext>
              </a:extLst>
            </p:cNvPr>
            <p:cNvCxnSpPr/>
            <p:nvPr/>
          </p:nvCxnSpPr>
          <p:spPr>
            <a:xfrm>
              <a:off x="1359801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2ECC7F5-71EF-0FC9-A3DE-09AA5423E59A}"/>
                </a:ext>
              </a:extLst>
            </p:cNvPr>
            <p:cNvCxnSpPr/>
            <p:nvPr/>
          </p:nvCxnSpPr>
          <p:spPr>
            <a:xfrm>
              <a:off x="1671726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1BC559C-5565-54F4-F6C4-DB2CA7758CF1}"/>
                </a:ext>
              </a:extLst>
            </p:cNvPr>
            <p:cNvCxnSpPr/>
            <p:nvPr/>
          </p:nvCxnSpPr>
          <p:spPr>
            <a:xfrm>
              <a:off x="1390994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CC428FE-0970-F5D0-BFA8-342565445D4A}"/>
                </a:ext>
              </a:extLst>
            </p:cNvPr>
            <p:cNvCxnSpPr/>
            <p:nvPr/>
          </p:nvCxnSpPr>
          <p:spPr>
            <a:xfrm>
              <a:off x="1702919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632F181-09F5-C558-50E9-A1E116F55A12}"/>
                </a:ext>
              </a:extLst>
            </p:cNvPr>
            <p:cNvCxnSpPr/>
            <p:nvPr/>
          </p:nvCxnSpPr>
          <p:spPr>
            <a:xfrm>
              <a:off x="1135215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237A3C3-F389-C9CD-2F4F-7CC75D8D94E2}"/>
                </a:ext>
              </a:extLst>
            </p:cNvPr>
            <p:cNvCxnSpPr/>
            <p:nvPr/>
          </p:nvCxnSpPr>
          <p:spPr>
            <a:xfrm>
              <a:off x="1447140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379240E-377F-1AD9-3620-3ED0C7650FF1}"/>
                </a:ext>
              </a:extLst>
            </p:cNvPr>
            <p:cNvCxnSpPr/>
            <p:nvPr/>
          </p:nvCxnSpPr>
          <p:spPr>
            <a:xfrm>
              <a:off x="1166408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77999F9-B0B2-4F58-C5BD-15B7345DB242}"/>
                </a:ext>
              </a:extLst>
            </p:cNvPr>
            <p:cNvCxnSpPr/>
            <p:nvPr/>
          </p:nvCxnSpPr>
          <p:spPr>
            <a:xfrm>
              <a:off x="1478333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080C89E-3D8D-B5EF-B908-A3512199D071}"/>
                </a:ext>
              </a:extLst>
            </p:cNvPr>
            <p:cNvCxnSpPr/>
            <p:nvPr/>
          </p:nvCxnSpPr>
          <p:spPr>
            <a:xfrm>
              <a:off x="1197600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82C0045-46D7-F36B-EE30-0CF338F4E387}"/>
                </a:ext>
              </a:extLst>
            </p:cNvPr>
            <p:cNvCxnSpPr/>
            <p:nvPr/>
          </p:nvCxnSpPr>
          <p:spPr>
            <a:xfrm>
              <a:off x="1509525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956A6CB-AA61-0843-854D-041C357D8F32}"/>
                </a:ext>
              </a:extLst>
            </p:cNvPr>
            <p:cNvCxnSpPr/>
            <p:nvPr/>
          </p:nvCxnSpPr>
          <p:spPr>
            <a:xfrm>
              <a:off x="1228793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49BDCCD-5182-AA77-622C-580CB75F163B}"/>
                </a:ext>
              </a:extLst>
            </p:cNvPr>
            <p:cNvCxnSpPr/>
            <p:nvPr/>
          </p:nvCxnSpPr>
          <p:spPr>
            <a:xfrm>
              <a:off x="1540718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E8EA5FF-5A76-45C9-9500-BD9FE0B07040}"/>
                </a:ext>
              </a:extLst>
            </p:cNvPr>
            <p:cNvCxnSpPr/>
            <p:nvPr/>
          </p:nvCxnSpPr>
          <p:spPr>
            <a:xfrm>
              <a:off x="1259985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55A2119B-D1F0-BAFB-006A-7C62D8953743}"/>
                </a:ext>
              </a:extLst>
            </p:cNvPr>
            <p:cNvCxnSpPr/>
            <p:nvPr/>
          </p:nvCxnSpPr>
          <p:spPr>
            <a:xfrm>
              <a:off x="1571910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0ACA652-5E1B-63E0-B30E-77E41273DFEE}"/>
                </a:ext>
              </a:extLst>
            </p:cNvPr>
            <p:cNvCxnSpPr/>
            <p:nvPr/>
          </p:nvCxnSpPr>
          <p:spPr>
            <a:xfrm>
              <a:off x="1291178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F5F32C9-461C-F4F8-5759-B34ECD366CC4}"/>
                </a:ext>
              </a:extLst>
            </p:cNvPr>
            <p:cNvCxnSpPr/>
            <p:nvPr/>
          </p:nvCxnSpPr>
          <p:spPr>
            <a:xfrm>
              <a:off x="1603103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398D6D4-956C-C705-24D7-4621235D6CAF}"/>
                </a:ext>
              </a:extLst>
            </p:cNvPr>
            <p:cNvCxnSpPr/>
            <p:nvPr/>
          </p:nvCxnSpPr>
          <p:spPr>
            <a:xfrm>
              <a:off x="1322370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E360FE9A-978B-A699-4C6E-D6DAEB66C410}"/>
                </a:ext>
              </a:extLst>
            </p:cNvPr>
            <p:cNvCxnSpPr/>
            <p:nvPr/>
          </p:nvCxnSpPr>
          <p:spPr>
            <a:xfrm>
              <a:off x="1634295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75307DF-61CF-96D6-F5DC-B02ACAF3799F}"/>
                </a:ext>
              </a:extLst>
            </p:cNvPr>
            <p:cNvCxnSpPr/>
            <p:nvPr/>
          </p:nvCxnSpPr>
          <p:spPr>
            <a:xfrm>
              <a:off x="1353563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A4EFFC5-76B2-8AFF-D01E-E74E66E0EB8F}"/>
                </a:ext>
              </a:extLst>
            </p:cNvPr>
            <p:cNvCxnSpPr/>
            <p:nvPr/>
          </p:nvCxnSpPr>
          <p:spPr>
            <a:xfrm>
              <a:off x="1665488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A6F72CF-A79B-F8D8-1923-0242C4CB29D6}"/>
                </a:ext>
              </a:extLst>
            </p:cNvPr>
            <p:cNvCxnSpPr/>
            <p:nvPr/>
          </p:nvCxnSpPr>
          <p:spPr>
            <a:xfrm>
              <a:off x="1384755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E1B7725-B452-5E96-3355-B0C4199F1E1C}"/>
                </a:ext>
              </a:extLst>
            </p:cNvPr>
            <p:cNvCxnSpPr/>
            <p:nvPr/>
          </p:nvCxnSpPr>
          <p:spPr>
            <a:xfrm>
              <a:off x="1696680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1FCA4A69-4F2B-D3BA-C001-CCCB16D9FB4B}"/>
                </a:ext>
              </a:extLst>
            </p:cNvPr>
            <p:cNvCxnSpPr/>
            <p:nvPr/>
          </p:nvCxnSpPr>
          <p:spPr>
            <a:xfrm>
              <a:off x="1434663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F2A503C-1A66-23E5-C856-9658B8DCADE5}"/>
                </a:ext>
              </a:extLst>
            </p:cNvPr>
            <p:cNvCxnSpPr/>
            <p:nvPr/>
          </p:nvCxnSpPr>
          <p:spPr>
            <a:xfrm>
              <a:off x="1428425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C99436FB-C453-97C2-F13C-DC85F70805B4}"/>
                </a:ext>
              </a:extLst>
            </p:cNvPr>
            <p:cNvCxnSpPr/>
            <p:nvPr/>
          </p:nvCxnSpPr>
          <p:spPr>
            <a:xfrm>
              <a:off x="1422186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50227AD-0A86-5D94-6BD8-5AF4438B52D5}"/>
                </a:ext>
              </a:extLst>
            </p:cNvPr>
            <p:cNvCxnSpPr/>
            <p:nvPr/>
          </p:nvCxnSpPr>
          <p:spPr>
            <a:xfrm>
              <a:off x="1415948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6F694155-DF70-40C1-3ECB-03900CD8F9C9}"/>
                </a:ext>
              </a:extLst>
            </p:cNvPr>
            <p:cNvCxnSpPr/>
            <p:nvPr/>
          </p:nvCxnSpPr>
          <p:spPr>
            <a:xfrm>
              <a:off x="1746588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6FABADBB-7256-BBE3-4637-A2F18E2C1610}"/>
                </a:ext>
              </a:extLst>
            </p:cNvPr>
            <p:cNvCxnSpPr/>
            <p:nvPr/>
          </p:nvCxnSpPr>
          <p:spPr>
            <a:xfrm>
              <a:off x="1740350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706F09C6-DD61-8F9E-07C6-A63B3564DFE6}"/>
                </a:ext>
              </a:extLst>
            </p:cNvPr>
            <p:cNvCxnSpPr/>
            <p:nvPr/>
          </p:nvCxnSpPr>
          <p:spPr>
            <a:xfrm>
              <a:off x="17341116"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7F8794C-BD32-E918-70E3-3535D2C38D1A}"/>
                </a:ext>
              </a:extLst>
            </p:cNvPr>
            <p:cNvCxnSpPr/>
            <p:nvPr/>
          </p:nvCxnSpPr>
          <p:spPr>
            <a:xfrm>
              <a:off x="1727873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35C9919A-BC3D-E72A-1219-F4B249FAC64F}"/>
                </a:ext>
              </a:extLst>
            </p:cNvPr>
            <p:cNvCxnSpPr/>
            <p:nvPr/>
          </p:nvCxnSpPr>
          <p:spPr>
            <a:xfrm>
              <a:off x="17589504" y="4902158"/>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EABACA38-DC66-A7E8-0906-6050965D06F4}"/>
                </a:ext>
              </a:extLst>
            </p:cNvPr>
            <p:cNvCxnSpPr/>
            <p:nvPr/>
          </p:nvCxnSpPr>
          <p:spPr>
            <a:xfrm>
              <a:off x="17650944" y="4902158"/>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object 124">
            <a:extLst>
              <a:ext uri="{FF2B5EF4-FFF2-40B4-BE49-F238E27FC236}">
                <a16:creationId xmlns:a16="http://schemas.microsoft.com/office/drawing/2014/main" id="{F3F1AB88-6554-0BA5-58A6-FDDF76DE97CE}"/>
              </a:ext>
            </a:extLst>
          </p:cNvPr>
          <p:cNvSpPr txBox="1"/>
          <p:nvPr/>
        </p:nvSpPr>
        <p:spPr>
          <a:xfrm>
            <a:off x="10415146" y="4785960"/>
            <a:ext cx="703891" cy="3189271"/>
          </a:xfrm>
          <a:prstGeom prst="rect">
            <a:avLst/>
          </a:prstGeom>
        </p:spPr>
        <p:txBody>
          <a:bodyPr vert="horz" wrap="square" lIns="0" tIns="0" rIns="0" bIns="0" rtlCol="0">
            <a:spAutoFit/>
          </a:bodyPr>
          <a:lstStyle/>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100%</a:t>
            </a:r>
          </a:p>
          <a:p>
            <a:pPr marL="12700" marR="5080" algn="just" rtl="0">
              <a:lnSpc>
                <a:spcPct val="330000"/>
              </a:lnSpc>
            </a:pPr>
            <a:r>
              <a:rPr lang="fr" sz="1650" b="0" i="0" u="none" spc="-90" baseline="0">
                <a:latin typeface="DINPro-Medium" panose="020B0504020101020102" pitchFamily="34" charset="0"/>
                <a:ea typeface="DINPro-Medium" panose="020B0504020101020102" pitchFamily="34" charset="0"/>
                <a:cs typeface="DINPro-Medium" panose="020B0504020101020102" pitchFamily="34" charset="0"/>
              </a:rPr>
              <a:t>100,2%</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98,9%</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98,5%</a:t>
            </a:r>
          </a:p>
        </p:txBody>
      </p:sp>
      <p:sp>
        <p:nvSpPr>
          <p:cNvPr id="39" name="Rechthoek 92">
            <a:extLst>
              <a:ext uri="{FF2B5EF4-FFF2-40B4-BE49-F238E27FC236}">
                <a16:creationId xmlns:a16="http://schemas.microsoft.com/office/drawing/2014/main" id="{E63B1BAD-6384-BD12-968A-A90CAFD9F870}"/>
              </a:ext>
            </a:extLst>
          </p:cNvPr>
          <p:cNvSpPr/>
          <p:nvPr/>
        </p:nvSpPr>
        <p:spPr>
          <a:xfrm>
            <a:off x="11273629" y="6683301"/>
            <a:ext cx="5552342" cy="654984"/>
          </a:xfrm>
          <a:prstGeom prst="rect">
            <a:avLst/>
          </a:prstGeom>
          <a:solidFill>
            <a:srgbClr val="FAD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40" name="Rechthoek 93">
            <a:extLst>
              <a:ext uri="{FF2B5EF4-FFF2-40B4-BE49-F238E27FC236}">
                <a16:creationId xmlns:a16="http://schemas.microsoft.com/office/drawing/2014/main" id="{63E88D64-70B9-6827-A6D2-CF81D2313457}"/>
              </a:ext>
            </a:extLst>
          </p:cNvPr>
          <p:cNvSpPr/>
          <p:nvPr/>
        </p:nvSpPr>
        <p:spPr>
          <a:xfrm>
            <a:off x="11272894" y="5834392"/>
            <a:ext cx="6362001" cy="654984"/>
          </a:xfrm>
          <a:prstGeom prst="rect">
            <a:avLst/>
          </a:prstGeom>
          <a:solidFill>
            <a:srgbClr val="FD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41" name="Rechthoek 94">
            <a:extLst>
              <a:ext uri="{FF2B5EF4-FFF2-40B4-BE49-F238E27FC236}">
                <a16:creationId xmlns:a16="http://schemas.microsoft.com/office/drawing/2014/main" id="{892BFF0A-0016-5D05-53F0-BE5FF7FC4026}"/>
              </a:ext>
            </a:extLst>
          </p:cNvPr>
          <p:cNvSpPr/>
          <p:nvPr/>
        </p:nvSpPr>
        <p:spPr>
          <a:xfrm>
            <a:off x="11269238" y="7516114"/>
            <a:ext cx="5307192" cy="654984"/>
          </a:xfrm>
          <a:prstGeom prst="rect">
            <a:avLst/>
          </a:prstGeom>
          <a:solidFill>
            <a:srgbClr val="2B5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46" name="Google Shape;759;p31">
            <a:extLst>
              <a:ext uri="{FF2B5EF4-FFF2-40B4-BE49-F238E27FC236}">
                <a16:creationId xmlns:a16="http://schemas.microsoft.com/office/drawing/2014/main" id="{86B72801-B20F-1E90-84F7-9C5F9D8F216A}"/>
              </a:ext>
            </a:extLst>
          </p:cNvPr>
          <p:cNvSpPr txBox="1"/>
          <p:nvPr/>
        </p:nvSpPr>
        <p:spPr>
          <a:xfrm>
            <a:off x="11439042" y="7732385"/>
            <a:ext cx="3974017" cy="215444"/>
          </a:xfrm>
          <a:prstGeom prst="rect">
            <a:avLst/>
          </a:prstGeom>
          <a:noFill/>
          <a:ln>
            <a:noFill/>
          </a:ln>
        </p:spPr>
        <p:txBody>
          <a:bodyPr spcFirstLastPara="1" wrap="square" lIns="0" tIns="0" rIns="0" bIns="0" anchor="ctr" anchorCtr="0">
            <a:spAutoFit/>
          </a:bodyPr>
          <a:lstStyle/>
          <a:p>
            <a:pPr lvl="0" algn="l" rtl="0"/>
            <a:r>
              <a:rPr lang="fr" sz="1400" b="1" i="0" u="none" baseline="0">
                <a:solidFill>
                  <a:schemeClr val="bg1"/>
                </a:solidFill>
                <a:latin typeface="DINPro-Bold" panose="020B0504020101020102" pitchFamily="34" charset="0"/>
                <a:ea typeface="DINPro-Bold" panose="020B0504020101020102" pitchFamily="34" charset="0"/>
                <a:cs typeface="DINPro-Bold" panose="020B0504020101020102" pitchFamily="34" charset="0"/>
                <a:sym typeface="Arial"/>
              </a:rPr>
              <a:t>MICHELIN PRIMACY 4+</a:t>
            </a:r>
          </a:p>
        </p:txBody>
      </p:sp>
      <p:sp>
        <p:nvSpPr>
          <p:cNvPr id="47" name="Google Shape;759;p31">
            <a:extLst>
              <a:ext uri="{FF2B5EF4-FFF2-40B4-BE49-F238E27FC236}">
                <a16:creationId xmlns:a16="http://schemas.microsoft.com/office/drawing/2014/main" id="{2CBFB03C-0EB5-5B42-19C9-FEB03C841FB1}"/>
              </a:ext>
            </a:extLst>
          </p:cNvPr>
          <p:cNvSpPr txBox="1"/>
          <p:nvPr/>
        </p:nvSpPr>
        <p:spPr>
          <a:xfrm>
            <a:off x="11439041" y="6899040"/>
            <a:ext cx="4386277"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a:sym typeface="Arial"/>
              </a:rPr>
              <a:t>PIRELLI CINTURATO P7 (P7C2)</a:t>
            </a:r>
          </a:p>
        </p:txBody>
      </p:sp>
      <p:sp>
        <p:nvSpPr>
          <p:cNvPr id="48" name="Google Shape;759;p31">
            <a:extLst>
              <a:ext uri="{FF2B5EF4-FFF2-40B4-BE49-F238E27FC236}">
                <a16:creationId xmlns:a16="http://schemas.microsoft.com/office/drawing/2014/main" id="{904ADC4A-6F76-FE6B-FFF3-EE4B62F98054}"/>
              </a:ext>
            </a:extLst>
          </p:cNvPr>
          <p:cNvSpPr txBox="1"/>
          <p:nvPr/>
        </p:nvSpPr>
        <p:spPr>
          <a:xfrm>
            <a:off x="11439042" y="6045691"/>
            <a:ext cx="3455384"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a:sym typeface="Arial"/>
              </a:rPr>
              <a:t>CONTINENTAL PREMIUMCONTACT 6</a:t>
            </a:r>
          </a:p>
        </p:txBody>
      </p:sp>
      <p:pic>
        <p:nvPicPr>
          <p:cNvPr id="128" name="Graphic 127">
            <a:extLst>
              <a:ext uri="{FF2B5EF4-FFF2-40B4-BE49-F238E27FC236}">
                <a16:creationId xmlns:a16="http://schemas.microsoft.com/office/drawing/2014/main" id="{C0B5C42E-96F6-F955-BD34-50F2FDB740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06527" y="8905167"/>
            <a:ext cx="1436501" cy="1436501"/>
          </a:xfrm>
          <a:prstGeom prst="rect">
            <a:avLst/>
          </a:prstGeom>
        </p:spPr>
      </p:pic>
      <p:sp>
        <p:nvSpPr>
          <p:cNvPr id="211" name="Google Shape;759;p31">
            <a:extLst>
              <a:ext uri="{FF2B5EF4-FFF2-40B4-BE49-F238E27FC236}">
                <a16:creationId xmlns:a16="http://schemas.microsoft.com/office/drawing/2014/main" id="{6A94FF2F-E14C-325E-0399-A4860D981D8B}"/>
              </a:ext>
            </a:extLst>
          </p:cNvPr>
          <p:cNvSpPr txBox="1"/>
          <p:nvPr/>
        </p:nvSpPr>
        <p:spPr>
          <a:xfrm>
            <a:off x="11191730" y="3799345"/>
            <a:ext cx="6665276" cy="645028"/>
          </a:xfrm>
          <a:prstGeom prst="rect">
            <a:avLst/>
          </a:prstGeom>
          <a:noFill/>
          <a:ln>
            <a:noFill/>
          </a:ln>
        </p:spPr>
        <p:txBody>
          <a:bodyPr spcFirstLastPara="1" wrap="square" lIns="0" tIns="90150" rIns="0" bIns="0" anchor="t" anchorCtr="0">
            <a:spAutoFit/>
          </a:bodyPr>
          <a:lstStyle/>
          <a:p>
            <a:pPr lvl="0" algn="l" rtl="0"/>
            <a:r>
              <a:rPr lang="fr" b="1" i="0" u="none" baseline="0" dirty="0">
                <a:latin typeface="DINPro" panose="020B0504020101020102" pitchFamily="34" charset="0"/>
                <a:ea typeface="DINPro" panose="020B0504020101020102" pitchFamily="34" charset="0"/>
                <a:cs typeface="DINPro" panose="020B0504020101020102" pitchFamily="34" charset="0"/>
                <a:sym typeface="Arial"/>
              </a:rPr>
              <a:t>PERFORMANCES AQUAPLANING EN LIGNE DROITE * [%]</a:t>
            </a:r>
            <a:br>
              <a:rPr lang="fr" b="1" dirty="0">
                <a:latin typeface="DINPro" panose="020B0504020101020102" pitchFamily="34" charset="0"/>
                <a:cs typeface="DINPro" panose="020B0504020101020102" pitchFamily="34" charset="0"/>
                <a:sym typeface="Arial"/>
              </a:rPr>
            </a:br>
            <a:r>
              <a:rPr lang="fr" b="0" i="0" u="none" baseline="0" dirty="0">
                <a:latin typeface="DINPro" panose="020B0504020101020102" pitchFamily="34" charset="0"/>
                <a:ea typeface="DINPro" panose="020B0504020101020102" pitchFamily="34" charset="0"/>
                <a:cs typeface="DINPro" panose="020B0504020101020102" pitchFamily="34" charset="0"/>
                <a:sym typeface="Arial"/>
              </a:rPr>
              <a:t>« Le meilleur score est le plus élevé »</a:t>
            </a:r>
          </a:p>
        </p:txBody>
      </p:sp>
      <p:sp>
        <p:nvSpPr>
          <p:cNvPr id="127" name="object 22">
            <a:extLst>
              <a:ext uri="{FF2B5EF4-FFF2-40B4-BE49-F238E27FC236}">
                <a16:creationId xmlns:a16="http://schemas.microsoft.com/office/drawing/2014/main" id="{970B901B-EDFC-537B-6229-BF4E33CF9EC7}"/>
              </a:ext>
            </a:extLst>
          </p:cNvPr>
          <p:cNvSpPr txBox="1"/>
          <p:nvPr/>
        </p:nvSpPr>
        <p:spPr>
          <a:xfrm>
            <a:off x="14313032" y="10924550"/>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a:latin typeface="DINPro" panose="020B0504020101020102" pitchFamily="34" charset="0"/>
                <a:ea typeface="Arial" charset="0"/>
                <a:cs typeface="DINPro" panose="020B0504020101020102" pitchFamily="34" charset="0"/>
              </a:rPr>
              <a:t>2022 © BRIDGESTONE EMIA</a:t>
            </a:r>
            <a:endParaRPr sz="1200" spc="300">
              <a:latin typeface="DINPro" panose="020B0504020101020102" pitchFamily="34" charset="0"/>
              <a:ea typeface="Arial" charset="0"/>
              <a:cs typeface="DINPro" panose="020B0504020101020102" pitchFamily="34" charset="0"/>
            </a:endParaRPr>
          </a:p>
        </p:txBody>
      </p:sp>
      <p:sp>
        <p:nvSpPr>
          <p:cNvPr id="212" name="Rectangle 81">
            <a:extLst>
              <a:ext uri="{FF2B5EF4-FFF2-40B4-BE49-F238E27FC236}">
                <a16:creationId xmlns:a16="http://schemas.microsoft.com/office/drawing/2014/main" id="{5426903C-A9CA-4C12-8386-A8EF1C6D6C01}"/>
              </a:ext>
            </a:extLst>
          </p:cNvPr>
          <p:cNvSpPr/>
          <p:nvPr/>
        </p:nvSpPr>
        <p:spPr>
          <a:xfrm>
            <a:off x="7239921" y="5679548"/>
            <a:ext cx="1153482" cy="809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sec</a:t>
            </a:r>
          </a:p>
        </p:txBody>
      </p:sp>
      <p:sp>
        <p:nvSpPr>
          <p:cNvPr id="213" name="Rectangle 81">
            <a:extLst>
              <a:ext uri="{FF2B5EF4-FFF2-40B4-BE49-F238E27FC236}">
                <a16:creationId xmlns:a16="http://schemas.microsoft.com/office/drawing/2014/main" id="{CE0D3B3B-25B1-4F9F-A309-AF13D42C3A09}"/>
              </a:ext>
            </a:extLst>
          </p:cNvPr>
          <p:cNvSpPr/>
          <p:nvPr/>
        </p:nvSpPr>
        <p:spPr>
          <a:xfrm>
            <a:off x="864204" y="5674972"/>
            <a:ext cx="1410101" cy="711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Aquaplaning latéral</a:t>
            </a:r>
          </a:p>
        </p:txBody>
      </p:sp>
      <p:sp>
        <p:nvSpPr>
          <p:cNvPr id="214" name="Rectangle 81">
            <a:extLst>
              <a:ext uri="{FF2B5EF4-FFF2-40B4-BE49-F238E27FC236}">
                <a16:creationId xmlns:a16="http://schemas.microsoft.com/office/drawing/2014/main" id="{C66D5652-96C1-46FD-96C2-5A457FFADBBE}"/>
              </a:ext>
            </a:extLst>
          </p:cNvPr>
          <p:cNvSpPr/>
          <p:nvPr/>
        </p:nvSpPr>
        <p:spPr>
          <a:xfrm>
            <a:off x="3794358" y="3413381"/>
            <a:ext cx="2044968" cy="736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Aquaplaning en ligne droite</a:t>
            </a:r>
          </a:p>
        </p:txBody>
      </p:sp>
      <p:sp>
        <p:nvSpPr>
          <p:cNvPr id="215" name="Rectangle 81">
            <a:extLst>
              <a:ext uri="{FF2B5EF4-FFF2-40B4-BE49-F238E27FC236}">
                <a16:creationId xmlns:a16="http://schemas.microsoft.com/office/drawing/2014/main" id="{7AF70AFE-CF8C-471B-9D0E-D9B61AF94B5A}"/>
              </a:ext>
            </a:extLst>
          </p:cNvPr>
          <p:cNvSpPr/>
          <p:nvPr/>
        </p:nvSpPr>
        <p:spPr>
          <a:xfrm>
            <a:off x="1242182" y="8678745"/>
            <a:ext cx="1984008"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Adhérence latérale sur sol mouillé</a:t>
            </a:r>
          </a:p>
        </p:txBody>
      </p:sp>
      <p:sp>
        <p:nvSpPr>
          <p:cNvPr id="216" name="Rectangle 81">
            <a:extLst>
              <a:ext uri="{FF2B5EF4-FFF2-40B4-BE49-F238E27FC236}">
                <a16:creationId xmlns:a16="http://schemas.microsoft.com/office/drawing/2014/main" id="{C2AD3038-AAF2-4D0B-8139-846E5AEF00AB}"/>
              </a:ext>
            </a:extLst>
          </p:cNvPr>
          <p:cNvSpPr/>
          <p:nvPr/>
        </p:nvSpPr>
        <p:spPr>
          <a:xfrm>
            <a:off x="6332567" y="8686754"/>
            <a:ext cx="137676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mouillé</a:t>
            </a:r>
          </a:p>
        </p:txBody>
      </p:sp>
      <p:sp>
        <p:nvSpPr>
          <p:cNvPr id="217" name="Rectangle 81">
            <a:extLst>
              <a:ext uri="{FF2B5EF4-FFF2-40B4-BE49-F238E27FC236}">
                <a16:creationId xmlns:a16="http://schemas.microsoft.com/office/drawing/2014/main" id="{0C57D7E8-6236-4A06-9CD4-9500A286F17E}"/>
              </a:ext>
            </a:extLst>
          </p:cNvPr>
          <p:cNvSpPr/>
          <p:nvPr/>
        </p:nvSpPr>
        <p:spPr>
          <a:xfrm>
            <a:off x="3261300" y="9748308"/>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Turanza 6</a:t>
            </a:r>
          </a:p>
        </p:txBody>
      </p:sp>
      <p:sp>
        <p:nvSpPr>
          <p:cNvPr id="218" name="Rectangle 81">
            <a:extLst>
              <a:ext uri="{FF2B5EF4-FFF2-40B4-BE49-F238E27FC236}">
                <a16:creationId xmlns:a16="http://schemas.microsoft.com/office/drawing/2014/main" id="{DC456512-3193-4817-8475-7F751F27C4AD}"/>
              </a:ext>
            </a:extLst>
          </p:cNvPr>
          <p:cNvSpPr/>
          <p:nvPr/>
        </p:nvSpPr>
        <p:spPr>
          <a:xfrm>
            <a:off x="5005857" y="9740688"/>
            <a:ext cx="270347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a:solidFill>
                  <a:schemeClr val="tx1"/>
                </a:solidFill>
                <a:latin typeface="DINPro" panose="020B0504020101020102" pitchFamily="34" charset="0"/>
                <a:ea typeface="DINPro" panose="020B0504020101020102" pitchFamily="34" charset="0"/>
                <a:cs typeface="DINPro" panose="020B0504020101020102" pitchFamily="34" charset="0"/>
              </a:rPr>
              <a:t>Moy. de la concurrence</a:t>
            </a:r>
          </a:p>
        </p:txBody>
      </p:sp>
    </p:spTree>
    <p:extLst>
      <p:ext uri="{BB962C8B-B14F-4D97-AF65-F5344CB8AC3E}">
        <p14:creationId xmlns:p14="http://schemas.microsoft.com/office/powerpoint/2010/main" val="1242600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1DB6BF-E15A-9140-8A40-7030EAC97A16}"/>
              </a:ext>
            </a:extLst>
          </p:cNvPr>
          <p:cNvSpPr>
            <a:spLocks noGrp="1"/>
          </p:cNvSpPr>
          <p:nvPr>
            <p:ph type="body" sz="quarter" idx="12"/>
          </p:nvPr>
        </p:nvSpPr>
        <p:spPr>
          <a:xfrm>
            <a:off x="925250" y="896947"/>
            <a:ext cx="7200900" cy="595062"/>
          </a:xfrm>
        </p:spPr>
        <p:txBody>
          <a:bodyPr/>
          <a:lstStyle/>
          <a:p>
            <a:pPr algn="l" rtl="0"/>
            <a:r>
              <a:rPr lang="fr" b="1" i="0" u="none" baseline="0" dirty="0"/>
              <a:t>        VIRAGE SUR SOL MOUILLÉ</a:t>
            </a:r>
          </a:p>
        </p:txBody>
      </p:sp>
      <p:sp>
        <p:nvSpPr>
          <p:cNvPr id="2" name="Text Placeholder 1">
            <a:extLst>
              <a:ext uri="{FF2B5EF4-FFF2-40B4-BE49-F238E27FC236}">
                <a16:creationId xmlns:a16="http://schemas.microsoft.com/office/drawing/2014/main" id="{35CD72D5-DDC0-8F4B-960A-18C99BD02692}"/>
              </a:ext>
            </a:extLst>
          </p:cNvPr>
          <p:cNvSpPr>
            <a:spLocks noGrp="1"/>
          </p:cNvSpPr>
          <p:nvPr>
            <p:ph type="body" sz="quarter" idx="11"/>
          </p:nvPr>
        </p:nvSpPr>
        <p:spPr/>
        <p:txBody>
          <a:bodyPr/>
          <a:lstStyle/>
          <a:p>
            <a:pPr algn="l" rtl="0"/>
            <a:r>
              <a:rPr lang="fr" b="0" i="0" u="none" baseline="0" dirty="0">
                <a:solidFill>
                  <a:schemeClr val="tx1"/>
                </a:solidFill>
              </a:rPr>
              <a:t>RÉSULTATS TÜV SÜD – VIRAGE SUR SOL MOUILLÉ</a:t>
            </a:r>
          </a:p>
        </p:txBody>
      </p:sp>
      <p:pic>
        <p:nvPicPr>
          <p:cNvPr id="3" name="Picture 2">
            <a:extLst>
              <a:ext uri="{FF2B5EF4-FFF2-40B4-BE49-F238E27FC236}">
                <a16:creationId xmlns:a16="http://schemas.microsoft.com/office/drawing/2014/main" id="{5A7C4C62-B373-D740-B960-71ABB334237E}"/>
              </a:ext>
            </a:extLst>
          </p:cNvPr>
          <p:cNvPicPr>
            <a:picLocks noChangeAspect="1"/>
          </p:cNvPicPr>
          <p:nvPr/>
        </p:nvPicPr>
        <p:blipFill>
          <a:blip r:embed="rId3"/>
          <a:stretch>
            <a:fillRect/>
          </a:stretch>
        </p:blipFill>
        <p:spPr>
          <a:xfrm>
            <a:off x="9512300" y="882554"/>
            <a:ext cx="1079500" cy="1079500"/>
          </a:xfrm>
          <a:prstGeom prst="rect">
            <a:avLst/>
          </a:prstGeom>
        </p:spPr>
      </p:pic>
      <p:pic>
        <p:nvPicPr>
          <p:cNvPr id="10" name="Graphic 9">
            <a:extLst>
              <a:ext uri="{FF2B5EF4-FFF2-40B4-BE49-F238E27FC236}">
                <a16:creationId xmlns:a16="http://schemas.microsoft.com/office/drawing/2014/main" id="{64370783-88CF-6ED0-108C-771D954F57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6210" y="882555"/>
            <a:ext cx="591612" cy="591612"/>
          </a:xfrm>
          <a:prstGeom prst="rect">
            <a:avLst/>
          </a:prstGeom>
        </p:spPr>
      </p:pic>
      <p:pic>
        <p:nvPicPr>
          <p:cNvPr id="9" name="Picture 8">
            <a:extLst>
              <a:ext uri="{FF2B5EF4-FFF2-40B4-BE49-F238E27FC236}">
                <a16:creationId xmlns:a16="http://schemas.microsoft.com/office/drawing/2014/main" id="{504D10AB-BB24-A29B-06DE-3931224490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6564" y="3661798"/>
            <a:ext cx="7200900" cy="6424153"/>
          </a:xfrm>
          <a:prstGeom prst="rect">
            <a:avLst/>
          </a:prstGeom>
        </p:spPr>
      </p:pic>
      <p:sp>
        <p:nvSpPr>
          <p:cNvPr id="12" name="Text Placeholder 3">
            <a:extLst>
              <a:ext uri="{FF2B5EF4-FFF2-40B4-BE49-F238E27FC236}">
                <a16:creationId xmlns:a16="http://schemas.microsoft.com/office/drawing/2014/main" id="{0B82F1F7-536A-1B88-F052-8E305538196E}"/>
              </a:ext>
            </a:extLst>
          </p:cNvPr>
          <p:cNvSpPr txBox="1">
            <a:spLocks/>
          </p:cNvSpPr>
          <p:nvPr/>
        </p:nvSpPr>
        <p:spPr>
          <a:xfrm>
            <a:off x="11221473" y="9132883"/>
            <a:ext cx="3419437" cy="1090042"/>
          </a:xfrm>
          <a:prstGeom prst="rect">
            <a:avLst/>
          </a:prstGeom>
        </p:spPr>
        <p:txBody>
          <a:bodyPr wrap="square">
            <a:spAutoFit/>
          </a:bodyPr>
          <a:lstStyle>
            <a:lvl1pPr marL="0" algn="l" defTabSz="914400" rtl="0" eaLnBrk="1" latinLnBrk="0" hangingPunct="1">
              <a:lnSpc>
                <a:spcPct val="100000"/>
              </a:lnSpc>
              <a:spcBef>
                <a:spcPts val="120"/>
              </a:spcBef>
              <a:tabLst>
                <a:tab pos="952500" algn="l"/>
                <a:tab pos="1364615" algn="l"/>
                <a:tab pos="2108835" algn="l"/>
              </a:tabLst>
              <a:defRPr lang="fr"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b="0" i="0">
                <a:latin typeface="DINPro" panose="020B0504020101020102" pitchFamily="34" charset="0"/>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1600" b="1" i="0" u="none" baseline="0" dirty="0"/>
              <a:t>Relever le défi de conduite :</a:t>
            </a:r>
            <a:endParaRPr lang="fr" sz="1600" b="0" dirty="0"/>
          </a:p>
          <a:p>
            <a:pPr algn="l" rtl="0"/>
            <a:r>
              <a:rPr lang="fr" sz="1600" b="0" i="0" u="none" baseline="0" dirty="0">
                <a:latin typeface="DINPro" panose="020B0504020101020102" pitchFamily="34" charset="0"/>
                <a:ea typeface="DINPro" panose="020B0504020101020102" pitchFamily="34" charset="0"/>
                <a:cs typeface="DINPro" panose="020B0504020101020102" pitchFamily="34" charset="0"/>
              </a:rPr>
              <a:t>prendre une sortie d'autoroute, s'engager dans un rond-point, dépasser à grande vitesse</a:t>
            </a:r>
            <a:endParaRPr lang="fr" sz="1800" dirty="0"/>
          </a:p>
        </p:txBody>
      </p:sp>
      <p:grpSp>
        <p:nvGrpSpPr>
          <p:cNvPr id="13" name="Group 12">
            <a:extLst>
              <a:ext uri="{FF2B5EF4-FFF2-40B4-BE49-F238E27FC236}">
                <a16:creationId xmlns:a16="http://schemas.microsoft.com/office/drawing/2014/main" id="{0C312BF1-33DA-2D0F-B9BA-402901E661E2}"/>
              </a:ext>
            </a:extLst>
          </p:cNvPr>
          <p:cNvGrpSpPr/>
          <p:nvPr/>
        </p:nvGrpSpPr>
        <p:grpSpPr>
          <a:xfrm>
            <a:off x="14972812" y="9288893"/>
            <a:ext cx="784225" cy="695960"/>
            <a:chOff x="9237231" y="7001822"/>
            <a:chExt cx="784225" cy="695960"/>
          </a:xfrm>
        </p:grpSpPr>
        <p:sp>
          <p:nvSpPr>
            <p:cNvPr id="14" name="object 103">
              <a:extLst>
                <a:ext uri="{FF2B5EF4-FFF2-40B4-BE49-F238E27FC236}">
                  <a16:creationId xmlns:a16="http://schemas.microsoft.com/office/drawing/2014/main" id="{E47078EC-4CB6-8531-9EE7-6B34DAFDF3F9}"/>
                </a:ext>
              </a:extLst>
            </p:cNvPr>
            <p:cNvSpPr/>
            <p:nvPr/>
          </p:nvSpPr>
          <p:spPr>
            <a:xfrm>
              <a:off x="9237231" y="7001822"/>
              <a:ext cx="784225" cy="695960"/>
            </a:xfrm>
            <a:custGeom>
              <a:avLst/>
              <a:gdLst/>
              <a:ahLst/>
              <a:cxnLst/>
              <a:rect l="l" t="t" r="r" b="b"/>
              <a:pathLst>
                <a:path w="784225" h="695959">
                  <a:moveTo>
                    <a:pt x="379402" y="0"/>
                  </a:moveTo>
                  <a:lnTo>
                    <a:pt x="345765" y="19375"/>
                  </a:lnTo>
                  <a:lnTo>
                    <a:pt x="6761" y="603820"/>
                  </a:lnTo>
                  <a:lnTo>
                    <a:pt x="0" y="635843"/>
                  </a:lnTo>
                  <a:lnTo>
                    <a:pt x="2209" y="647935"/>
                  </a:lnTo>
                  <a:lnTo>
                    <a:pt x="24117" y="683453"/>
                  </a:lnTo>
                  <a:lnTo>
                    <a:pt x="61602" y="695458"/>
                  </a:lnTo>
                  <a:lnTo>
                    <a:pt x="721729" y="695458"/>
                  </a:lnTo>
                  <a:lnTo>
                    <a:pt x="759583" y="682833"/>
                  </a:lnTo>
                  <a:lnTo>
                    <a:pt x="782103" y="650340"/>
                  </a:lnTo>
                  <a:lnTo>
                    <a:pt x="784185" y="638235"/>
                  </a:lnTo>
                  <a:lnTo>
                    <a:pt x="783795" y="625949"/>
                  </a:lnTo>
                  <a:lnTo>
                    <a:pt x="780936" y="613798"/>
                  </a:lnTo>
                  <a:lnTo>
                    <a:pt x="775612" y="602099"/>
                  </a:lnTo>
                  <a:lnTo>
                    <a:pt x="763032" y="580362"/>
                  </a:lnTo>
                  <a:lnTo>
                    <a:pt x="153149" y="580362"/>
                  </a:lnTo>
                  <a:lnTo>
                    <a:pt x="391676" y="167223"/>
                  </a:lnTo>
                  <a:lnTo>
                    <a:pt x="523937" y="167223"/>
                  </a:lnTo>
                  <a:lnTo>
                    <a:pt x="440215" y="22556"/>
                  </a:lnTo>
                  <a:lnTo>
                    <a:pt x="432118" y="14339"/>
                  </a:lnTo>
                  <a:lnTo>
                    <a:pt x="422162" y="7823"/>
                  </a:lnTo>
                  <a:lnTo>
                    <a:pt x="410172" y="3158"/>
                  </a:lnTo>
                  <a:lnTo>
                    <a:pt x="395976" y="500"/>
                  </a:lnTo>
                  <a:lnTo>
                    <a:pt x="379402" y="0"/>
                  </a:lnTo>
                  <a:close/>
                </a:path>
                <a:path w="784225" h="695959">
                  <a:moveTo>
                    <a:pt x="523937" y="167223"/>
                  </a:moveTo>
                  <a:lnTo>
                    <a:pt x="391676" y="167223"/>
                  </a:lnTo>
                  <a:lnTo>
                    <a:pt x="630203" y="580362"/>
                  </a:lnTo>
                  <a:lnTo>
                    <a:pt x="763032" y="580362"/>
                  </a:lnTo>
                  <a:lnTo>
                    <a:pt x="523937" y="167223"/>
                  </a:lnTo>
                  <a:close/>
                </a:path>
              </a:pathLst>
            </a:custGeom>
            <a:solidFill>
              <a:srgbClr val="9F9F9F"/>
            </a:solidFill>
          </p:spPr>
          <p:txBody>
            <a:bodyPr wrap="square" lIns="0" tIns="0" rIns="0" bIns="0" rtlCol="0"/>
            <a:lstStyle/>
            <a:p>
              <a:endParaRPr/>
            </a:p>
          </p:txBody>
        </p:sp>
        <p:sp>
          <p:nvSpPr>
            <p:cNvPr id="15" name="object 104">
              <a:extLst>
                <a:ext uri="{FF2B5EF4-FFF2-40B4-BE49-F238E27FC236}">
                  <a16:creationId xmlns:a16="http://schemas.microsoft.com/office/drawing/2014/main" id="{ED7EB282-4710-7955-F107-2DBF1F63EF13}"/>
                </a:ext>
              </a:extLst>
            </p:cNvPr>
            <p:cNvSpPr/>
            <p:nvPr/>
          </p:nvSpPr>
          <p:spPr>
            <a:xfrm>
              <a:off x="9292547" y="7057153"/>
              <a:ext cx="673100" cy="582930"/>
            </a:xfrm>
            <a:custGeom>
              <a:avLst/>
              <a:gdLst/>
              <a:ahLst/>
              <a:cxnLst/>
              <a:rect l="l" t="t" r="r" b="b"/>
              <a:pathLst>
                <a:path w="673100" h="582929">
                  <a:moveTo>
                    <a:pt x="338188" y="0"/>
                  </a:moveTo>
                  <a:lnTo>
                    <a:pt x="334534" y="0"/>
                  </a:lnTo>
                  <a:lnTo>
                    <a:pt x="2230" y="575511"/>
                  </a:lnTo>
                  <a:lnTo>
                    <a:pt x="0" y="579406"/>
                  </a:lnTo>
                  <a:lnTo>
                    <a:pt x="1832" y="582558"/>
                  </a:lnTo>
                  <a:lnTo>
                    <a:pt x="670890" y="582558"/>
                  </a:lnTo>
                  <a:lnTo>
                    <a:pt x="672712" y="579406"/>
                  </a:lnTo>
                  <a:lnTo>
                    <a:pt x="509534" y="296744"/>
                  </a:lnTo>
                  <a:lnTo>
                    <a:pt x="503618" y="286556"/>
                  </a:lnTo>
                  <a:lnTo>
                    <a:pt x="338188" y="0"/>
                  </a:lnTo>
                  <a:close/>
                </a:path>
              </a:pathLst>
            </a:custGeom>
            <a:solidFill>
              <a:srgbClr val="FFFFFF"/>
            </a:solidFill>
          </p:spPr>
          <p:txBody>
            <a:bodyPr wrap="square" lIns="0" tIns="0" rIns="0" bIns="0" rtlCol="0"/>
            <a:lstStyle/>
            <a:p>
              <a:endParaRPr/>
            </a:p>
          </p:txBody>
        </p:sp>
        <p:sp>
          <p:nvSpPr>
            <p:cNvPr id="16" name="object 105">
              <a:extLst>
                <a:ext uri="{FF2B5EF4-FFF2-40B4-BE49-F238E27FC236}">
                  <a16:creationId xmlns:a16="http://schemas.microsoft.com/office/drawing/2014/main" id="{444D55F4-B460-9924-A603-80CD1A56943B}"/>
                </a:ext>
              </a:extLst>
            </p:cNvPr>
            <p:cNvSpPr/>
            <p:nvPr/>
          </p:nvSpPr>
          <p:spPr>
            <a:xfrm>
              <a:off x="9241388" y="7005722"/>
              <a:ext cx="775335" cy="687070"/>
            </a:xfrm>
            <a:custGeom>
              <a:avLst/>
              <a:gdLst/>
              <a:ahLst/>
              <a:cxnLst/>
              <a:rect l="l" t="t" r="r" b="b"/>
              <a:pathLst>
                <a:path w="775334" h="687070">
                  <a:moveTo>
                    <a:pt x="380065" y="0"/>
                  </a:moveTo>
                  <a:lnTo>
                    <a:pt x="345727" y="17872"/>
                  </a:lnTo>
                  <a:lnTo>
                    <a:pt x="5318" y="604860"/>
                  </a:lnTo>
                  <a:lnTo>
                    <a:pt x="0" y="627017"/>
                  </a:lnTo>
                  <a:lnTo>
                    <a:pt x="1027" y="638988"/>
                  </a:lnTo>
                  <a:lnTo>
                    <a:pt x="20412" y="674000"/>
                  </a:lnTo>
                  <a:lnTo>
                    <a:pt x="57445" y="686876"/>
                  </a:lnTo>
                  <a:lnTo>
                    <a:pt x="717571" y="686876"/>
                  </a:lnTo>
                  <a:lnTo>
                    <a:pt x="753849" y="673119"/>
                  </a:lnTo>
                  <a:lnTo>
                    <a:pt x="775136" y="636697"/>
                  </a:lnTo>
                  <a:lnTo>
                    <a:pt x="775232" y="624421"/>
                  </a:lnTo>
                  <a:lnTo>
                    <a:pt x="772661" y="612239"/>
                  </a:lnTo>
                  <a:lnTo>
                    <a:pt x="767423" y="600523"/>
                  </a:lnTo>
                  <a:lnTo>
                    <a:pt x="756238" y="581152"/>
                  </a:lnTo>
                  <a:lnTo>
                    <a:pt x="140919" y="581152"/>
                  </a:lnTo>
                  <a:lnTo>
                    <a:pt x="387519" y="154013"/>
                  </a:lnTo>
                  <a:lnTo>
                    <a:pt x="509630" y="154013"/>
                  </a:lnTo>
                  <a:lnTo>
                    <a:pt x="436832" y="27907"/>
                  </a:lnTo>
                  <a:lnTo>
                    <a:pt x="429466" y="18129"/>
                  </a:lnTo>
                  <a:lnTo>
                    <a:pt x="420172" y="10263"/>
                  </a:lnTo>
                  <a:lnTo>
                    <a:pt x="408884" y="4495"/>
                  </a:lnTo>
                  <a:lnTo>
                    <a:pt x="395537" y="1012"/>
                  </a:lnTo>
                  <a:lnTo>
                    <a:pt x="380065" y="0"/>
                  </a:lnTo>
                  <a:close/>
                </a:path>
                <a:path w="775334" h="687070">
                  <a:moveTo>
                    <a:pt x="509630" y="154013"/>
                  </a:moveTo>
                  <a:lnTo>
                    <a:pt x="387519" y="154013"/>
                  </a:lnTo>
                  <a:lnTo>
                    <a:pt x="634118" y="581152"/>
                  </a:lnTo>
                  <a:lnTo>
                    <a:pt x="756238" y="581152"/>
                  </a:lnTo>
                  <a:lnTo>
                    <a:pt x="509630" y="154013"/>
                  </a:lnTo>
                  <a:close/>
                </a:path>
              </a:pathLst>
            </a:custGeom>
            <a:solidFill>
              <a:srgbClr val="FFFFFF"/>
            </a:solidFill>
          </p:spPr>
          <p:txBody>
            <a:bodyPr wrap="square" lIns="0" tIns="0" rIns="0" bIns="0" rtlCol="0"/>
            <a:lstStyle/>
            <a:p>
              <a:endParaRPr/>
            </a:p>
          </p:txBody>
        </p:sp>
        <p:sp>
          <p:nvSpPr>
            <p:cNvPr id="17" name="object 106">
              <a:extLst>
                <a:ext uri="{FF2B5EF4-FFF2-40B4-BE49-F238E27FC236}">
                  <a16:creationId xmlns:a16="http://schemas.microsoft.com/office/drawing/2014/main" id="{B7F4397B-7EC1-8A9A-7A7C-0DC3941162FF}"/>
                </a:ext>
              </a:extLst>
            </p:cNvPr>
            <p:cNvSpPr/>
            <p:nvPr/>
          </p:nvSpPr>
          <p:spPr>
            <a:xfrm>
              <a:off x="9253911" y="7018140"/>
              <a:ext cx="751205" cy="662305"/>
            </a:xfrm>
            <a:custGeom>
              <a:avLst/>
              <a:gdLst/>
              <a:ahLst/>
              <a:cxnLst/>
              <a:rect l="l" t="t" r="r" b="b"/>
              <a:pathLst>
                <a:path w="751204" h="662304">
                  <a:moveTo>
                    <a:pt x="367081" y="0"/>
                  </a:moveTo>
                  <a:lnTo>
                    <a:pt x="335688" y="22560"/>
                  </a:lnTo>
                  <a:lnTo>
                    <a:pt x="3421" y="598545"/>
                  </a:lnTo>
                  <a:lnTo>
                    <a:pt x="0" y="620601"/>
                  </a:lnTo>
                  <a:lnTo>
                    <a:pt x="3050" y="632982"/>
                  </a:lnTo>
                  <a:lnTo>
                    <a:pt x="9700" y="646351"/>
                  </a:lnTo>
                  <a:lnTo>
                    <a:pt x="19509" y="654955"/>
                  </a:lnTo>
                  <a:lnTo>
                    <a:pt x="31459" y="660380"/>
                  </a:lnTo>
                  <a:lnTo>
                    <a:pt x="44922" y="662268"/>
                  </a:lnTo>
                  <a:lnTo>
                    <a:pt x="705049" y="662268"/>
                  </a:lnTo>
                  <a:lnTo>
                    <a:pt x="739922" y="644507"/>
                  </a:lnTo>
                  <a:lnTo>
                    <a:pt x="750774" y="618314"/>
                  </a:lnTo>
                  <a:lnTo>
                    <a:pt x="749244" y="606050"/>
                  </a:lnTo>
                  <a:lnTo>
                    <a:pt x="744335" y="594218"/>
                  </a:lnTo>
                  <a:lnTo>
                    <a:pt x="736658" y="580920"/>
                  </a:lnTo>
                  <a:lnTo>
                    <a:pt x="107266" y="580920"/>
                  </a:lnTo>
                  <a:lnTo>
                    <a:pt x="374996" y="117206"/>
                  </a:lnTo>
                  <a:lnTo>
                    <a:pt x="468899" y="117206"/>
                  </a:lnTo>
                  <a:lnTo>
                    <a:pt x="413231" y="20823"/>
                  </a:lnTo>
                  <a:lnTo>
                    <a:pt x="405659" y="11776"/>
                  </a:lnTo>
                  <a:lnTo>
                    <a:pt x="395620" y="5092"/>
                  </a:lnTo>
                  <a:lnTo>
                    <a:pt x="382848" y="1068"/>
                  </a:lnTo>
                  <a:lnTo>
                    <a:pt x="367081" y="0"/>
                  </a:lnTo>
                  <a:close/>
                </a:path>
                <a:path w="751204" h="662304">
                  <a:moveTo>
                    <a:pt x="468899" y="117206"/>
                  </a:moveTo>
                  <a:lnTo>
                    <a:pt x="374996" y="117206"/>
                  </a:lnTo>
                  <a:lnTo>
                    <a:pt x="642726" y="580920"/>
                  </a:lnTo>
                  <a:lnTo>
                    <a:pt x="736658" y="580920"/>
                  </a:lnTo>
                  <a:lnTo>
                    <a:pt x="468899" y="117206"/>
                  </a:lnTo>
                  <a:close/>
                </a:path>
              </a:pathLst>
            </a:custGeom>
            <a:solidFill>
              <a:srgbClr val="FF0000"/>
            </a:solidFill>
          </p:spPr>
          <p:txBody>
            <a:bodyPr wrap="square" lIns="0" tIns="0" rIns="0" bIns="0" rtlCol="0"/>
            <a:lstStyle/>
            <a:p>
              <a:endParaRPr/>
            </a:p>
          </p:txBody>
        </p:sp>
        <p:sp>
          <p:nvSpPr>
            <p:cNvPr id="18" name="object 107">
              <a:extLst>
                <a:ext uri="{FF2B5EF4-FFF2-40B4-BE49-F238E27FC236}">
                  <a16:creationId xmlns:a16="http://schemas.microsoft.com/office/drawing/2014/main" id="{7D965C37-51B9-C70D-9F30-68EF7D49561C}"/>
                </a:ext>
              </a:extLst>
            </p:cNvPr>
            <p:cNvSpPr/>
            <p:nvPr/>
          </p:nvSpPr>
          <p:spPr>
            <a:xfrm>
              <a:off x="9565034" y="7335129"/>
              <a:ext cx="148590" cy="233679"/>
            </a:xfrm>
            <a:custGeom>
              <a:avLst/>
              <a:gdLst/>
              <a:ahLst/>
              <a:cxnLst/>
              <a:rect l="l" t="t" r="r" b="b"/>
              <a:pathLst>
                <a:path w="148590" h="233679">
                  <a:moveTo>
                    <a:pt x="148581" y="0"/>
                  </a:moveTo>
                  <a:lnTo>
                    <a:pt x="108300" y="6972"/>
                  </a:lnTo>
                  <a:lnTo>
                    <a:pt x="74093" y="26670"/>
                  </a:lnTo>
                  <a:lnTo>
                    <a:pt x="46139" y="57262"/>
                  </a:lnTo>
                  <a:lnTo>
                    <a:pt x="24614" y="96918"/>
                  </a:lnTo>
                  <a:lnTo>
                    <a:pt x="9697" y="143808"/>
                  </a:lnTo>
                  <a:lnTo>
                    <a:pt x="1564" y="196101"/>
                  </a:lnTo>
                  <a:lnTo>
                    <a:pt x="0" y="233060"/>
                  </a:lnTo>
                  <a:lnTo>
                    <a:pt x="148581" y="0"/>
                  </a:lnTo>
                  <a:close/>
                </a:path>
              </a:pathLst>
            </a:custGeom>
            <a:solidFill>
              <a:srgbClr val="FFFFFF"/>
            </a:solidFill>
          </p:spPr>
          <p:txBody>
            <a:bodyPr wrap="square" lIns="0" tIns="0" rIns="0" bIns="0" rtlCol="0"/>
            <a:lstStyle/>
            <a:p>
              <a:endParaRPr/>
            </a:p>
          </p:txBody>
        </p:sp>
        <p:sp>
          <p:nvSpPr>
            <p:cNvPr id="19" name="object 108">
              <a:extLst>
                <a:ext uri="{FF2B5EF4-FFF2-40B4-BE49-F238E27FC236}">
                  <a16:creationId xmlns:a16="http://schemas.microsoft.com/office/drawing/2014/main" id="{59229330-A9E0-59FC-A9F6-74CFBED3CB4E}"/>
                </a:ext>
              </a:extLst>
            </p:cNvPr>
            <p:cNvSpPr/>
            <p:nvPr/>
          </p:nvSpPr>
          <p:spPr>
            <a:xfrm>
              <a:off x="9527907" y="7307967"/>
              <a:ext cx="186055" cy="260350"/>
            </a:xfrm>
            <a:custGeom>
              <a:avLst/>
              <a:gdLst/>
              <a:ahLst/>
              <a:cxnLst/>
              <a:rect l="l" t="t" r="r" b="b"/>
              <a:pathLst>
                <a:path w="186054" h="260350">
                  <a:moveTo>
                    <a:pt x="130760" y="0"/>
                  </a:moveTo>
                  <a:lnTo>
                    <a:pt x="130435" y="94"/>
                  </a:lnTo>
                  <a:lnTo>
                    <a:pt x="129200" y="649"/>
                  </a:lnTo>
                  <a:lnTo>
                    <a:pt x="127095" y="1486"/>
                  </a:lnTo>
                  <a:lnTo>
                    <a:pt x="124456" y="2638"/>
                  </a:lnTo>
                  <a:lnTo>
                    <a:pt x="122760" y="3340"/>
                  </a:lnTo>
                  <a:lnTo>
                    <a:pt x="121022" y="4083"/>
                  </a:lnTo>
                  <a:lnTo>
                    <a:pt x="85372" y="27053"/>
                  </a:lnTo>
                  <a:lnTo>
                    <a:pt x="51637" y="64910"/>
                  </a:lnTo>
                  <a:lnTo>
                    <a:pt x="32442" y="98722"/>
                  </a:lnTo>
                  <a:lnTo>
                    <a:pt x="17645" y="137361"/>
                  </a:lnTo>
                  <a:lnTo>
                    <a:pt x="7927" y="176380"/>
                  </a:lnTo>
                  <a:lnTo>
                    <a:pt x="1434" y="222171"/>
                  </a:lnTo>
                  <a:lnTo>
                    <a:pt x="1062" y="229029"/>
                  </a:lnTo>
                  <a:lnTo>
                    <a:pt x="707" y="234495"/>
                  </a:lnTo>
                  <a:lnTo>
                    <a:pt x="460" y="239270"/>
                  </a:lnTo>
                  <a:lnTo>
                    <a:pt x="254" y="245154"/>
                  </a:lnTo>
                  <a:lnTo>
                    <a:pt x="136" y="247940"/>
                  </a:lnTo>
                  <a:lnTo>
                    <a:pt x="0" y="260222"/>
                  </a:lnTo>
                  <a:lnTo>
                    <a:pt x="2366" y="257395"/>
                  </a:lnTo>
                  <a:lnTo>
                    <a:pt x="5884" y="253081"/>
                  </a:lnTo>
                  <a:lnTo>
                    <a:pt x="9360" y="248861"/>
                  </a:lnTo>
                  <a:lnTo>
                    <a:pt x="39255" y="217668"/>
                  </a:lnTo>
                  <a:lnTo>
                    <a:pt x="76670" y="217668"/>
                  </a:lnTo>
                  <a:lnTo>
                    <a:pt x="77421" y="210878"/>
                  </a:lnTo>
                  <a:lnTo>
                    <a:pt x="84674" y="172742"/>
                  </a:lnTo>
                  <a:lnTo>
                    <a:pt x="97808" y="134624"/>
                  </a:lnTo>
                  <a:lnTo>
                    <a:pt x="118226" y="99971"/>
                  </a:lnTo>
                  <a:lnTo>
                    <a:pt x="148061" y="73664"/>
                  </a:lnTo>
                  <a:lnTo>
                    <a:pt x="153189" y="71107"/>
                  </a:lnTo>
                  <a:lnTo>
                    <a:pt x="154079" y="70730"/>
                  </a:lnTo>
                  <a:lnTo>
                    <a:pt x="154812" y="70458"/>
                  </a:lnTo>
                  <a:lnTo>
                    <a:pt x="155398" y="70175"/>
                  </a:lnTo>
                  <a:lnTo>
                    <a:pt x="155995" y="69945"/>
                  </a:lnTo>
                  <a:lnTo>
                    <a:pt x="156435" y="69715"/>
                  </a:lnTo>
                  <a:lnTo>
                    <a:pt x="157063" y="69432"/>
                  </a:lnTo>
                  <a:lnTo>
                    <a:pt x="157230" y="69390"/>
                  </a:lnTo>
                  <a:lnTo>
                    <a:pt x="158037" y="66699"/>
                  </a:lnTo>
                  <a:lnTo>
                    <a:pt x="159911" y="61882"/>
                  </a:lnTo>
                  <a:lnTo>
                    <a:pt x="160885" y="59652"/>
                  </a:lnTo>
                  <a:lnTo>
                    <a:pt x="162319" y="56647"/>
                  </a:lnTo>
                  <a:lnTo>
                    <a:pt x="163691" y="54092"/>
                  </a:lnTo>
                  <a:lnTo>
                    <a:pt x="164413" y="52658"/>
                  </a:lnTo>
                  <a:lnTo>
                    <a:pt x="179355" y="33192"/>
                  </a:lnTo>
                  <a:lnTo>
                    <a:pt x="182999" y="29622"/>
                  </a:lnTo>
                  <a:lnTo>
                    <a:pt x="185711" y="27161"/>
                  </a:lnTo>
                  <a:lnTo>
                    <a:pt x="183093" y="24941"/>
                  </a:lnTo>
                  <a:lnTo>
                    <a:pt x="178738" y="21601"/>
                  </a:lnTo>
                  <a:lnTo>
                    <a:pt x="176549" y="19884"/>
                  </a:lnTo>
                  <a:lnTo>
                    <a:pt x="162979" y="11685"/>
                  </a:lnTo>
                  <a:lnTo>
                    <a:pt x="161262" y="10795"/>
                  </a:lnTo>
                  <a:lnTo>
                    <a:pt x="159544" y="9968"/>
                  </a:lnTo>
                  <a:lnTo>
                    <a:pt x="157785" y="9088"/>
                  </a:lnTo>
                  <a:lnTo>
                    <a:pt x="154215" y="7413"/>
                  </a:lnTo>
                  <a:lnTo>
                    <a:pt x="152456" y="6764"/>
                  </a:lnTo>
                  <a:lnTo>
                    <a:pt x="150717" y="6073"/>
                  </a:lnTo>
                  <a:lnTo>
                    <a:pt x="147262" y="4774"/>
                  </a:lnTo>
                  <a:lnTo>
                    <a:pt x="145587" y="4167"/>
                  </a:lnTo>
                  <a:lnTo>
                    <a:pt x="143157" y="3340"/>
                  </a:lnTo>
                  <a:lnTo>
                    <a:pt x="140864" y="2638"/>
                  </a:lnTo>
                  <a:lnTo>
                    <a:pt x="134980" y="973"/>
                  </a:lnTo>
                  <a:lnTo>
                    <a:pt x="130760" y="0"/>
                  </a:lnTo>
                  <a:close/>
                </a:path>
                <a:path w="186054" h="260350">
                  <a:moveTo>
                    <a:pt x="76670" y="217668"/>
                  </a:moveTo>
                  <a:lnTo>
                    <a:pt x="39255" y="217668"/>
                  </a:lnTo>
                  <a:lnTo>
                    <a:pt x="44407" y="224757"/>
                  </a:lnTo>
                  <a:lnTo>
                    <a:pt x="74280" y="260222"/>
                  </a:lnTo>
                  <a:lnTo>
                    <a:pt x="74374" y="253081"/>
                  </a:lnTo>
                  <a:lnTo>
                    <a:pt x="74451" y="248861"/>
                  </a:lnTo>
                  <a:lnTo>
                    <a:pt x="74678" y="242516"/>
                  </a:lnTo>
                  <a:lnTo>
                    <a:pt x="74908" y="237929"/>
                  </a:lnTo>
                  <a:lnTo>
                    <a:pt x="75233" y="233385"/>
                  </a:lnTo>
                  <a:lnTo>
                    <a:pt x="75505" y="228192"/>
                  </a:lnTo>
                  <a:lnTo>
                    <a:pt x="76670" y="217668"/>
                  </a:lnTo>
                  <a:close/>
                </a:path>
              </a:pathLst>
            </a:custGeom>
            <a:solidFill>
              <a:srgbClr val="000000"/>
            </a:solidFill>
          </p:spPr>
          <p:txBody>
            <a:bodyPr wrap="square" lIns="0" tIns="0" rIns="0" bIns="0" rtlCol="0"/>
            <a:lstStyle/>
            <a:p>
              <a:endParaRPr/>
            </a:p>
          </p:txBody>
        </p:sp>
      </p:grpSp>
      <p:sp>
        <p:nvSpPr>
          <p:cNvPr id="20" name="object 52">
            <a:extLst>
              <a:ext uri="{FF2B5EF4-FFF2-40B4-BE49-F238E27FC236}">
                <a16:creationId xmlns:a16="http://schemas.microsoft.com/office/drawing/2014/main" id="{D1A34D52-890F-B536-377D-21D5E14DC1AA}"/>
              </a:ext>
            </a:extLst>
          </p:cNvPr>
          <p:cNvSpPr/>
          <p:nvPr/>
        </p:nvSpPr>
        <p:spPr>
          <a:xfrm>
            <a:off x="15945984" y="9244692"/>
            <a:ext cx="785316" cy="785316"/>
          </a:xfrm>
          <a:prstGeom prst="rect">
            <a:avLst/>
          </a:prstGeom>
          <a:blipFill>
            <a:blip r:embed="rId7" cstate="print"/>
            <a:stretch>
              <a:fillRect/>
            </a:stretch>
          </a:blipFill>
        </p:spPr>
        <p:txBody>
          <a:bodyPr wrap="square" lIns="0" tIns="0" rIns="0" bIns="0" rtlCol="0"/>
          <a:lstStyle/>
          <a:p>
            <a:endParaRPr/>
          </a:p>
        </p:txBody>
      </p:sp>
      <p:sp>
        <p:nvSpPr>
          <p:cNvPr id="21" name="object 79">
            <a:extLst>
              <a:ext uri="{FF2B5EF4-FFF2-40B4-BE49-F238E27FC236}">
                <a16:creationId xmlns:a16="http://schemas.microsoft.com/office/drawing/2014/main" id="{3A49A19D-44E3-67DB-D4BB-9CB5DCB61C24}"/>
              </a:ext>
            </a:extLst>
          </p:cNvPr>
          <p:cNvSpPr/>
          <p:nvPr/>
        </p:nvSpPr>
        <p:spPr>
          <a:xfrm>
            <a:off x="16857182" y="9243031"/>
            <a:ext cx="785316" cy="785316"/>
          </a:xfrm>
          <a:prstGeom prst="rect">
            <a:avLst/>
          </a:prstGeom>
          <a:blipFill>
            <a:blip r:embed="rId8" cstate="print"/>
            <a:stretch>
              <a:fillRect/>
            </a:stretch>
          </a:blipFill>
        </p:spPr>
        <p:txBody>
          <a:bodyPr wrap="square" lIns="0" tIns="0" rIns="0" bIns="0" rtlCol="0"/>
          <a:lstStyle/>
          <a:p>
            <a:endParaRPr/>
          </a:p>
        </p:txBody>
      </p:sp>
      <p:sp>
        <p:nvSpPr>
          <p:cNvPr id="94" name="object 124">
            <a:extLst>
              <a:ext uri="{FF2B5EF4-FFF2-40B4-BE49-F238E27FC236}">
                <a16:creationId xmlns:a16="http://schemas.microsoft.com/office/drawing/2014/main" id="{C646D477-BE8F-02EE-F42F-DB33997365CD}"/>
              </a:ext>
            </a:extLst>
          </p:cNvPr>
          <p:cNvSpPr txBox="1"/>
          <p:nvPr/>
        </p:nvSpPr>
        <p:spPr>
          <a:xfrm>
            <a:off x="10431188" y="4785960"/>
            <a:ext cx="703891" cy="3189271"/>
          </a:xfrm>
          <a:prstGeom prst="rect">
            <a:avLst/>
          </a:prstGeom>
        </p:spPr>
        <p:txBody>
          <a:bodyPr vert="horz" wrap="square" lIns="0" tIns="0" rIns="0" bIns="0" rtlCol="0">
            <a:spAutoFit/>
          </a:bodyPr>
          <a:lstStyle/>
          <a:p>
            <a:pPr marL="12700" marR="5080" algn="just" rtl="0">
              <a:lnSpc>
                <a:spcPct val="330000"/>
              </a:lnSpc>
            </a:pPr>
            <a:r>
              <a:rPr lang="fr" sz="1650" b="0" i="0" u="none" spc="-90" baseline="0">
                <a:latin typeface="DINPro-Medium" panose="020B0504020101020102" pitchFamily="34" charset="0"/>
                <a:ea typeface="DINPro-Medium" panose="020B0504020101020102" pitchFamily="34" charset="0"/>
                <a:cs typeface="DINPro-Medium" panose="020B0504020101020102" pitchFamily="34" charset="0"/>
              </a:rPr>
              <a:t>100%</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97,0%</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95,1%</a:t>
            </a:r>
          </a:p>
          <a:p>
            <a:pPr marL="12700" marR="5080" algn="just" rtl="0">
              <a:lnSpc>
                <a:spcPct val="330000"/>
              </a:lnSpc>
            </a:pPr>
            <a:r>
              <a:rPr lang="fr" sz="1650" b="0" i="0" u="none" spc="-70" baseline="0">
                <a:latin typeface="DINPro-Medium" panose="020B0504020101020102" pitchFamily="34" charset="0"/>
                <a:ea typeface="DINPro-Medium" panose="020B0504020101020102" pitchFamily="34" charset="0"/>
                <a:cs typeface="DINPro-Medium" panose="020B0504020101020102" pitchFamily="34" charset="0"/>
              </a:rPr>
              <a:t>93,3%</a:t>
            </a:r>
          </a:p>
        </p:txBody>
      </p:sp>
      <p:sp>
        <p:nvSpPr>
          <p:cNvPr id="95" name="Rechthoek 92">
            <a:extLst>
              <a:ext uri="{FF2B5EF4-FFF2-40B4-BE49-F238E27FC236}">
                <a16:creationId xmlns:a16="http://schemas.microsoft.com/office/drawing/2014/main" id="{AC523223-C77E-8B0E-85F9-B9466C8D2FE8}"/>
              </a:ext>
            </a:extLst>
          </p:cNvPr>
          <p:cNvSpPr/>
          <p:nvPr/>
        </p:nvSpPr>
        <p:spPr>
          <a:xfrm>
            <a:off x="11289670" y="5851598"/>
            <a:ext cx="5302840" cy="654984"/>
          </a:xfrm>
          <a:prstGeom prst="rect">
            <a:avLst/>
          </a:prstGeom>
          <a:solidFill>
            <a:srgbClr val="FD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96" name="Rechthoek 93">
            <a:extLst>
              <a:ext uri="{FF2B5EF4-FFF2-40B4-BE49-F238E27FC236}">
                <a16:creationId xmlns:a16="http://schemas.microsoft.com/office/drawing/2014/main" id="{39F0FFC0-5B9B-6CDE-FE64-48FC0136D655}"/>
              </a:ext>
            </a:extLst>
          </p:cNvPr>
          <p:cNvSpPr/>
          <p:nvPr/>
        </p:nvSpPr>
        <p:spPr>
          <a:xfrm>
            <a:off x="11288938" y="6715279"/>
            <a:ext cx="4704819" cy="654984"/>
          </a:xfrm>
          <a:prstGeom prst="rect">
            <a:avLst/>
          </a:prstGeom>
          <a:solidFill>
            <a:srgbClr val="2B5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97" name="Rechthoek 94">
            <a:extLst>
              <a:ext uri="{FF2B5EF4-FFF2-40B4-BE49-F238E27FC236}">
                <a16:creationId xmlns:a16="http://schemas.microsoft.com/office/drawing/2014/main" id="{0B5E72FA-49A6-5177-849F-ADC3DFBFF838}"/>
              </a:ext>
            </a:extLst>
          </p:cNvPr>
          <p:cNvSpPr/>
          <p:nvPr/>
        </p:nvSpPr>
        <p:spPr>
          <a:xfrm>
            <a:off x="11285279" y="7516114"/>
            <a:ext cx="4181947" cy="654984"/>
          </a:xfrm>
          <a:prstGeom prst="rect">
            <a:avLst/>
          </a:prstGeom>
          <a:solidFill>
            <a:srgbClr val="FAD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98" name="Rechthoek 96">
            <a:extLst>
              <a:ext uri="{FF2B5EF4-FFF2-40B4-BE49-F238E27FC236}">
                <a16:creationId xmlns:a16="http://schemas.microsoft.com/office/drawing/2014/main" id="{5F1E9411-DFD0-F9FB-7215-78F3A371E884}"/>
              </a:ext>
            </a:extLst>
          </p:cNvPr>
          <p:cNvSpPr/>
          <p:nvPr/>
        </p:nvSpPr>
        <p:spPr>
          <a:xfrm>
            <a:off x="11290279" y="4980626"/>
            <a:ext cx="6238018" cy="6549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grpSp>
        <p:nvGrpSpPr>
          <p:cNvPr id="5" name="Group 4" hidden="1">
            <a:extLst>
              <a:ext uri="{FF2B5EF4-FFF2-40B4-BE49-F238E27FC236}">
                <a16:creationId xmlns:a16="http://schemas.microsoft.com/office/drawing/2014/main" id="{DC85902E-0315-C469-643E-E04FAE0CA007}"/>
              </a:ext>
            </a:extLst>
          </p:cNvPr>
          <p:cNvGrpSpPr/>
          <p:nvPr/>
        </p:nvGrpSpPr>
        <p:grpSpPr>
          <a:xfrm>
            <a:off x="10932832" y="4552007"/>
            <a:ext cx="6969485" cy="3926773"/>
            <a:chOff x="10932832" y="4552007"/>
            <a:chExt cx="6969485" cy="3926773"/>
          </a:xfrm>
        </p:grpSpPr>
        <p:cxnSp>
          <p:nvCxnSpPr>
            <p:cNvPr id="72" name="Straight Connector 71">
              <a:extLst>
                <a:ext uri="{FF2B5EF4-FFF2-40B4-BE49-F238E27FC236}">
                  <a16:creationId xmlns:a16="http://schemas.microsoft.com/office/drawing/2014/main" id="{477FA781-92C9-D405-4735-015BCAFF55F7}"/>
                </a:ext>
              </a:extLst>
            </p:cNvPr>
            <p:cNvCxnSpPr/>
            <p:nvPr/>
          </p:nvCxnSpPr>
          <p:spPr>
            <a:xfrm>
              <a:off x="14409031" y="4905043"/>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A9597BE-17DE-AA15-8587-BBF460F821C1}"/>
                </a:ext>
              </a:extLst>
            </p:cNvPr>
            <p:cNvCxnSpPr/>
            <p:nvPr/>
          </p:nvCxnSpPr>
          <p:spPr>
            <a:xfrm>
              <a:off x="1160169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B73C0D6-A95B-8551-BD86-359CC776BBF6}"/>
                </a:ext>
              </a:extLst>
            </p:cNvPr>
            <p:cNvCxnSpPr/>
            <p:nvPr/>
          </p:nvCxnSpPr>
          <p:spPr>
            <a:xfrm>
              <a:off x="1472095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38A701D-7C80-C93A-AAD0-F48CB387D5C1}"/>
                </a:ext>
              </a:extLst>
            </p:cNvPr>
            <p:cNvCxnSpPr/>
            <p:nvPr/>
          </p:nvCxnSpPr>
          <p:spPr>
            <a:xfrm>
              <a:off x="1191362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90A5391-9B5D-FDB3-70E0-49710F0CCEC0}"/>
                </a:ext>
              </a:extLst>
            </p:cNvPr>
            <p:cNvCxnSpPr/>
            <p:nvPr/>
          </p:nvCxnSpPr>
          <p:spPr>
            <a:xfrm>
              <a:off x="1503288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DCD0F1A-7411-3471-5E78-C0B460345C2D}"/>
                </a:ext>
              </a:extLst>
            </p:cNvPr>
            <p:cNvCxnSpPr/>
            <p:nvPr/>
          </p:nvCxnSpPr>
          <p:spPr>
            <a:xfrm>
              <a:off x="1222554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F69B58D-1AF4-47F9-A8AA-0F3E9A4C85B9}"/>
                </a:ext>
              </a:extLst>
            </p:cNvPr>
            <p:cNvCxnSpPr/>
            <p:nvPr/>
          </p:nvCxnSpPr>
          <p:spPr>
            <a:xfrm>
              <a:off x="1534480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C5FBBD0-8E18-8FD1-4C05-90B9421C661C}"/>
                </a:ext>
              </a:extLst>
            </p:cNvPr>
            <p:cNvCxnSpPr/>
            <p:nvPr/>
          </p:nvCxnSpPr>
          <p:spPr>
            <a:xfrm>
              <a:off x="1253747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6F30659-9A69-98C3-ED76-2449FA9A1296}"/>
                </a:ext>
              </a:extLst>
            </p:cNvPr>
            <p:cNvCxnSpPr/>
            <p:nvPr/>
          </p:nvCxnSpPr>
          <p:spPr>
            <a:xfrm>
              <a:off x="1565673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6CAC93F-0951-5DA0-23E0-69E2ED4AF192}"/>
                </a:ext>
              </a:extLst>
            </p:cNvPr>
            <p:cNvCxnSpPr/>
            <p:nvPr/>
          </p:nvCxnSpPr>
          <p:spPr>
            <a:xfrm>
              <a:off x="1284940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150A787-5A2C-B362-6320-F896B3665C16}"/>
                </a:ext>
              </a:extLst>
            </p:cNvPr>
            <p:cNvCxnSpPr/>
            <p:nvPr/>
          </p:nvCxnSpPr>
          <p:spPr>
            <a:xfrm>
              <a:off x="15968661"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C3BCA31-377E-423E-E1C6-33E228A4FF59}"/>
                </a:ext>
              </a:extLst>
            </p:cNvPr>
            <p:cNvCxnSpPr/>
            <p:nvPr/>
          </p:nvCxnSpPr>
          <p:spPr>
            <a:xfrm>
              <a:off x="1316132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C57C313-4EB0-2786-ECF7-7FB84DEE6BEC}"/>
                </a:ext>
              </a:extLst>
            </p:cNvPr>
            <p:cNvCxnSpPr/>
            <p:nvPr/>
          </p:nvCxnSpPr>
          <p:spPr>
            <a:xfrm>
              <a:off x="16280587"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A1F150C-5E2B-B917-21CF-BE9ED50E335F}"/>
                </a:ext>
              </a:extLst>
            </p:cNvPr>
            <p:cNvCxnSpPr/>
            <p:nvPr/>
          </p:nvCxnSpPr>
          <p:spPr>
            <a:xfrm>
              <a:off x="1347325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517DE5C-16DD-3CEE-5924-FFB85C0FB355}"/>
                </a:ext>
              </a:extLst>
            </p:cNvPr>
            <p:cNvCxnSpPr/>
            <p:nvPr/>
          </p:nvCxnSpPr>
          <p:spPr>
            <a:xfrm>
              <a:off x="16592513"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4A52456-B353-C944-3B11-5E1C4E92CD99}"/>
                </a:ext>
              </a:extLst>
            </p:cNvPr>
            <p:cNvCxnSpPr/>
            <p:nvPr/>
          </p:nvCxnSpPr>
          <p:spPr>
            <a:xfrm>
              <a:off x="1378517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8951B70-C8F5-21AE-10C9-A278D5696EC8}"/>
                </a:ext>
              </a:extLst>
            </p:cNvPr>
            <p:cNvCxnSpPr/>
            <p:nvPr/>
          </p:nvCxnSpPr>
          <p:spPr>
            <a:xfrm>
              <a:off x="16904439"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8924C8B-5FC7-8298-C7CE-59E8874023F9}"/>
                </a:ext>
              </a:extLst>
            </p:cNvPr>
            <p:cNvCxnSpPr/>
            <p:nvPr/>
          </p:nvCxnSpPr>
          <p:spPr>
            <a:xfrm>
              <a:off x="1409710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4677349-ADD6-D190-5BA8-2252F0332901}"/>
                </a:ext>
              </a:extLst>
            </p:cNvPr>
            <p:cNvCxnSpPr/>
            <p:nvPr/>
          </p:nvCxnSpPr>
          <p:spPr>
            <a:xfrm>
              <a:off x="17216365" y="4905043"/>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object 124">
              <a:extLst>
                <a:ext uri="{FF2B5EF4-FFF2-40B4-BE49-F238E27FC236}">
                  <a16:creationId xmlns:a16="http://schemas.microsoft.com/office/drawing/2014/main" id="{FFFC83C0-76CB-1C81-9577-C15F4178A174}"/>
                </a:ext>
              </a:extLst>
            </p:cNvPr>
            <p:cNvSpPr txBox="1"/>
            <p:nvPr/>
          </p:nvSpPr>
          <p:spPr>
            <a:xfrm>
              <a:off x="10932832"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80%</a:t>
              </a:r>
              <a:endParaRPr sz="1400">
                <a:latin typeface="DINPro" panose="020B0504020101020102" pitchFamily="34" charset="0"/>
                <a:cs typeface="DINPro" panose="020B0504020101020102" pitchFamily="34" charset="0"/>
              </a:endParaRPr>
            </a:p>
          </p:txBody>
        </p:sp>
        <p:sp>
          <p:nvSpPr>
            <p:cNvPr id="92" name="object 124">
              <a:extLst>
                <a:ext uri="{FF2B5EF4-FFF2-40B4-BE49-F238E27FC236}">
                  <a16:creationId xmlns:a16="http://schemas.microsoft.com/office/drawing/2014/main" id="{D77BBA3C-C4F0-6163-0EC8-C934F7F97CBA}"/>
                </a:ext>
              </a:extLst>
            </p:cNvPr>
            <p:cNvSpPr txBox="1"/>
            <p:nvPr/>
          </p:nvSpPr>
          <p:spPr>
            <a:xfrm>
              <a:off x="14081413" y="4552007"/>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90%</a:t>
              </a:r>
              <a:endParaRPr sz="1400">
                <a:latin typeface="DINPro" panose="020B0504020101020102" pitchFamily="34" charset="0"/>
                <a:cs typeface="DINPro" panose="020B0504020101020102" pitchFamily="34" charset="0"/>
              </a:endParaRPr>
            </a:p>
          </p:txBody>
        </p:sp>
        <p:sp>
          <p:nvSpPr>
            <p:cNvPr id="93" name="object 124">
              <a:extLst>
                <a:ext uri="{FF2B5EF4-FFF2-40B4-BE49-F238E27FC236}">
                  <a16:creationId xmlns:a16="http://schemas.microsoft.com/office/drawing/2014/main" id="{20C844B2-1EFE-6245-2863-B96C0E585DA7}"/>
                </a:ext>
              </a:extLst>
            </p:cNvPr>
            <p:cNvSpPr txBox="1"/>
            <p:nvPr/>
          </p:nvSpPr>
          <p:spPr>
            <a:xfrm>
              <a:off x="17188439" y="4552007"/>
              <a:ext cx="713878" cy="269342"/>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100%</a:t>
              </a:r>
              <a:endParaRPr sz="1400">
                <a:latin typeface="DINPro" panose="020B0504020101020102" pitchFamily="34" charset="0"/>
                <a:cs typeface="DINPro" panose="020B0504020101020102" pitchFamily="34" charset="0"/>
              </a:endParaRPr>
            </a:p>
          </p:txBody>
        </p:sp>
        <p:cxnSp>
          <p:nvCxnSpPr>
            <p:cNvPr id="99" name="Straight Connector 98">
              <a:extLst>
                <a:ext uri="{FF2B5EF4-FFF2-40B4-BE49-F238E27FC236}">
                  <a16:creationId xmlns:a16="http://schemas.microsoft.com/office/drawing/2014/main" id="{00DD58D3-4AFC-1377-719B-0C2F0A57D7E7}"/>
                </a:ext>
              </a:extLst>
            </p:cNvPr>
            <p:cNvCxnSpPr/>
            <p:nvPr/>
          </p:nvCxnSpPr>
          <p:spPr>
            <a:xfrm>
              <a:off x="17528296" y="4905043"/>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5F43956-3A9A-3EED-938E-405A47AD88C7}"/>
                </a:ext>
              </a:extLst>
            </p:cNvPr>
            <p:cNvCxnSpPr/>
            <p:nvPr/>
          </p:nvCxnSpPr>
          <p:spPr>
            <a:xfrm>
              <a:off x="11289771" y="4905043"/>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1" name="Google Shape;759;p31">
            <a:extLst>
              <a:ext uri="{FF2B5EF4-FFF2-40B4-BE49-F238E27FC236}">
                <a16:creationId xmlns:a16="http://schemas.microsoft.com/office/drawing/2014/main" id="{0FCF6DFB-E1DB-4B30-49DF-9C33D619CC03}"/>
              </a:ext>
            </a:extLst>
          </p:cNvPr>
          <p:cNvSpPr txBox="1"/>
          <p:nvPr/>
        </p:nvSpPr>
        <p:spPr>
          <a:xfrm>
            <a:off x="11455084" y="7739750"/>
            <a:ext cx="2577832"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dirty="0">
                <a:sym typeface="Arial"/>
              </a:rPr>
              <a:t>PIRELLI CINTURATO P7 (P7C2)</a:t>
            </a:r>
          </a:p>
        </p:txBody>
      </p:sp>
      <p:pic>
        <p:nvPicPr>
          <p:cNvPr id="102" name="Picture 101">
            <a:extLst>
              <a:ext uri="{FF2B5EF4-FFF2-40B4-BE49-F238E27FC236}">
                <a16:creationId xmlns:a16="http://schemas.microsoft.com/office/drawing/2014/main" id="{8C2E215E-572C-3174-5A6F-D5BFD6F6C6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83881" y="4882166"/>
            <a:ext cx="2179984" cy="878049"/>
          </a:xfrm>
          <a:prstGeom prst="rect">
            <a:avLst/>
          </a:prstGeom>
        </p:spPr>
      </p:pic>
      <p:sp>
        <p:nvSpPr>
          <p:cNvPr id="103" name="Google Shape;759;p31">
            <a:extLst>
              <a:ext uri="{FF2B5EF4-FFF2-40B4-BE49-F238E27FC236}">
                <a16:creationId xmlns:a16="http://schemas.microsoft.com/office/drawing/2014/main" id="{77F9274B-38DF-EB29-DC3C-8BE2CEC7AD9F}"/>
              </a:ext>
            </a:extLst>
          </p:cNvPr>
          <p:cNvSpPr txBox="1"/>
          <p:nvPr/>
        </p:nvSpPr>
        <p:spPr>
          <a:xfrm>
            <a:off x="11455084" y="6943396"/>
            <a:ext cx="3974017" cy="215444"/>
          </a:xfrm>
          <a:prstGeom prst="rect">
            <a:avLst/>
          </a:prstGeom>
          <a:noFill/>
          <a:ln>
            <a:noFill/>
          </a:ln>
        </p:spPr>
        <p:txBody>
          <a:bodyPr spcFirstLastPara="1" wrap="square" lIns="0" tIns="0" rIns="0" bIns="0" anchor="ctr" anchorCtr="0">
            <a:spAutoFit/>
          </a:bodyPr>
          <a:lstStyle/>
          <a:p>
            <a:pPr lvl="0" algn="l" rtl="0"/>
            <a:r>
              <a:rPr lang="fr" sz="1400" b="1" i="0" u="none" baseline="0" dirty="0">
                <a:solidFill>
                  <a:schemeClr val="bg1"/>
                </a:solidFill>
                <a:latin typeface="DINPro-Bold" panose="020B0504020101020102" pitchFamily="34" charset="0"/>
                <a:ea typeface="DINPro-Bold" panose="020B0504020101020102" pitchFamily="34" charset="0"/>
                <a:cs typeface="DINPro-Bold" panose="020B0504020101020102" pitchFamily="34" charset="0"/>
                <a:sym typeface="Arial"/>
              </a:rPr>
              <a:t>MICHELIN PRIMACY 4+</a:t>
            </a:r>
          </a:p>
        </p:txBody>
      </p:sp>
      <p:sp>
        <p:nvSpPr>
          <p:cNvPr id="104" name="Google Shape;759;p31">
            <a:extLst>
              <a:ext uri="{FF2B5EF4-FFF2-40B4-BE49-F238E27FC236}">
                <a16:creationId xmlns:a16="http://schemas.microsoft.com/office/drawing/2014/main" id="{95895094-2A93-F78A-43DE-15B77B043D4E}"/>
              </a:ext>
            </a:extLst>
          </p:cNvPr>
          <p:cNvSpPr txBox="1"/>
          <p:nvPr/>
        </p:nvSpPr>
        <p:spPr>
          <a:xfrm>
            <a:off x="11455083" y="6067337"/>
            <a:ext cx="4386277"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dirty="0">
                <a:sym typeface="Arial"/>
              </a:rPr>
              <a:t>CONTINENTAL PREMIUMCONTACT 6</a:t>
            </a:r>
          </a:p>
        </p:txBody>
      </p:sp>
      <p:sp>
        <p:nvSpPr>
          <p:cNvPr id="52" name="Google Shape;759;p31">
            <a:extLst>
              <a:ext uri="{FF2B5EF4-FFF2-40B4-BE49-F238E27FC236}">
                <a16:creationId xmlns:a16="http://schemas.microsoft.com/office/drawing/2014/main" id="{892EAD8B-8966-C00E-51AC-EC29FA84AC3F}"/>
              </a:ext>
            </a:extLst>
          </p:cNvPr>
          <p:cNvSpPr txBox="1"/>
          <p:nvPr/>
        </p:nvSpPr>
        <p:spPr>
          <a:xfrm>
            <a:off x="11207771" y="3799345"/>
            <a:ext cx="7577533" cy="645028"/>
          </a:xfrm>
          <a:prstGeom prst="rect">
            <a:avLst/>
          </a:prstGeom>
          <a:noFill/>
          <a:ln>
            <a:noFill/>
          </a:ln>
        </p:spPr>
        <p:txBody>
          <a:bodyPr spcFirstLastPara="1" wrap="square" lIns="0" tIns="90150" rIns="0" bIns="0" anchor="t" anchorCtr="0">
            <a:spAutoFit/>
          </a:bodyPr>
          <a:lstStyle/>
          <a:p>
            <a:pPr lvl="0" algn="l" rtl="0"/>
            <a:r>
              <a:rPr lang="fr" b="1" i="0" u="none" baseline="0" dirty="0">
                <a:latin typeface="DINPro" panose="020B0504020101020102" pitchFamily="34" charset="0"/>
                <a:ea typeface="DINPro" panose="020B0504020101020102" pitchFamily="34" charset="0"/>
                <a:cs typeface="DINPro" panose="020B0504020101020102" pitchFamily="34" charset="0"/>
                <a:sym typeface="Arial"/>
              </a:rPr>
              <a:t>PERFORMANCES D'ADHÉRENCE LATÉRALE SUR SOL MOUILLÉ * [%]</a:t>
            </a:r>
            <a:br>
              <a:rPr lang="fr" b="1" dirty="0">
                <a:latin typeface="DINPro" panose="020B0504020101020102" pitchFamily="34" charset="0"/>
                <a:cs typeface="DINPro" panose="020B0504020101020102" pitchFamily="34" charset="0"/>
                <a:sym typeface="Arial"/>
              </a:rPr>
            </a:br>
            <a:r>
              <a:rPr lang="fr" b="0" i="0" u="none" baseline="0" dirty="0">
                <a:latin typeface="DINPro" panose="020B0504020101020102" pitchFamily="34" charset="0"/>
                <a:ea typeface="DINPro" panose="020B0504020101020102" pitchFamily="34" charset="0"/>
                <a:cs typeface="DINPro" panose="020B0504020101020102" pitchFamily="34" charset="0"/>
                <a:sym typeface="Arial"/>
              </a:rPr>
              <a:t>« Le meilleur score est le plus élevé »</a:t>
            </a:r>
          </a:p>
        </p:txBody>
      </p:sp>
      <p:sp>
        <p:nvSpPr>
          <p:cNvPr id="51" name="object 22">
            <a:extLst>
              <a:ext uri="{FF2B5EF4-FFF2-40B4-BE49-F238E27FC236}">
                <a16:creationId xmlns:a16="http://schemas.microsoft.com/office/drawing/2014/main" id="{B004072B-6275-E950-3859-5709E8FB4294}"/>
              </a:ext>
            </a:extLst>
          </p:cNvPr>
          <p:cNvSpPr txBox="1"/>
          <p:nvPr/>
        </p:nvSpPr>
        <p:spPr>
          <a:xfrm>
            <a:off x="14313032" y="10924550"/>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a:latin typeface="DINPro" panose="020B0504020101020102" pitchFamily="34" charset="0"/>
                <a:ea typeface="Arial" charset="0"/>
                <a:cs typeface="DINPro" panose="020B0504020101020102" pitchFamily="34" charset="0"/>
              </a:rPr>
              <a:t>2022 © BRIDGESTONE EMIA</a:t>
            </a:r>
            <a:endParaRPr sz="1200" spc="300">
              <a:latin typeface="DINPro" panose="020B0504020101020102" pitchFamily="34" charset="0"/>
              <a:ea typeface="Arial" charset="0"/>
              <a:cs typeface="DINPro" panose="020B0504020101020102" pitchFamily="34" charset="0"/>
            </a:endParaRPr>
          </a:p>
        </p:txBody>
      </p:sp>
      <p:sp>
        <p:nvSpPr>
          <p:cNvPr id="53" name="Rectangle 81">
            <a:extLst>
              <a:ext uri="{FF2B5EF4-FFF2-40B4-BE49-F238E27FC236}">
                <a16:creationId xmlns:a16="http://schemas.microsoft.com/office/drawing/2014/main" id="{52939B5F-5F20-4D87-A44F-768B2615B22F}"/>
              </a:ext>
            </a:extLst>
          </p:cNvPr>
          <p:cNvSpPr/>
          <p:nvPr/>
        </p:nvSpPr>
        <p:spPr>
          <a:xfrm>
            <a:off x="7239921" y="5664309"/>
            <a:ext cx="1151732" cy="605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sec</a:t>
            </a:r>
          </a:p>
        </p:txBody>
      </p:sp>
      <p:sp>
        <p:nvSpPr>
          <p:cNvPr id="54" name="Rectangle 81">
            <a:extLst>
              <a:ext uri="{FF2B5EF4-FFF2-40B4-BE49-F238E27FC236}">
                <a16:creationId xmlns:a16="http://schemas.microsoft.com/office/drawing/2014/main" id="{5135B315-7475-45BE-B9FE-CBEC37DA4963}"/>
              </a:ext>
            </a:extLst>
          </p:cNvPr>
          <p:cNvSpPr/>
          <p:nvPr/>
        </p:nvSpPr>
        <p:spPr>
          <a:xfrm>
            <a:off x="706673" y="5776039"/>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Aquaplaning latéral</a:t>
            </a:r>
          </a:p>
        </p:txBody>
      </p:sp>
      <p:sp>
        <p:nvSpPr>
          <p:cNvPr id="55" name="Rectangle 81">
            <a:extLst>
              <a:ext uri="{FF2B5EF4-FFF2-40B4-BE49-F238E27FC236}">
                <a16:creationId xmlns:a16="http://schemas.microsoft.com/office/drawing/2014/main" id="{4F7DDF53-3814-4C08-A291-E97051CE6E2E}"/>
              </a:ext>
            </a:extLst>
          </p:cNvPr>
          <p:cNvSpPr/>
          <p:nvPr/>
        </p:nvSpPr>
        <p:spPr>
          <a:xfrm>
            <a:off x="4020359" y="3578476"/>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Aquaplaning en ligne droite</a:t>
            </a:r>
          </a:p>
        </p:txBody>
      </p:sp>
      <p:sp>
        <p:nvSpPr>
          <p:cNvPr id="56" name="Rectangle 81">
            <a:extLst>
              <a:ext uri="{FF2B5EF4-FFF2-40B4-BE49-F238E27FC236}">
                <a16:creationId xmlns:a16="http://schemas.microsoft.com/office/drawing/2014/main" id="{96822760-C9AB-4471-ADE2-8374E6E1015B}"/>
              </a:ext>
            </a:extLst>
          </p:cNvPr>
          <p:cNvSpPr/>
          <p:nvPr/>
        </p:nvSpPr>
        <p:spPr>
          <a:xfrm>
            <a:off x="706673" y="8621082"/>
            <a:ext cx="2500775"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Adhérence latérale sur sol mouillé</a:t>
            </a:r>
          </a:p>
        </p:txBody>
      </p:sp>
      <p:sp>
        <p:nvSpPr>
          <p:cNvPr id="57" name="Rectangle 81">
            <a:extLst>
              <a:ext uri="{FF2B5EF4-FFF2-40B4-BE49-F238E27FC236}">
                <a16:creationId xmlns:a16="http://schemas.microsoft.com/office/drawing/2014/main" id="{5B100CE2-CC6F-48DB-AD69-69D2E7A8C68D}"/>
              </a:ext>
            </a:extLst>
          </p:cNvPr>
          <p:cNvSpPr/>
          <p:nvPr/>
        </p:nvSpPr>
        <p:spPr>
          <a:xfrm>
            <a:off x="6328757" y="8648654"/>
            <a:ext cx="14034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mouillé</a:t>
            </a:r>
          </a:p>
        </p:txBody>
      </p:sp>
      <p:sp>
        <p:nvSpPr>
          <p:cNvPr id="58" name="Rectangle 81">
            <a:extLst>
              <a:ext uri="{FF2B5EF4-FFF2-40B4-BE49-F238E27FC236}">
                <a16:creationId xmlns:a16="http://schemas.microsoft.com/office/drawing/2014/main" id="{0BF62390-9885-458D-922A-6893FFE3EC2D}"/>
              </a:ext>
            </a:extLst>
          </p:cNvPr>
          <p:cNvSpPr/>
          <p:nvPr/>
        </p:nvSpPr>
        <p:spPr>
          <a:xfrm>
            <a:off x="3268920" y="9733068"/>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Turanza 6</a:t>
            </a:r>
          </a:p>
        </p:txBody>
      </p:sp>
      <p:sp>
        <p:nvSpPr>
          <p:cNvPr id="59" name="Rectangle 81">
            <a:extLst>
              <a:ext uri="{FF2B5EF4-FFF2-40B4-BE49-F238E27FC236}">
                <a16:creationId xmlns:a16="http://schemas.microsoft.com/office/drawing/2014/main" id="{432F324E-D179-4747-ACCC-4C4839613BF6}"/>
              </a:ext>
            </a:extLst>
          </p:cNvPr>
          <p:cNvSpPr/>
          <p:nvPr/>
        </p:nvSpPr>
        <p:spPr>
          <a:xfrm>
            <a:off x="5039350" y="9733068"/>
            <a:ext cx="2703470" cy="483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Moy. de la concurrence</a:t>
            </a:r>
          </a:p>
        </p:txBody>
      </p:sp>
    </p:spTree>
    <p:extLst>
      <p:ext uri="{BB962C8B-B14F-4D97-AF65-F5344CB8AC3E}">
        <p14:creationId xmlns:p14="http://schemas.microsoft.com/office/powerpoint/2010/main" val="2862289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8DC052F-7424-BE69-A958-9FD50A629C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715" y="883338"/>
            <a:ext cx="572359" cy="572359"/>
          </a:xfrm>
          <a:prstGeom prst="rect">
            <a:avLst/>
          </a:prstGeom>
        </p:spPr>
      </p:pic>
      <p:sp>
        <p:nvSpPr>
          <p:cNvPr id="4" name="Text Placeholder 3">
            <a:extLst>
              <a:ext uri="{FF2B5EF4-FFF2-40B4-BE49-F238E27FC236}">
                <a16:creationId xmlns:a16="http://schemas.microsoft.com/office/drawing/2014/main" id="{F11DB6BF-E15A-9140-8A40-7030EAC97A16}"/>
              </a:ext>
            </a:extLst>
          </p:cNvPr>
          <p:cNvSpPr>
            <a:spLocks noGrp="1"/>
          </p:cNvSpPr>
          <p:nvPr>
            <p:ph type="body" sz="quarter" idx="12"/>
          </p:nvPr>
        </p:nvSpPr>
        <p:spPr>
          <a:xfrm>
            <a:off x="925251" y="896947"/>
            <a:ext cx="6626432" cy="595062"/>
          </a:xfrm>
        </p:spPr>
        <p:txBody>
          <a:bodyPr/>
          <a:lstStyle/>
          <a:p>
            <a:pPr algn="l" rtl="0"/>
            <a:r>
              <a:rPr lang="fr" b="1" i="0" u="none" baseline="0" dirty="0"/>
              <a:t>        FREINAGE SUR SOL MOUILLÉ</a:t>
            </a:r>
          </a:p>
        </p:txBody>
      </p:sp>
      <p:sp>
        <p:nvSpPr>
          <p:cNvPr id="2" name="Text Placeholder 1">
            <a:extLst>
              <a:ext uri="{FF2B5EF4-FFF2-40B4-BE49-F238E27FC236}">
                <a16:creationId xmlns:a16="http://schemas.microsoft.com/office/drawing/2014/main" id="{35CD72D5-DDC0-8F4B-960A-18C99BD02692}"/>
              </a:ext>
            </a:extLst>
          </p:cNvPr>
          <p:cNvSpPr>
            <a:spLocks noGrp="1"/>
          </p:cNvSpPr>
          <p:nvPr>
            <p:ph type="body" sz="quarter" idx="11"/>
          </p:nvPr>
        </p:nvSpPr>
        <p:spPr/>
        <p:txBody>
          <a:bodyPr/>
          <a:lstStyle/>
          <a:p>
            <a:pPr algn="l" rtl="0"/>
            <a:r>
              <a:rPr lang="fr" b="0" i="0" u="none" baseline="0" dirty="0">
                <a:solidFill>
                  <a:schemeClr val="tx1"/>
                </a:solidFill>
              </a:rPr>
              <a:t>RÉSULTATS TÜV SÜD – FREINAGE SUR SOL MOUILLÉ</a:t>
            </a:r>
          </a:p>
        </p:txBody>
      </p:sp>
      <p:pic>
        <p:nvPicPr>
          <p:cNvPr id="3" name="Picture 2">
            <a:extLst>
              <a:ext uri="{FF2B5EF4-FFF2-40B4-BE49-F238E27FC236}">
                <a16:creationId xmlns:a16="http://schemas.microsoft.com/office/drawing/2014/main" id="{5A7C4C62-B373-D740-B960-71ABB334237E}"/>
              </a:ext>
            </a:extLst>
          </p:cNvPr>
          <p:cNvPicPr>
            <a:picLocks noChangeAspect="1"/>
          </p:cNvPicPr>
          <p:nvPr/>
        </p:nvPicPr>
        <p:blipFill>
          <a:blip r:embed="rId5"/>
          <a:stretch>
            <a:fillRect/>
          </a:stretch>
        </p:blipFill>
        <p:spPr>
          <a:xfrm>
            <a:off x="9512300" y="882554"/>
            <a:ext cx="1079500" cy="1079500"/>
          </a:xfrm>
          <a:prstGeom prst="rect">
            <a:avLst/>
          </a:prstGeom>
        </p:spPr>
      </p:pic>
      <p:sp>
        <p:nvSpPr>
          <p:cNvPr id="18" name="Text Placeholder 3">
            <a:extLst>
              <a:ext uri="{FF2B5EF4-FFF2-40B4-BE49-F238E27FC236}">
                <a16:creationId xmlns:a16="http://schemas.microsoft.com/office/drawing/2014/main" id="{4C311DA7-AE8F-4940-606B-177B32989559}"/>
              </a:ext>
            </a:extLst>
          </p:cNvPr>
          <p:cNvSpPr txBox="1">
            <a:spLocks/>
          </p:cNvSpPr>
          <p:nvPr/>
        </p:nvSpPr>
        <p:spPr>
          <a:xfrm>
            <a:off x="11221473" y="9310858"/>
            <a:ext cx="3342582" cy="597599"/>
          </a:xfrm>
          <a:prstGeom prst="rect">
            <a:avLst/>
          </a:prstGeom>
        </p:spPr>
        <p:txBody>
          <a:bodyPr wrap="none">
            <a:spAutoFit/>
          </a:bodyPr>
          <a:lstStyle>
            <a:lvl1pPr marL="0" algn="l" defTabSz="914400" rtl="0" eaLnBrk="1" latinLnBrk="0" hangingPunct="1">
              <a:lnSpc>
                <a:spcPct val="100000"/>
              </a:lnSpc>
              <a:spcBef>
                <a:spcPts val="120"/>
              </a:spcBef>
              <a:tabLst>
                <a:tab pos="952500" algn="l"/>
                <a:tab pos="1364615" algn="l"/>
                <a:tab pos="2108835" algn="l"/>
              </a:tabLst>
              <a:defRPr lang="fr"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b="0" i="0">
                <a:latin typeface="DINPro" panose="020B0504020101020102" pitchFamily="34" charset="0"/>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1600" b="1" i="0" u="none" baseline="0" dirty="0"/>
              <a:t>Relever le défi de conduite :</a:t>
            </a:r>
            <a:endParaRPr lang="fr" sz="1600" b="0" dirty="0"/>
          </a:p>
          <a:p>
            <a:pPr algn="l" rtl="0"/>
            <a:r>
              <a:rPr lang="fr" sz="1600" b="0" i="0" u="none" baseline="0" dirty="0">
                <a:latin typeface="DINPro" panose="020B0504020101020102" pitchFamily="34" charset="0"/>
                <a:ea typeface="DINPro" panose="020B0504020101020102" pitchFamily="34" charset="0"/>
                <a:cs typeface="DINPro" panose="020B0504020101020102" pitchFamily="34" charset="0"/>
              </a:rPr>
              <a:t>Éviter les obstacles</a:t>
            </a:r>
            <a:endParaRPr lang="fr" sz="1800" dirty="0"/>
          </a:p>
        </p:txBody>
      </p:sp>
      <p:grpSp>
        <p:nvGrpSpPr>
          <p:cNvPr id="19" name="Group 18">
            <a:extLst>
              <a:ext uri="{FF2B5EF4-FFF2-40B4-BE49-F238E27FC236}">
                <a16:creationId xmlns:a16="http://schemas.microsoft.com/office/drawing/2014/main" id="{8FBA30F3-7995-7DF5-C4C8-1F2FE102D13D}"/>
              </a:ext>
            </a:extLst>
          </p:cNvPr>
          <p:cNvGrpSpPr/>
          <p:nvPr/>
        </p:nvGrpSpPr>
        <p:grpSpPr>
          <a:xfrm>
            <a:off x="14991591" y="9269571"/>
            <a:ext cx="784225" cy="695960"/>
            <a:chOff x="10512822" y="3927801"/>
            <a:chExt cx="784225" cy="695960"/>
          </a:xfrm>
        </p:grpSpPr>
        <p:sp>
          <p:nvSpPr>
            <p:cNvPr id="20" name="object 24">
              <a:extLst>
                <a:ext uri="{FF2B5EF4-FFF2-40B4-BE49-F238E27FC236}">
                  <a16:creationId xmlns:a16="http://schemas.microsoft.com/office/drawing/2014/main" id="{12052B2B-9433-C895-6BD8-3899143225D2}"/>
                </a:ext>
              </a:extLst>
            </p:cNvPr>
            <p:cNvSpPr/>
            <p:nvPr/>
          </p:nvSpPr>
          <p:spPr>
            <a:xfrm>
              <a:off x="10512822" y="3927801"/>
              <a:ext cx="784225" cy="695960"/>
            </a:xfrm>
            <a:custGeom>
              <a:avLst/>
              <a:gdLst/>
              <a:ahLst/>
              <a:cxnLst/>
              <a:rect l="l" t="t" r="r" b="b"/>
              <a:pathLst>
                <a:path w="784225" h="695960">
                  <a:moveTo>
                    <a:pt x="379421" y="0"/>
                  </a:moveTo>
                  <a:lnTo>
                    <a:pt x="345783" y="19376"/>
                  </a:lnTo>
                  <a:lnTo>
                    <a:pt x="6778" y="603816"/>
                  </a:lnTo>
                  <a:lnTo>
                    <a:pt x="0" y="635830"/>
                  </a:lnTo>
                  <a:lnTo>
                    <a:pt x="2210" y="647921"/>
                  </a:lnTo>
                  <a:lnTo>
                    <a:pt x="24118" y="683436"/>
                  </a:lnTo>
                  <a:lnTo>
                    <a:pt x="61623" y="695441"/>
                  </a:lnTo>
                  <a:lnTo>
                    <a:pt x="721708" y="695441"/>
                  </a:lnTo>
                  <a:lnTo>
                    <a:pt x="759588" y="682814"/>
                  </a:lnTo>
                  <a:lnTo>
                    <a:pt x="782107" y="650325"/>
                  </a:lnTo>
                  <a:lnTo>
                    <a:pt x="784189" y="638217"/>
                  </a:lnTo>
                  <a:lnTo>
                    <a:pt x="783799" y="625932"/>
                  </a:lnTo>
                  <a:lnTo>
                    <a:pt x="780940" y="613784"/>
                  </a:lnTo>
                  <a:lnTo>
                    <a:pt x="775612" y="602093"/>
                  </a:lnTo>
                  <a:lnTo>
                    <a:pt x="763075" y="580376"/>
                  </a:lnTo>
                  <a:lnTo>
                    <a:pt x="153139" y="580376"/>
                  </a:lnTo>
                  <a:lnTo>
                    <a:pt x="391666" y="167247"/>
                  </a:lnTo>
                  <a:lnTo>
                    <a:pt x="524139" y="167247"/>
                  </a:lnTo>
                  <a:lnTo>
                    <a:pt x="440221" y="22579"/>
                  </a:lnTo>
                  <a:lnTo>
                    <a:pt x="432125" y="14362"/>
                  </a:lnTo>
                  <a:lnTo>
                    <a:pt x="422169" y="7840"/>
                  </a:lnTo>
                  <a:lnTo>
                    <a:pt x="410181" y="3169"/>
                  </a:lnTo>
                  <a:lnTo>
                    <a:pt x="395990" y="503"/>
                  </a:lnTo>
                  <a:lnTo>
                    <a:pt x="379421" y="0"/>
                  </a:lnTo>
                  <a:close/>
                </a:path>
                <a:path w="784225" h="695960">
                  <a:moveTo>
                    <a:pt x="524139" y="167247"/>
                  </a:moveTo>
                  <a:lnTo>
                    <a:pt x="391666" y="167247"/>
                  </a:lnTo>
                  <a:lnTo>
                    <a:pt x="630193" y="580376"/>
                  </a:lnTo>
                  <a:lnTo>
                    <a:pt x="763075" y="580376"/>
                  </a:lnTo>
                  <a:lnTo>
                    <a:pt x="524139" y="167247"/>
                  </a:lnTo>
                  <a:close/>
                </a:path>
              </a:pathLst>
            </a:custGeom>
            <a:solidFill>
              <a:srgbClr val="9F9F9F"/>
            </a:solidFill>
          </p:spPr>
          <p:txBody>
            <a:bodyPr wrap="square" lIns="0" tIns="0" rIns="0" bIns="0" rtlCol="0"/>
            <a:lstStyle/>
            <a:p>
              <a:endParaRPr/>
            </a:p>
          </p:txBody>
        </p:sp>
        <p:sp>
          <p:nvSpPr>
            <p:cNvPr id="21" name="object 25">
              <a:extLst>
                <a:ext uri="{FF2B5EF4-FFF2-40B4-BE49-F238E27FC236}">
                  <a16:creationId xmlns:a16="http://schemas.microsoft.com/office/drawing/2014/main" id="{4DCBEC05-8490-7D20-F381-506F2FA50D4E}"/>
                </a:ext>
              </a:extLst>
            </p:cNvPr>
            <p:cNvSpPr/>
            <p:nvPr/>
          </p:nvSpPr>
          <p:spPr>
            <a:xfrm>
              <a:off x="10568137" y="3983128"/>
              <a:ext cx="673100" cy="582930"/>
            </a:xfrm>
            <a:custGeom>
              <a:avLst/>
              <a:gdLst/>
              <a:ahLst/>
              <a:cxnLst/>
              <a:rect l="l" t="t" r="r" b="b"/>
              <a:pathLst>
                <a:path w="673100" h="582929">
                  <a:moveTo>
                    <a:pt x="338178" y="0"/>
                  </a:moveTo>
                  <a:lnTo>
                    <a:pt x="334523" y="0"/>
                  </a:lnTo>
                  <a:lnTo>
                    <a:pt x="332293" y="3895"/>
                  </a:lnTo>
                  <a:lnTo>
                    <a:pt x="171335" y="282672"/>
                  </a:lnTo>
                  <a:lnTo>
                    <a:pt x="169115" y="286546"/>
                  </a:lnTo>
                  <a:lnTo>
                    <a:pt x="2251" y="575521"/>
                  </a:lnTo>
                  <a:lnTo>
                    <a:pt x="0" y="579395"/>
                  </a:lnTo>
                  <a:lnTo>
                    <a:pt x="1832" y="582568"/>
                  </a:lnTo>
                  <a:lnTo>
                    <a:pt x="670869" y="582568"/>
                  </a:lnTo>
                  <a:lnTo>
                    <a:pt x="672722" y="579395"/>
                  </a:lnTo>
                  <a:lnTo>
                    <a:pt x="670471" y="575521"/>
                  </a:lnTo>
                  <a:lnTo>
                    <a:pt x="503607" y="286546"/>
                  </a:lnTo>
                  <a:lnTo>
                    <a:pt x="501387" y="282672"/>
                  </a:lnTo>
                  <a:lnTo>
                    <a:pt x="338178" y="0"/>
                  </a:lnTo>
                  <a:close/>
                </a:path>
              </a:pathLst>
            </a:custGeom>
            <a:solidFill>
              <a:srgbClr val="FFFFFF"/>
            </a:solidFill>
          </p:spPr>
          <p:txBody>
            <a:bodyPr wrap="square" lIns="0" tIns="0" rIns="0" bIns="0" rtlCol="0"/>
            <a:lstStyle/>
            <a:p>
              <a:endParaRPr/>
            </a:p>
          </p:txBody>
        </p:sp>
        <p:sp>
          <p:nvSpPr>
            <p:cNvPr id="22" name="object 26">
              <a:extLst>
                <a:ext uri="{FF2B5EF4-FFF2-40B4-BE49-F238E27FC236}">
                  <a16:creationId xmlns:a16="http://schemas.microsoft.com/office/drawing/2014/main" id="{745DAB0F-7C7A-81EA-7D06-F44DB27FEF4B}"/>
                </a:ext>
              </a:extLst>
            </p:cNvPr>
            <p:cNvSpPr/>
            <p:nvPr/>
          </p:nvSpPr>
          <p:spPr>
            <a:xfrm>
              <a:off x="10516985" y="3931725"/>
              <a:ext cx="775335" cy="687070"/>
            </a:xfrm>
            <a:custGeom>
              <a:avLst/>
              <a:gdLst/>
              <a:ahLst/>
              <a:cxnLst/>
              <a:rect l="l" t="t" r="r" b="b"/>
              <a:pathLst>
                <a:path w="775334" h="687070">
                  <a:moveTo>
                    <a:pt x="380074" y="0"/>
                  </a:moveTo>
                  <a:lnTo>
                    <a:pt x="345739" y="17863"/>
                  </a:lnTo>
                  <a:lnTo>
                    <a:pt x="5325" y="604844"/>
                  </a:lnTo>
                  <a:lnTo>
                    <a:pt x="0" y="626989"/>
                  </a:lnTo>
                  <a:lnTo>
                    <a:pt x="1027" y="638964"/>
                  </a:lnTo>
                  <a:lnTo>
                    <a:pt x="20414" y="673982"/>
                  </a:lnTo>
                  <a:lnTo>
                    <a:pt x="57461" y="686858"/>
                  </a:lnTo>
                  <a:lnTo>
                    <a:pt x="717546" y="686858"/>
                  </a:lnTo>
                  <a:lnTo>
                    <a:pt x="753852" y="673091"/>
                  </a:lnTo>
                  <a:lnTo>
                    <a:pt x="775112" y="636657"/>
                  </a:lnTo>
                  <a:lnTo>
                    <a:pt x="775206" y="624385"/>
                  </a:lnTo>
                  <a:lnTo>
                    <a:pt x="772634" y="612204"/>
                  </a:lnTo>
                  <a:lnTo>
                    <a:pt x="767398" y="600484"/>
                  </a:lnTo>
                  <a:lnTo>
                    <a:pt x="756214" y="581113"/>
                  </a:lnTo>
                  <a:lnTo>
                    <a:pt x="140914" y="581113"/>
                  </a:lnTo>
                  <a:lnTo>
                    <a:pt x="387503" y="154006"/>
                  </a:lnTo>
                  <a:lnTo>
                    <a:pt x="509620" y="154006"/>
                  </a:lnTo>
                  <a:lnTo>
                    <a:pt x="436828" y="27927"/>
                  </a:lnTo>
                  <a:lnTo>
                    <a:pt x="429463" y="18136"/>
                  </a:lnTo>
                  <a:lnTo>
                    <a:pt x="420169" y="10264"/>
                  </a:lnTo>
                  <a:lnTo>
                    <a:pt x="408883" y="4495"/>
                  </a:lnTo>
                  <a:lnTo>
                    <a:pt x="395539" y="1012"/>
                  </a:lnTo>
                  <a:lnTo>
                    <a:pt x="380074" y="0"/>
                  </a:lnTo>
                  <a:close/>
                </a:path>
                <a:path w="775334" h="687070">
                  <a:moveTo>
                    <a:pt x="509620" y="154006"/>
                  </a:moveTo>
                  <a:lnTo>
                    <a:pt x="387503" y="154006"/>
                  </a:lnTo>
                  <a:lnTo>
                    <a:pt x="634093" y="581113"/>
                  </a:lnTo>
                  <a:lnTo>
                    <a:pt x="756214" y="581113"/>
                  </a:lnTo>
                  <a:lnTo>
                    <a:pt x="509620" y="154006"/>
                  </a:lnTo>
                  <a:close/>
                </a:path>
              </a:pathLst>
            </a:custGeom>
            <a:solidFill>
              <a:srgbClr val="FFFFFF"/>
            </a:solidFill>
          </p:spPr>
          <p:txBody>
            <a:bodyPr wrap="square" lIns="0" tIns="0" rIns="0" bIns="0" rtlCol="0"/>
            <a:lstStyle/>
            <a:p>
              <a:endParaRPr/>
            </a:p>
          </p:txBody>
        </p:sp>
        <p:sp>
          <p:nvSpPr>
            <p:cNvPr id="23" name="object 27">
              <a:extLst>
                <a:ext uri="{FF2B5EF4-FFF2-40B4-BE49-F238E27FC236}">
                  <a16:creationId xmlns:a16="http://schemas.microsoft.com/office/drawing/2014/main" id="{1B788671-0023-54D2-9453-F0468C78AAD7}"/>
                </a:ext>
              </a:extLst>
            </p:cNvPr>
            <p:cNvSpPr/>
            <p:nvPr/>
          </p:nvSpPr>
          <p:spPr>
            <a:xfrm>
              <a:off x="10529515" y="3944127"/>
              <a:ext cx="751205" cy="662305"/>
            </a:xfrm>
            <a:custGeom>
              <a:avLst/>
              <a:gdLst/>
              <a:ahLst/>
              <a:cxnLst/>
              <a:rect l="l" t="t" r="r" b="b"/>
              <a:pathLst>
                <a:path w="751204" h="662304">
                  <a:moveTo>
                    <a:pt x="367084" y="0"/>
                  </a:moveTo>
                  <a:lnTo>
                    <a:pt x="335687" y="22545"/>
                  </a:lnTo>
                  <a:lnTo>
                    <a:pt x="3429" y="598522"/>
                  </a:lnTo>
                  <a:lnTo>
                    <a:pt x="0" y="620575"/>
                  </a:lnTo>
                  <a:lnTo>
                    <a:pt x="3052" y="632956"/>
                  </a:lnTo>
                  <a:lnTo>
                    <a:pt x="9701" y="646327"/>
                  </a:lnTo>
                  <a:lnTo>
                    <a:pt x="19500" y="654935"/>
                  </a:lnTo>
                  <a:lnTo>
                    <a:pt x="31453" y="660357"/>
                  </a:lnTo>
                  <a:lnTo>
                    <a:pt x="44931" y="662242"/>
                  </a:lnTo>
                  <a:lnTo>
                    <a:pt x="705016" y="662242"/>
                  </a:lnTo>
                  <a:lnTo>
                    <a:pt x="739895" y="644491"/>
                  </a:lnTo>
                  <a:lnTo>
                    <a:pt x="750745" y="618287"/>
                  </a:lnTo>
                  <a:lnTo>
                    <a:pt x="749218" y="606028"/>
                  </a:lnTo>
                  <a:lnTo>
                    <a:pt x="744323" y="594203"/>
                  </a:lnTo>
                  <a:lnTo>
                    <a:pt x="736640" y="580894"/>
                  </a:lnTo>
                  <a:lnTo>
                    <a:pt x="107243" y="580894"/>
                  </a:lnTo>
                  <a:lnTo>
                    <a:pt x="374973" y="117201"/>
                  </a:lnTo>
                  <a:lnTo>
                    <a:pt x="468897" y="117201"/>
                  </a:lnTo>
                  <a:lnTo>
                    <a:pt x="413237" y="20821"/>
                  </a:lnTo>
                  <a:lnTo>
                    <a:pt x="405662" y="11772"/>
                  </a:lnTo>
                  <a:lnTo>
                    <a:pt x="395618" y="5091"/>
                  </a:lnTo>
                  <a:lnTo>
                    <a:pt x="382845" y="1069"/>
                  </a:lnTo>
                  <a:lnTo>
                    <a:pt x="367084" y="0"/>
                  </a:lnTo>
                  <a:close/>
                </a:path>
                <a:path w="751204" h="662304">
                  <a:moveTo>
                    <a:pt x="468897" y="117201"/>
                  </a:moveTo>
                  <a:lnTo>
                    <a:pt x="374973" y="117201"/>
                  </a:lnTo>
                  <a:lnTo>
                    <a:pt x="642724" y="580894"/>
                  </a:lnTo>
                  <a:lnTo>
                    <a:pt x="736640" y="580894"/>
                  </a:lnTo>
                  <a:lnTo>
                    <a:pt x="468897" y="117201"/>
                  </a:lnTo>
                  <a:close/>
                </a:path>
              </a:pathLst>
            </a:custGeom>
            <a:solidFill>
              <a:srgbClr val="FF0000"/>
            </a:solidFill>
          </p:spPr>
          <p:txBody>
            <a:bodyPr wrap="square" lIns="0" tIns="0" rIns="0" bIns="0" rtlCol="0"/>
            <a:lstStyle/>
            <a:p>
              <a:endParaRPr/>
            </a:p>
          </p:txBody>
        </p:sp>
        <p:sp>
          <p:nvSpPr>
            <p:cNvPr id="24" name="object 28">
              <a:extLst>
                <a:ext uri="{FF2B5EF4-FFF2-40B4-BE49-F238E27FC236}">
                  <a16:creationId xmlns:a16="http://schemas.microsoft.com/office/drawing/2014/main" id="{E1D2DA97-0249-62AB-9AB5-523C3CC9D9D1}"/>
                </a:ext>
              </a:extLst>
            </p:cNvPr>
            <p:cNvSpPr/>
            <p:nvPr/>
          </p:nvSpPr>
          <p:spPr>
            <a:xfrm>
              <a:off x="10745017" y="4242875"/>
              <a:ext cx="319405" cy="245745"/>
            </a:xfrm>
            <a:custGeom>
              <a:avLst/>
              <a:gdLst/>
              <a:ahLst/>
              <a:cxnLst/>
              <a:rect l="l" t="t" r="r" b="b"/>
              <a:pathLst>
                <a:path w="319404" h="245745">
                  <a:moveTo>
                    <a:pt x="7758" y="236072"/>
                  </a:moveTo>
                  <a:lnTo>
                    <a:pt x="2753" y="236889"/>
                  </a:lnTo>
                  <a:lnTo>
                    <a:pt x="1434" y="238763"/>
                  </a:lnTo>
                  <a:lnTo>
                    <a:pt x="0" y="239926"/>
                  </a:lnTo>
                  <a:lnTo>
                    <a:pt x="1738" y="241496"/>
                  </a:lnTo>
                  <a:lnTo>
                    <a:pt x="3225" y="243821"/>
                  </a:lnTo>
                  <a:lnTo>
                    <a:pt x="7811" y="245276"/>
                  </a:lnTo>
                  <a:lnTo>
                    <a:pt x="10816" y="244721"/>
                  </a:lnTo>
                  <a:lnTo>
                    <a:pt x="313652" y="244721"/>
                  </a:lnTo>
                  <a:lnTo>
                    <a:pt x="316555" y="244072"/>
                  </a:lnTo>
                  <a:lnTo>
                    <a:pt x="318786" y="242334"/>
                  </a:lnTo>
                  <a:lnTo>
                    <a:pt x="318943" y="240983"/>
                  </a:lnTo>
                  <a:lnTo>
                    <a:pt x="319131" y="239664"/>
                  </a:lnTo>
                  <a:lnTo>
                    <a:pt x="317299" y="236952"/>
                  </a:lnTo>
                  <a:lnTo>
                    <a:pt x="313594" y="236397"/>
                  </a:lnTo>
                  <a:lnTo>
                    <a:pt x="11329" y="236397"/>
                  </a:lnTo>
                  <a:lnTo>
                    <a:pt x="7758" y="236072"/>
                  </a:lnTo>
                  <a:close/>
                </a:path>
                <a:path w="319404" h="245745">
                  <a:moveTo>
                    <a:pt x="313652" y="244721"/>
                  </a:moveTo>
                  <a:lnTo>
                    <a:pt x="309414" y="244721"/>
                  </a:lnTo>
                  <a:lnTo>
                    <a:pt x="312294" y="245025"/>
                  </a:lnTo>
                  <a:lnTo>
                    <a:pt x="313652" y="244721"/>
                  </a:lnTo>
                  <a:close/>
                </a:path>
                <a:path w="319404" h="245745">
                  <a:moveTo>
                    <a:pt x="104767" y="133657"/>
                  </a:moveTo>
                  <a:lnTo>
                    <a:pt x="61526" y="133657"/>
                  </a:lnTo>
                  <a:lnTo>
                    <a:pt x="65244" y="136609"/>
                  </a:lnTo>
                  <a:lnTo>
                    <a:pt x="66144" y="137342"/>
                  </a:lnTo>
                  <a:lnTo>
                    <a:pt x="64029" y="142400"/>
                  </a:lnTo>
                  <a:lnTo>
                    <a:pt x="59774" y="151313"/>
                  </a:lnTo>
                  <a:lnTo>
                    <a:pt x="54068" y="162545"/>
                  </a:lnTo>
                  <a:lnTo>
                    <a:pt x="50210" y="175182"/>
                  </a:lnTo>
                  <a:lnTo>
                    <a:pt x="44871" y="213236"/>
                  </a:lnTo>
                  <a:lnTo>
                    <a:pt x="11329" y="236397"/>
                  </a:lnTo>
                  <a:lnTo>
                    <a:pt x="313594" y="236397"/>
                  </a:lnTo>
                  <a:lnTo>
                    <a:pt x="313175" y="236334"/>
                  </a:lnTo>
                  <a:lnTo>
                    <a:pt x="122688" y="236236"/>
                  </a:lnTo>
                  <a:lnTo>
                    <a:pt x="97343" y="235776"/>
                  </a:lnTo>
                  <a:lnTo>
                    <a:pt x="84560" y="235362"/>
                  </a:lnTo>
                  <a:lnTo>
                    <a:pt x="71683" y="234807"/>
                  </a:lnTo>
                  <a:lnTo>
                    <a:pt x="58699" y="234097"/>
                  </a:lnTo>
                  <a:lnTo>
                    <a:pt x="58619" y="221604"/>
                  </a:lnTo>
                  <a:lnTo>
                    <a:pt x="64500" y="210649"/>
                  </a:lnTo>
                  <a:lnTo>
                    <a:pt x="67369" y="207916"/>
                  </a:lnTo>
                  <a:lnTo>
                    <a:pt x="68919" y="203602"/>
                  </a:lnTo>
                  <a:lnTo>
                    <a:pt x="72202" y="195668"/>
                  </a:lnTo>
                  <a:lnTo>
                    <a:pt x="78886" y="186892"/>
                  </a:lnTo>
                  <a:lnTo>
                    <a:pt x="94895" y="185664"/>
                  </a:lnTo>
                  <a:lnTo>
                    <a:pt x="106634" y="184056"/>
                  </a:lnTo>
                  <a:lnTo>
                    <a:pt x="119799" y="178572"/>
                  </a:lnTo>
                  <a:lnTo>
                    <a:pt x="129955" y="175632"/>
                  </a:lnTo>
                  <a:lnTo>
                    <a:pt x="150230" y="175632"/>
                  </a:lnTo>
                  <a:lnTo>
                    <a:pt x="147949" y="165615"/>
                  </a:lnTo>
                  <a:lnTo>
                    <a:pt x="145240" y="158944"/>
                  </a:lnTo>
                  <a:lnTo>
                    <a:pt x="128551" y="158944"/>
                  </a:lnTo>
                  <a:lnTo>
                    <a:pt x="123926" y="157211"/>
                  </a:lnTo>
                  <a:lnTo>
                    <a:pt x="104767" y="133657"/>
                  </a:lnTo>
                  <a:close/>
                </a:path>
                <a:path w="319404" h="245745">
                  <a:moveTo>
                    <a:pt x="311917" y="236146"/>
                  </a:moveTo>
                  <a:lnTo>
                    <a:pt x="307655" y="236334"/>
                  </a:lnTo>
                  <a:lnTo>
                    <a:pt x="313175" y="236334"/>
                  </a:lnTo>
                  <a:lnTo>
                    <a:pt x="311917" y="236146"/>
                  </a:lnTo>
                  <a:close/>
                </a:path>
                <a:path w="319404" h="245745">
                  <a:moveTo>
                    <a:pt x="277080" y="99283"/>
                  </a:moveTo>
                  <a:lnTo>
                    <a:pt x="180056" y="99283"/>
                  </a:lnTo>
                  <a:lnTo>
                    <a:pt x="185097" y="108490"/>
                  </a:lnTo>
                  <a:lnTo>
                    <a:pt x="181051" y="119989"/>
                  </a:lnTo>
                  <a:lnTo>
                    <a:pt x="176017" y="131366"/>
                  </a:lnTo>
                  <a:lnTo>
                    <a:pt x="173170" y="143466"/>
                  </a:lnTo>
                  <a:lnTo>
                    <a:pt x="171178" y="156534"/>
                  </a:lnTo>
                  <a:lnTo>
                    <a:pt x="169020" y="168998"/>
                  </a:lnTo>
                  <a:lnTo>
                    <a:pt x="172075" y="179026"/>
                  </a:lnTo>
                  <a:lnTo>
                    <a:pt x="179217" y="192220"/>
                  </a:lnTo>
                  <a:lnTo>
                    <a:pt x="185244" y="201866"/>
                  </a:lnTo>
                  <a:lnTo>
                    <a:pt x="192677" y="215440"/>
                  </a:lnTo>
                  <a:lnTo>
                    <a:pt x="193240" y="223687"/>
                  </a:lnTo>
                  <a:lnTo>
                    <a:pt x="182758" y="231161"/>
                  </a:lnTo>
                  <a:lnTo>
                    <a:pt x="177868" y="233381"/>
                  </a:lnTo>
                  <a:lnTo>
                    <a:pt x="172539" y="236072"/>
                  </a:lnTo>
                  <a:lnTo>
                    <a:pt x="122688" y="236236"/>
                  </a:lnTo>
                  <a:lnTo>
                    <a:pt x="267898" y="236236"/>
                  </a:lnTo>
                  <a:lnTo>
                    <a:pt x="233842" y="235925"/>
                  </a:lnTo>
                  <a:lnTo>
                    <a:pt x="221096" y="235678"/>
                  </a:lnTo>
                  <a:lnTo>
                    <a:pt x="216657" y="224274"/>
                  </a:lnTo>
                  <a:lnTo>
                    <a:pt x="213918" y="212366"/>
                  </a:lnTo>
                  <a:lnTo>
                    <a:pt x="211964" y="200224"/>
                  </a:lnTo>
                  <a:lnTo>
                    <a:pt x="209883" y="188119"/>
                  </a:lnTo>
                  <a:lnTo>
                    <a:pt x="206763" y="176322"/>
                  </a:lnTo>
                  <a:lnTo>
                    <a:pt x="201689" y="165104"/>
                  </a:lnTo>
                  <a:lnTo>
                    <a:pt x="211055" y="156642"/>
                  </a:lnTo>
                  <a:lnTo>
                    <a:pt x="222394" y="150793"/>
                  </a:lnTo>
                  <a:lnTo>
                    <a:pt x="282885" y="150793"/>
                  </a:lnTo>
                  <a:lnTo>
                    <a:pt x="274897" y="147810"/>
                  </a:lnTo>
                  <a:lnTo>
                    <a:pt x="263782" y="143353"/>
                  </a:lnTo>
                  <a:lnTo>
                    <a:pt x="259217" y="141405"/>
                  </a:lnTo>
                  <a:lnTo>
                    <a:pt x="259217" y="134264"/>
                  </a:lnTo>
                  <a:lnTo>
                    <a:pt x="267143" y="129416"/>
                  </a:lnTo>
                  <a:lnTo>
                    <a:pt x="271363" y="128421"/>
                  </a:lnTo>
                  <a:lnTo>
                    <a:pt x="282462" y="121730"/>
                  </a:lnTo>
                  <a:lnTo>
                    <a:pt x="284274" y="116788"/>
                  </a:lnTo>
                  <a:lnTo>
                    <a:pt x="280431" y="105249"/>
                  </a:lnTo>
                  <a:lnTo>
                    <a:pt x="278871" y="102024"/>
                  </a:lnTo>
                  <a:lnTo>
                    <a:pt x="277080" y="99283"/>
                  </a:lnTo>
                  <a:close/>
                </a:path>
                <a:path w="319404" h="245745">
                  <a:moveTo>
                    <a:pt x="297598" y="168923"/>
                  </a:moveTo>
                  <a:lnTo>
                    <a:pt x="266642" y="168923"/>
                  </a:lnTo>
                  <a:lnTo>
                    <a:pt x="278609" y="171751"/>
                  </a:lnTo>
                  <a:lnTo>
                    <a:pt x="286200" y="182074"/>
                  </a:lnTo>
                  <a:lnTo>
                    <a:pt x="288860" y="188189"/>
                  </a:lnTo>
                  <a:lnTo>
                    <a:pt x="290273" y="191393"/>
                  </a:lnTo>
                  <a:lnTo>
                    <a:pt x="298566" y="188189"/>
                  </a:lnTo>
                  <a:lnTo>
                    <a:pt x="298573" y="184056"/>
                  </a:lnTo>
                  <a:lnTo>
                    <a:pt x="299121" y="179247"/>
                  </a:lnTo>
                  <a:lnTo>
                    <a:pt x="297598" y="168923"/>
                  </a:lnTo>
                  <a:close/>
                </a:path>
                <a:path w="319404" h="245745">
                  <a:moveTo>
                    <a:pt x="150230" y="175632"/>
                  </a:moveTo>
                  <a:lnTo>
                    <a:pt x="129955" y="175632"/>
                  </a:lnTo>
                  <a:lnTo>
                    <a:pt x="139655" y="178684"/>
                  </a:lnTo>
                  <a:lnTo>
                    <a:pt x="148738" y="190346"/>
                  </a:lnTo>
                  <a:lnTo>
                    <a:pt x="150504" y="176835"/>
                  </a:lnTo>
                  <a:lnTo>
                    <a:pt x="150230" y="175632"/>
                  </a:lnTo>
                  <a:close/>
                </a:path>
                <a:path w="319404" h="245745">
                  <a:moveTo>
                    <a:pt x="282885" y="150793"/>
                  </a:moveTo>
                  <a:lnTo>
                    <a:pt x="222394" y="150793"/>
                  </a:lnTo>
                  <a:lnTo>
                    <a:pt x="231221" y="159896"/>
                  </a:lnTo>
                  <a:lnTo>
                    <a:pt x="241310" y="166224"/>
                  </a:lnTo>
                  <a:lnTo>
                    <a:pt x="253003" y="169370"/>
                  </a:lnTo>
                  <a:lnTo>
                    <a:pt x="266642" y="168923"/>
                  </a:lnTo>
                  <a:lnTo>
                    <a:pt x="297598" y="168923"/>
                  </a:lnTo>
                  <a:lnTo>
                    <a:pt x="297435" y="167823"/>
                  </a:lnTo>
                  <a:lnTo>
                    <a:pt x="295561" y="161216"/>
                  </a:lnTo>
                  <a:lnTo>
                    <a:pt x="294169" y="155007"/>
                  </a:lnTo>
                  <a:lnTo>
                    <a:pt x="282885" y="150793"/>
                  </a:lnTo>
                  <a:close/>
                </a:path>
                <a:path w="319404" h="245745">
                  <a:moveTo>
                    <a:pt x="75254" y="48999"/>
                  </a:moveTo>
                  <a:lnTo>
                    <a:pt x="60092" y="55565"/>
                  </a:lnTo>
                  <a:lnTo>
                    <a:pt x="55642" y="60978"/>
                  </a:lnTo>
                  <a:lnTo>
                    <a:pt x="53960" y="70025"/>
                  </a:lnTo>
                  <a:lnTo>
                    <a:pt x="55641" y="82378"/>
                  </a:lnTo>
                  <a:lnTo>
                    <a:pt x="63568" y="91920"/>
                  </a:lnTo>
                  <a:lnTo>
                    <a:pt x="61254" y="96328"/>
                  </a:lnTo>
                  <a:lnTo>
                    <a:pt x="59422" y="99197"/>
                  </a:lnTo>
                  <a:lnTo>
                    <a:pt x="57279" y="104646"/>
                  </a:lnTo>
                  <a:lnTo>
                    <a:pt x="52419" y="116515"/>
                  </a:lnTo>
                  <a:lnTo>
                    <a:pt x="46896" y="127988"/>
                  </a:lnTo>
                  <a:lnTo>
                    <a:pt x="40014" y="138671"/>
                  </a:lnTo>
                  <a:lnTo>
                    <a:pt x="31077" y="148169"/>
                  </a:lnTo>
                  <a:lnTo>
                    <a:pt x="29381" y="149625"/>
                  </a:lnTo>
                  <a:lnTo>
                    <a:pt x="28669" y="153426"/>
                  </a:lnTo>
                  <a:lnTo>
                    <a:pt x="29527" y="157530"/>
                  </a:lnTo>
                  <a:lnTo>
                    <a:pt x="33768" y="160295"/>
                  </a:lnTo>
                  <a:lnTo>
                    <a:pt x="38636" y="156534"/>
                  </a:lnTo>
                  <a:lnTo>
                    <a:pt x="48559" y="148572"/>
                  </a:lnTo>
                  <a:lnTo>
                    <a:pt x="57987" y="140086"/>
                  </a:lnTo>
                  <a:lnTo>
                    <a:pt x="60417" y="137667"/>
                  </a:lnTo>
                  <a:lnTo>
                    <a:pt x="61526" y="133657"/>
                  </a:lnTo>
                  <a:lnTo>
                    <a:pt x="104767" y="133657"/>
                  </a:lnTo>
                  <a:lnTo>
                    <a:pt x="99588" y="127290"/>
                  </a:lnTo>
                  <a:lnTo>
                    <a:pt x="99033" y="126830"/>
                  </a:lnTo>
                  <a:lnTo>
                    <a:pt x="98562" y="126317"/>
                  </a:lnTo>
                  <a:lnTo>
                    <a:pt x="95599" y="122913"/>
                  </a:lnTo>
                  <a:lnTo>
                    <a:pt x="96970" y="120243"/>
                  </a:lnTo>
                  <a:lnTo>
                    <a:pt x="99588" y="117280"/>
                  </a:lnTo>
                  <a:lnTo>
                    <a:pt x="102091" y="114380"/>
                  </a:lnTo>
                  <a:lnTo>
                    <a:pt x="162445" y="114380"/>
                  </a:lnTo>
                  <a:lnTo>
                    <a:pt x="164041" y="113123"/>
                  </a:lnTo>
                  <a:lnTo>
                    <a:pt x="132148" y="113123"/>
                  </a:lnTo>
                  <a:lnTo>
                    <a:pt x="113812" y="100043"/>
                  </a:lnTo>
                  <a:lnTo>
                    <a:pt x="101773" y="90032"/>
                  </a:lnTo>
                  <a:lnTo>
                    <a:pt x="91938" y="88346"/>
                  </a:lnTo>
                  <a:lnTo>
                    <a:pt x="84426" y="82307"/>
                  </a:lnTo>
                  <a:lnTo>
                    <a:pt x="87557" y="78894"/>
                  </a:lnTo>
                  <a:lnTo>
                    <a:pt x="89337" y="74287"/>
                  </a:lnTo>
                  <a:lnTo>
                    <a:pt x="116021" y="74287"/>
                  </a:lnTo>
                  <a:lnTo>
                    <a:pt x="114258" y="71878"/>
                  </a:lnTo>
                  <a:lnTo>
                    <a:pt x="111546" y="67962"/>
                  </a:lnTo>
                  <a:lnTo>
                    <a:pt x="109615" y="66758"/>
                  </a:lnTo>
                  <a:lnTo>
                    <a:pt x="102059" y="66758"/>
                  </a:lnTo>
                  <a:lnTo>
                    <a:pt x="96635" y="66632"/>
                  </a:lnTo>
                  <a:lnTo>
                    <a:pt x="93808" y="66036"/>
                  </a:lnTo>
                  <a:lnTo>
                    <a:pt x="89044" y="62695"/>
                  </a:lnTo>
                  <a:lnTo>
                    <a:pt x="86950" y="59659"/>
                  </a:lnTo>
                  <a:lnTo>
                    <a:pt x="79652" y="53104"/>
                  </a:lnTo>
                  <a:lnTo>
                    <a:pt x="75254" y="48999"/>
                  </a:lnTo>
                  <a:close/>
                </a:path>
                <a:path w="319404" h="245745">
                  <a:moveTo>
                    <a:pt x="137891" y="150839"/>
                  </a:moveTo>
                  <a:lnTo>
                    <a:pt x="131409" y="157111"/>
                  </a:lnTo>
                  <a:lnTo>
                    <a:pt x="128551" y="158944"/>
                  </a:lnTo>
                  <a:lnTo>
                    <a:pt x="145240" y="158944"/>
                  </a:lnTo>
                  <a:lnTo>
                    <a:pt x="144037" y="155981"/>
                  </a:lnTo>
                  <a:lnTo>
                    <a:pt x="142456" y="151687"/>
                  </a:lnTo>
                  <a:lnTo>
                    <a:pt x="137891" y="150839"/>
                  </a:lnTo>
                  <a:close/>
                </a:path>
                <a:path w="319404" h="245745">
                  <a:moveTo>
                    <a:pt x="162445" y="114380"/>
                  </a:moveTo>
                  <a:lnTo>
                    <a:pt x="102091" y="114380"/>
                  </a:lnTo>
                  <a:lnTo>
                    <a:pt x="103776" y="115929"/>
                  </a:lnTo>
                  <a:lnTo>
                    <a:pt x="114603" y="120568"/>
                  </a:lnTo>
                  <a:lnTo>
                    <a:pt x="119263" y="126589"/>
                  </a:lnTo>
                  <a:lnTo>
                    <a:pt x="127263" y="141751"/>
                  </a:lnTo>
                  <a:lnTo>
                    <a:pt x="135692" y="141960"/>
                  </a:lnTo>
                  <a:lnTo>
                    <a:pt x="142112" y="133080"/>
                  </a:lnTo>
                  <a:lnTo>
                    <a:pt x="150864" y="123864"/>
                  </a:lnTo>
                  <a:lnTo>
                    <a:pt x="160680" y="115769"/>
                  </a:lnTo>
                  <a:lnTo>
                    <a:pt x="162445" y="114380"/>
                  </a:lnTo>
                  <a:close/>
                </a:path>
                <a:path w="319404" h="245745">
                  <a:moveTo>
                    <a:pt x="182559" y="0"/>
                  </a:moveTo>
                  <a:lnTo>
                    <a:pt x="154212" y="13243"/>
                  </a:lnTo>
                  <a:lnTo>
                    <a:pt x="155143" y="28964"/>
                  </a:lnTo>
                  <a:lnTo>
                    <a:pt x="162776" y="39000"/>
                  </a:lnTo>
                  <a:lnTo>
                    <a:pt x="173879" y="46735"/>
                  </a:lnTo>
                  <a:lnTo>
                    <a:pt x="164280" y="56626"/>
                  </a:lnTo>
                  <a:lnTo>
                    <a:pt x="157485" y="67145"/>
                  </a:lnTo>
                  <a:lnTo>
                    <a:pt x="154717" y="79658"/>
                  </a:lnTo>
                  <a:lnTo>
                    <a:pt x="154602" y="84601"/>
                  </a:lnTo>
                  <a:lnTo>
                    <a:pt x="150613" y="89763"/>
                  </a:lnTo>
                  <a:lnTo>
                    <a:pt x="147513" y="94213"/>
                  </a:lnTo>
                  <a:lnTo>
                    <a:pt x="142780" y="100914"/>
                  </a:lnTo>
                  <a:lnTo>
                    <a:pt x="137315" y="107061"/>
                  </a:lnTo>
                  <a:lnTo>
                    <a:pt x="132148" y="113123"/>
                  </a:lnTo>
                  <a:lnTo>
                    <a:pt x="164041" y="113123"/>
                  </a:lnTo>
                  <a:lnTo>
                    <a:pt x="170698" y="107880"/>
                  </a:lnTo>
                  <a:lnTo>
                    <a:pt x="180056" y="99283"/>
                  </a:lnTo>
                  <a:lnTo>
                    <a:pt x="277080" y="99283"/>
                  </a:lnTo>
                  <a:lnTo>
                    <a:pt x="271861" y="91291"/>
                  </a:lnTo>
                  <a:lnTo>
                    <a:pt x="259164" y="91291"/>
                  </a:lnTo>
                  <a:lnTo>
                    <a:pt x="255856" y="89585"/>
                  </a:lnTo>
                  <a:lnTo>
                    <a:pt x="248369" y="84967"/>
                  </a:lnTo>
                  <a:lnTo>
                    <a:pt x="247456" y="79773"/>
                  </a:lnTo>
                  <a:lnTo>
                    <a:pt x="247418" y="78894"/>
                  </a:lnTo>
                  <a:lnTo>
                    <a:pt x="248024" y="64683"/>
                  </a:lnTo>
                  <a:lnTo>
                    <a:pt x="241955" y="54473"/>
                  </a:lnTo>
                  <a:lnTo>
                    <a:pt x="231961" y="46937"/>
                  </a:lnTo>
                  <a:lnTo>
                    <a:pt x="227511" y="44131"/>
                  </a:lnTo>
                  <a:lnTo>
                    <a:pt x="221647" y="43513"/>
                  </a:lnTo>
                  <a:lnTo>
                    <a:pt x="208435" y="39872"/>
                  </a:lnTo>
                  <a:lnTo>
                    <a:pt x="200554" y="33097"/>
                  </a:lnTo>
                  <a:lnTo>
                    <a:pt x="196441" y="16940"/>
                  </a:lnTo>
                  <a:lnTo>
                    <a:pt x="191345" y="4552"/>
                  </a:lnTo>
                  <a:lnTo>
                    <a:pt x="182559" y="0"/>
                  </a:lnTo>
                  <a:close/>
                </a:path>
                <a:path w="319404" h="245745">
                  <a:moveTo>
                    <a:pt x="270606" y="89370"/>
                  </a:moveTo>
                  <a:lnTo>
                    <a:pt x="260400" y="90506"/>
                  </a:lnTo>
                  <a:lnTo>
                    <a:pt x="259164" y="91291"/>
                  </a:lnTo>
                  <a:lnTo>
                    <a:pt x="271861" y="91291"/>
                  </a:lnTo>
                  <a:lnTo>
                    <a:pt x="270606" y="89370"/>
                  </a:lnTo>
                  <a:close/>
                </a:path>
                <a:path w="319404" h="245745">
                  <a:moveTo>
                    <a:pt x="115344" y="79365"/>
                  </a:moveTo>
                  <a:lnTo>
                    <a:pt x="108185" y="79365"/>
                  </a:lnTo>
                  <a:lnTo>
                    <a:pt x="115106" y="79773"/>
                  </a:lnTo>
                  <a:lnTo>
                    <a:pt x="115344" y="79365"/>
                  </a:lnTo>
                  <a:close/>
                </a:path>
                <a:path w="319404" h="245745">
                  <a:moveTo>
                    <a:pt x="116021" y="74287"/>
                  </a:moveTo>
                  <a:lnTo>
                    <a:pt x="89337" y="74287"/>
                  </a:lnTo>
                  <a:lnTo>
                    <a:pt x="101578" y="79658"/>
                  </a:lnTo>
                  <a:lnTo>
                    <a:pt x="108185" y="79365"/>
                  </a:lnTo>
                  <a:lnTo>
                    <a:pt x="115344" y="79365"/>
                  </a:lnTo>
                  <a:lnTo>
                    <a:pt x="117294" y="76025"/>
                  </a:lnTo>
                  <a:lnTo>
                    <a:pt x="116021" y="74287"/>
                  </a:lnTo>
                  <a:close/>
                </a:path>
                <a:path w="319404" h="245745">
                  <a:moveTo>
                    <a:pt x="105933" y="64486"/>
                  </a:moveTo>
                  <a:lnTo>
                    <a:pt x="102059" y="66758"/>
                  </a:lnTo>
                  <a:lnTo>
                    <a:pt x="109615" y="66758"/>
                  </a:lnTo>
                  <a:lnTo>
                    <a:pt x="105933" y="64486"/>
                  </a:lnTo>
                  <a:close/>
                </a:path>
              </a:pathLst>
            </a:custGeom>
            <a:solidFill>
              <a:srgbClr val="000000"/>
            </a:solidFill>
          </p:spPr>
          <p:txBody>
            <a:bodyPr wrap="square" lIns="0" tIns="0" rIns="0" bIns="0" rtlCol="0"/>
            <a:lstStyle/>
            <a:p>
              <a:endParaRPr/>
            </a:p>
          </p:txBody>
        </p:sp>
      </p:grpSp>
      <p:sp>
        <p:nvSpPr>
          <p:cNvPr id="47" name="Google Shape;759;p31">
            <a:extLst>
              <a:ext uri="{FF2B5EF4-FFF2-40B4-BE49-F238E27FC236}">
                <a16:creationId xmlns:a16="http://schemas.microsoft.com/office/drawing/2014/main" id="{D92B2A00-2D96-6B7A-11D7-744BFD59D9ED}"/>
              </a:ext>
            </a:extLst>
          </p:cNvPr>
          <p:cNvSpPr txBox="1"/>
          <p:nvPr/>
        </p:nvSpPr>
        <p:spPr>
          <a:xfrm>
            <a:off x="11207772" y="3799345"/>
            <a:ext cx="7472114" cy="645028"/>
          </a:xfrm>
          <a:prstGeom prst="rect">
            <a:avLst/>
          </a:prstGeom>
          <a:noFill/>
          <a:ln>
            <a:noFill/>
          </a:ln>
        </p:spPr>
        <p:txBody>
          <a:bodyPr spcFirstLastPara="1" wrap="square" lIns="0" tIns="90150" rIns="0" bIns="0" anchor="t" anchorCtr="0">
            <a:spAutoFit/>
          </a:bodyPr>
          <a:lstStyle/>
          <a:p>
            <a:pPr lvl="0" algn="l" rtl="0"/>
            <a:r>
              <a:rPr lang="fr" b="1" i="0" u="none" baseline="0" dirty="0">
                <a:latin typeface="DINPro" panose="020B0504020101020102" pitchFamily="34" charset="0"/>
                <a:ea typeface="DINPro" panose="020B0504020101020102" pitchFamily="34" charset="0"/>
                <a:cs typeface="DINPro" panose="020B0504020101020102" pitchFamily="34" charset="0"/>
                <a:sym typeface="Arial"/>
              </a:rPr>
              <a:t>Ø CALC. DISTANCE D'ARRÊT </a:t>
            </a:r>
            <a:r>
              <a:rPr lang="fr" b="0" i="0" u="none" baseline="0" dirty="0">
                <a:latin typeface="DINPro" panose="020B0504020101020102" pitchFamily="34" charset="0"/>
                <a:ea typeface="DINPro" panose="020B0504020101020102" pitchFamily="34" charset="0"/>
                <a:cs typeface="DINPro" panose="020B0504020101020102" pitchFamily="34" charset="0"/>
                <a:sym typeface="Arial"/>
              </a:rPr>
              <a:t>[m] 80-20 km/h</a:t>
            </a:r>
            <a:br>
              <a:rPr lang="fr" b="0" i="0" u="none" baseline="0" dirty="0">
                <a:latin typeface="DINPro" panose="020B0504020101020102" pitchFamily="34" charset="0"/>
                <a:ea typeface="DINPro" panose="020B0504020101020102" pitchFamily="34" charset="0"/>
                <a:cs typeface="DINPro" panose="020B0504020101020102" pitchFamily="34" charset="0"/>
                <a:sym typeface="Arial"/>
              </a:rPr>
            </a:br>
            <a:r>
              <a:rPr lang="fr" b="0" i="0" u="none" baseline="0" dirty="0">
                <a:latin typeface="DINPro" panose="020B0504020101020102" pitchFamily="34" charset="0"/>
                <a:ea typeface="DINPro" panose="020B0504020101020102" pitchFamily="34" charset="0"/>
                <a:cs typeface="DINPro" panose="020B0504020101020102" pitchFamily="34" charset="0"/>
                <a:sym typeface="Arial"/>
              </a:rPr>
              <a:t>« Le meilleur score est le plus bas » </a:t>
            </a:r>
          </a:p>
        </p:txBody>
      </p:sp>
      <p:grpSp>
        <p:nvGrpSpPr>
          <p:cNvPr id="7" name="Group 6" hidden="1">
            <a:extLst>
              <a:ext uri="{FF2B5EF4-FFF2-40B4-BE49-F238E27FC236}">
                <a16:creationId xmlns:a16="http://schemas.microsoft.com/office/drawing/2014/main" id="{06AC073D-A26F-5DC5-4A4E-09EEC8FDD927}"/>
              </a:ext>
            </a:extLst>
          </p:cNvPr>
          <p:cNvGrpSpPr/>
          <p:nvPr/>
        </p:nvGrpSpPr>
        <p:grpSpPr>
          <a:xfrm>
            <a:off x="10931450" y="4557506"/>
            <a:ext cx="6941599" cy="3926773"/>
            <a:chOff x="10931450" y="4557506"/>
            <a:chExt cx="6941599" cy="3926773"/>
          </a:xfrm>
        </p:grpSpPr>
        <p:cxnSp>
          <p:nvCxnSpPr>
            <p:cNvPr id="48" name="Straight Connector 47">
              <a:extLst>
                <a:ext uri="{FF2B5EF4-FFF2-40B4-BE49-F238E27FC236}">
                  <a16:creationId xmlns:a16="http://schemas.microsoft.com/office/drawing/2014/main" id="{71DCF2D4-DB8E-ABD6-11E3-C1AF89B990B4}"/>
                </a:ext>
              </a:extLst>
            </p:cNvPr>
            <p:cNvCxnSpPr/>
            <p:nvPr/>
          </p:nvCxnSpPr>
          <p:spPr>
            <a:xfrm>
              <a:off x="11412572"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580B68D-E4C1-1835-9B87-758E9A59654B}"/>
                </a:ext>
              </a:extLst>
            </p:cNvPr>
            <p:cNvCxnSpPr/>
            <p:nvPr/>
          </p:nvCxnSpPr>
          <p:spPr>
            <a:xfrm>
              <a:off x="1153675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885F252-C532-B5D3-7FC4-E6E60E5802BA}"/>
                </a:ext>
              </a:extLst>
            </p:cNvPr>
            <p:cNvCxnSpPr/>
            <p:nvPr/>
          </p:nvCxnSpPr>
          <p:spPr>
            <a:xfrm>
              <a:off x="11660938"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0A11E22-DBE8-E98D-1222-3B0B002E1538}"/>
                </a:ext>
              </a:extLst>
            </p:cNvPr>
            <p:cNvCxnSpPr/>
            <p:nvPr/>
          </p:nvCxnSpPr>
          <p:spPr>
            <a:xfrm>
              <a:off x="1178512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EFEDCCA-76F8-C3A4-0685-BCDCECD16F68}"/>
                </a:ext>
              </a:extLst>
            </p:cNvPr>
            <p:cNvCxnSpPr/>
            <p:nvPr/>
          </p:nvCxnSpPr>
          <p:spPr>
            <a:xfrm>
              <a:off x="11909304"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C0224E1-333E-F9B2-0226-91F174BFC71D}"/>
                </a:ext>
              </a:extLst>
            </p:cNvPr>
            <p:cNvCxnSpPr/>
            <p:nvPr/>
          </p:nvCxnSpPr>
          <p:spPr>
            <a:xfrm>
              <a:off x="1203348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9C017E9-B6F9-09EF-D0F5-1B9416E9CFA6}"/>
                </a:ext>
              </a:extLst>
            </p:cNvPr>
            <p:cNvCxnSpPr/>
            <p:nvPr/>
          </p:nvCxnSpPr>
          <p:spPr>
            <a:xfrm>
              <a:off x="12157670"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EAC7FAC-CE93-169C-73F4-79588AE51F51}"/>
                </a:ext>
              </a:extLst>
            </p:cNvPr>
            <p:cNvCxnSpPr/>
            <p:nvPr/>
          </p:nvCxnSpPr>
          <p:spPr>
            <a:xfrm>
              <a:off x="1228185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CABA63-2F65-65C5-2A4B-B5909360A5FD}"/>
                </a:ext>
              </a:extLst>
            </p:cNvPr>
            <p:cNvCxnSpPr/>
            <p:nvPr/>
          </p:nvCxnSpPr>
          <p:spPr>
            <a:xfrm>
              <a:off x="12406036"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object 124">
              <a:extLst>
                <a:ext uri="{FF2B5EF4-FFF2-40B4-BE49-F238E27FC236}">
                  <a16:creationId xmlns:a16="http://schemas.microsoft.com/office/drawing/2014/main" id="{FE916C77-B87C-D56B-2A78-D8B08675AAC7}"/>
                </a:ext>
              </a:extLst>
            </p:cNvPr>
            <p:cNvSpPr txBox="1"/>
            <p:nvPr/>
          </p:nvSpPr>
          <p:spPr>
            <a:xfrm>
              <a:off x="10931450" y="4557506"/>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32</a:t>
              </a:r>
              <a:endParaRPr sz="1400">
                <a:latin typeface="DINPro" panose="020B0504020101020102" pitchFamily="34" charset="0"/>
                <a:cs typeface="DINPro" panose="020B0504020101020102" pitchFamily="34" charset="0"/>
              </a:endParaRPr>
            </a:p>
          </p:txBody>
        </p:sp>
        <p:sp>
          <p:nvSpPr>
            <p:cNvPr id="58" name="object 124">
              <a:extLst>
                <a:ext uri="{FF2B5EF4-FFF2-40B4-BE49-F238E27FC236}">
                  <a16:creationId xmlns:a16="http://schemas.microsoft.com/office/drawing/2014/main" id="{720A80A3-410E-6441-9856-02A3EC187EA2}"/>
                </a:ext>
              </a:extLst>
            </p:cNvPr>
            <p:cNvSpPr txBox="1"/>
            <p:nvPr/>
          </p:nvSpPr>
          <p:spPr>
            <a:xfrm>
              <a:off x="12187125" y="4557506"/>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33</a:t>
              </a:r>
            </a:p>
          </p:txBody>
        </p:sp>
        <p:cxnSp>
          <p:nvCxnSpPr>
            <p:cNvPr id="59" name="Straight Connector 58">
              <a:extLst>
                <a:ext uri="{FF2B5EF4-FFF2-40B4-BE49-F238E27FC236}">
                  <a16:creationId xmlns:a16="http://schemas.microsoft.com/office/drawing/2014/main" id="{FFD0327C-868E-006D-8635-19DEBFF01A9C}"/>
                </a:ext>
              </a:extLst>
            </p:cNvPr>
            <p:cNvCxnSpPr/>
            <p:nvPr/>
          </p:nvCxnSpPr>
          <p:spPr>
            <a:xfrm>
              <a:off x="1253021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50007D2-A9EC-A891-6EF9-C7C24B794152}"/>
                </a:ext>
              </a:extLst>
            </p:cNvPr>
            <p:cNvCxnSpPr/>
            <p:nvPr/>
          </p:nvCxnSpPr>
          <p:spPr>
            <a:xfrm>
              <a:off x="12654402"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1330AB5-AF73-3A8F-B03D-10C30495AA12}"/>
                </a:ext>
              </a:extLst>
            </p:cNvPr>
            <p:cNvCxnSpPr/>
            <p:nvPr/>
          </p:nvCxnSpPr>
          <p:spPr>
            <a:xfrm>
              <a:off x="1277858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6AD46F4-0E43-F489-B3D8-4FB2C5A3BD83}"/>
                </a:ext>
              </a:extLst>
            </p:cNvPr>
            <p:cNvCxnSpPr/>
            <p:nvPr/>
          </p:nvCxnSpPr>
          <p:spPr>
            <a:xfrm>
              <a:off x="12902768"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E90E324-8F90-EC80-58D5-0AC64164694F}"/>
                </a:ext>
              </a:extLst>
            </p:cNvPr>
            <p:cNvCxnSpPr/>
            <p:nvPr/>
          </p:nvCxnSpPr>
          <p:spPr>
            <a:xfrm>
              <a:off x="1302695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C2BC13D-0BFF-0309-A1BA-EB0B17E3E860}"/>
                </a:ext>
              </a:extLst>
            </p:cNvPr>
            <p:cNvCxnSpPr/>
            <p:nvPr/>
          </p:nvCxnSpPr>
          <p:spPr>
            <a:xfrm>
              <a:off x="13151134"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F182951-887C-EA36-8B05-A8E02122DC71}"/>
                </a:ext>
              </a:extLst>
            </p:cNvPr>
            <p:cNvCxnSpPr/>
            <p:nvPr/>
          </p:nvCxnSpPr>
          <p:spPr>
            <a:xfrm>
              <a:off x="1327531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76D3776-B917-F361-85A9-C8204F554124}"/>
                </a:ext>
              </a:extLst>
            </p:cNvPr>
            <p:cNvCxnSpPr/>
            <p:nvPr/>
          </p:nvCxnSpPr>
          <p:spPr>
            <a:xfrm>
              <a:off x="13399500"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EA2F30-124C-58C3-EA82-6F8470E570B5}"/>
                </a:ext>
              </a:extLst>
            </p:cNvPr>
            <p:cNvCxnSpPr/>
            <p:nvPr/>
          </p:nvCxnSpPr>
          <p:spPr>
            <a:xfrm>
              <a:off x="1352368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3345940-47CE-3B90-8F59-5E5DF61FC317}"/>
                </a:ext>
              </a:extLst>
            </p:cNvPr>
            <p:cNvCxnSpPr/>
            <p:nvPr/>
          </p:nvCxnSpPr>
          <p:spPr>
            <a:xfrm>
              <a:off x="13647866"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9" name="object 124">
              <a:extLst>
                <a:ext uri="{FF2B5EF4-FFF2-40B4-BE49-F238E27FC236}">
                  <a16:creationId xmlns:a16="http://schemas.microsoft.com/office/drawing/2014/main" id="{7FE28D52-428A-1D30-8DCA-54EF2FC488B3}"/>
                </a:ext>
              </a:extLst>
            </p:cNvPr>
            <p:cNvSpPr txBox="1"/>
            <p:nvPr/>
          </p:nvSpPr>
          <p:spPr>
            <a:xfrm>
              <a:off x="13430137" y="4557506"/>
              <a:ext cx="713878" cy="215444"/>
            </a:xfrm>
            <a:prstGeom prst="rect">
              <a:avLst/>
            </a:prstGeom>
          </p:spPr>
          <p:txBody>
            <a:bodyPr vert="horz" wrap="square" lIns="0" tIns="0" rIns="0" bIns="0" rtlCol="0">
              <a:spAutoFit/>
            </a:bodyPr>
            <a:lstStyle/>
            <a:p>
              <a:pPr marR="5080" algn="ctr" rtl="0"/>
              <a:r>
                <a:rPr lang="fr" sz="1400" b="0" i="0" u="none" spc="-90" baseline="0" dirty="0">
                  <a:latin typeface="DINPro" panose="020B0504020101020102" pitchFamily="34" charset="0"/>
                  <a:ea typeface="DINPro" panose="020B0504020101020102" pitchFamily="34" charset="0"/>
                  <a:cs typeface="DINPro" panose="020B0504020101020102" pitchFamily="34" charset="0"/>
                </a:rPr>
                <a:t>34</a:t>
              </a:r>
            </a:p>
          </p:txBody>
        </p:sp>
        <p:cxnSp>
          <p:nvCxnSpPr>
            <p:cNvPr id="70" name="Straight Connector 69">
              <a:extLst>
                <a:ext uri="{FF2B5EF4-FFF2-40B4-BE49-F238E27FC236}">
                  <a16:creationId xmlns:a16="http://schemas.microsoft.com/office/drawing/2014/main" id="{9A49D872-5317-781B-12FB-3B8B0D605B0E}"/>
                </a:ext>
              </a:extLst>
            </p:cNvPr>
            <p:cNvCxnSpPr/>
            <p:nvPr/>
          </p:nvCxnSpPr>
          <p:spPr>
            <a:xfrm>
              <a:off x="1377204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FD87246-56B3-7C6A-E591-925E3FC55A87}"/>
                </a:ext>
              </a:extLst>
            </p:cNvPr>
            <p:cNvCxnSpPr/>
            <p:nvPr/>
          </p:nvCxnSpPr>
          <p:spPr>
            <a:xfrm>
              <a:off x="13896232"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238A6FA-2206-5610-FD54-E01BB7573398}"/>
                </a:ext>
              </a:extLst>
            </p:cNvPr>
            <p:cNvCxnSpPr/>
            <p:nvPr/>
          </p:nvCxnSpPr>
          <p:spPr>
            <a:xfrm>
              <a:off x="1402041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4293544-C6E9-1D10-FB61-B0E446DDED12}"/>
                </a:ext>
              </a:extLst>
            </p:cNvPr>
            <p:cNvCxnSpPr/>
            <p:nvPr/>
          </p:nvCxnSpPr>
          <p:spPr>
            <a:xfrm>
              <a:off x="14144598"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D6FCACB-41B4-746B-10D9-A80EC73FFAB5}"/>
                </a:ext>
              </a:extLst>
            </p:cNvPr>
            <p:cNvCxnSpPr/>
            <p:nvPr/>
          </p:nvCxnSpPr>
          <p:spPr>
            <a:xfrm>
              <a:off x="1426878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955B9FB-7492-B301-D0F1-21C3CF86C8FE}"/>
                </a:ext>
              </a:extLst>
            </p:cNvPr>
            <p:cNvCxnSpPr/>
            <p:nvPr/>
          </p:nvCxnSpPr>
          <p:spPr>
            <a:xfrm>
              <a:off x="14392964"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0B0C1CE-920A-42ED-6944-8F04CE34953C}"/>
                </a:ext>
              </a:extLst>
            </p:cNvPr>
            <p:cNvCxnSpPr/>
            <p:nvPr/>
          </p:nvCxnSpPr>
          <p:spPr>
            <a:xfrm>
              <a:off x="1451714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9533161-7EFB-D18C-FF4D-99F71ED78CEA}"/>
                </a:ext>
              </a:extLst>
            </p:cNvPr>
            <p:cNvCxnSpPr/>
            <p:nvPr/>
          </p:nvCxnSpPr>
          <p:spPr>
            <a:xfrm>
              <a:off x="14641330"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4598132-71A9-EED7-1EF2-FFB16345C371}"/>
                </a:ext>
              </a:extLst>
            </p:cNvPr>
            <p:cNvCxnSpPr/>
            <p:nvPr/>
          </p:nvCxnSpPr>
          <p:spPr>
            <a:xfrm>
              <a:off x="1476551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A7686B5-66A9-334E-023D-0BDF8EE2683E}"/>
                </a:ext>
              </a:extLst>
            </p:cNvPr>
            <p:cNvCxnSpPr/>
            <p:nvPr/>
          </p:nvCxnSpPr>
          <p:spPr>
            <a:xfrm>
              <a:off x="14889696"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object 124">
              <a:extLst>
                <a:ext uri="{FF2B5EF4-FFF2-40B4-BE49-F238E27FC236}">
                  <a16:creationId xmlns:a16="http://schemas.microsoft.com/office/drawing/2014/main" id="{1D633192-6D06-24F8-325C-ABAD78E05DE2}"/>
                </a:ext>
              </a:extLst>
            </p:cNvPr>
            <p:cNvSpPr txBox="1"/>
            <p:nvPr/>
          </p:nvSpPr>
          <p:spPr>
            <a:xfrm>
              <a:off x="14673147" y="4557506"/>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35</a:t>
              </a:r>
            </a:p>
          </p:txBody>
        </p:sp>
        <p:cxnSp>
          <p:nvCxnSpPr>
            <p:cNvPr id="81" name="Straight Connector 80">
              <a:extLst>
                <a:ext uri="{FF2B5EF4-FFF2-40B4-BE49-F238E27FC236}">
                  <a16:creationId xmlns:a16="http://schemas.microsoft.com/office/drawing/2014/main" id="{1C16F782-5F28-414F-B4E0-753517971556}"/>
                </a:ext>
              </a:extLst>
            </p:cNvPr>
            <p:cNvCxnSpPr/>
            <p:nvPr/>
          </p:nvCxnSpPr>
          <p:spPr>
            <a:xfrm>
              <a:off x="1501387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983D07A-CFD2-0788-AFF5-22CF15671CC2}"/>
                </a:ext>
              </a:extLst>
            </p:cNvPr>
            <p:cNvCxnSpPr/>
            <p:nvPr/>
          </p:nvCxnSpPr>
          <p:spPr>
            <a:xfrm>
              <a:off x="15138062"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CA15CD8-27AF-44C1-1D3F-F7A609CEB4F4}"/>
                </a:ext>
              </a:extLst>
            </p:cNvPr>
            <p:cNvCxnSpPr/>
            <p:nvPr/>
          </p:nvCxnSpPr>
          <p:spPr>
            <a:xfrm>
              <a:off x="1526224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4D43CE0-8CEE-43D1-E100-48C11082041A}"/>
                </a:ext>
              </a:extLst>
            </p:cNvPr>
            <p:cNvCxnSpPr/>
            <p:nvPr/>
          </p:nvCxnSpPr>
          <p:spPr>
            <a:xfrm>
              <a:off x="15386428"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514B134-ECE7-6723-958E-3DC6E5610AE8}"/>
                </a:ext>
              </a:extLst>
            </p:cNvPr>
            <p:cNvCxnSpPr/>
            <p:nvPr/>
          </p:nvCxnSpPr>
          <p:spPr>
            <a:xfrm>
              <a:off x="1551061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54D95A-0423-E8C7-51F0-F03B78DB15ED}"/>
                </a:ext>
              </a:extLst>
            </p:cNvPr>
            <p:cNvCxnSpPr/>
            <p:nvPr/>
          </p:nvCxnSpPr>
          <p:spPr>
            <a:xfrm>
              <a:off x="15634794"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9418C7-5FD3-07EB-EB1E-1CDFFC3FCD43}"/>
                </a:ext>
              </a:extLst>
            </p:cNvPr>
            <p:cNvCxnSpPr/>
            <p:nvPr/>
          </p:nvCxnSpPr>
          <p:spPr>
            <a:xfrm>
              <a:off x="1575897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EEF0A75-FC27-0F11-CC7B-070F721E60CC}"/>
                </a:ext>
              </a:extLst>
            </p:cNvPr>
            <p:cNvCxnSpPr/>
            <p:nvPr/>
          </p:nvCxnSpPr>
          <p:spPr>
            <a:xfrm>
              <a:off x="15883160"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66A0115-3921-B866-89F0-0974EDDA797F}"/>
                </a:ext>
              </a:extLst>
            </p:cNvPr>
            <p:cNvCxnSpPr/>
            <p:nvPr/>
          </p:nvCxnSpPr>
          <p:spPr>
            <a:xfrm>
              <a:off x="1600734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36255D6-CAC1-7535-17A5-23F0554ABD1C}"/>
                </a:ext>
              </a:extLst>
            </p:cNvPr>
            <p:cNvCxnSpPr/>
            <p:nvPr/>
          </p:nvCxnSpPr>
          <p:spPr>
            <a:xfrm>
              <a:off x="16131526"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object 124">
              <a:extLst>
                <a:ext uri="{FF2B5EF4-FFF2-40B4-BE49-F238E27FC236}">
                  <a16:creationId xmlns:a16="http://schemas.microsoft.com/office/drawing/2014/main" id="{3970A6D6-D68B-8954-5A88-0BC3B6438FD9}"/>
                </a:ext>
              </a:extLst>
            </p:cNvPr>
            <p:cNvSpPr txBox="1"/>
            <p:nvPr/>
          </p:nvSpPr>
          <p:spPr>
            <a:xfrm>
              <a:off x="15901878" y="4557506"/>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36</a:t>
              </a:r>
            </a:p>
          </p:txBody>
        </p:sp>
        <p:cxnSp>
          <p:nvCxnSpPr>
            <p:cNvPr id="92" name="Straight Connector 91">
              <a:extLst>
                <a:ext uri="{FF2B5EF4-FFF2-40B4-BE49-F238E27FC236}">
                  <a16:creationId xmlns:a16="http://schemas.microsoft.com/office/drawing/2014/main" id="{2426AAFF-F0C0-6816-3558-89AE2F1E0B9A}"/>
                </a:ext>
              </a:extLst>
            </p:cNvPr>
            <p:cNvCxnSpPr/>
            <p:nvPr/>
          </p:nvCxnSpPr>
          <p:spPr>
            <a:xfrm>
              <a:off x="1625570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C2FFD-176E-8BC0-662E-A65182E1EE4C}"/>
                </a:ext>
              </a:extLst>
            </p:cNvPr>
            <p:cNvCxnSpPr/>
            <p:nvPr/>
          </p:nvCxnSpPr>
          <p:spPr>
            <a:xfrm>
              <a:off x="16379892"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FC4559F-E037-DAE0-D0FA-08E94F44965B}"/>
                </a:ext>
              </a:extLst>
            </p:cNvPr>
            <p:cNvCxnSpPr/>
            <p:nvPr/>
          </p:nvCxnSpPr>
          <p:spPr>
            <a:xfrm>
              <a:off x="1650407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C685FFC-BC2A-FA7A-059B-8B1501E81913}"/>
                </a:ext>
              </a:extLst>
            </p:cNvPr>
            <p:cNvCxnSpPr/>
            <p:nvPr/>
          </p:nvCxnSpPr>
          <p:spPr>
            <a:xfrm>
              <a:off x="16628258"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7623E2B-3F15-181A-B522-7E6E718A6A3A}"/>
                </a:ext>
              </a:extLst>
            </p:cNvPr>
            <p:cNvCxnSpPr/>
            <p:nvPr/>
          </p:nvCxnSpPr>
          <p:spPr>
            <a:xfrm>
              <a:off x="1675244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F82B703-9DD6-86BB-F741-EF488A9DEF36}"/>
                </a:ext>
              </a:extLst>
            </p:cNvPr>
            <p:cNvCxnSpPr/>
            <p:nvPr/>
          </p:nvCxnSpPr>
          <p:spPr>
            <a:xfrm>
              <a:off x="16876624"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B1FF685-A32A-6973-5BC4-132DAF8CB76B}"/>
                </a:ext>
              </a:extLst>
            </p:cNvPr>
            <p:cNvCxnSpPr/>
            <p:nvPr/>
          </p:nvCxnSpPr>
          <p:spPr>
            <a:xfrm>
              <a:off x="1700080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CBE669F-129E-3F0C-ED77-D0161D39209B}"/>
                </a:ext>
              </a:extLst>
            </p:cNvPr>
            <p:cNvCxnSpPr/>
            <p:nvPr/>
          </p:nvCxnSpPr>
          <p:spPr>
            <a:xfrm>
              <a:off x="17124990"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6D03FDF-4D5A-4181-E1F6-9E82E63C73E6}"/>
                </a:ext>
              </a:extLst>
            </p:cNvPr>
            <p:cNvCxnSpPr/>
            <p:nvPr/>
          </p:nvCxnSpPr>
          <p:spPr>
            <a:xfrm>
              <a:off x="1724917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C06E6DA-68A6-6872-0230-BCFDD7111328}"/>
                </a:ext>
              </a:extLst>
            </p:cNvPr>
            <p:cNvCxnSpPr/>
            <p:nvPr/>
          </p:nvCxnSpPr>
          <p:spPr>
            <a:xfrm>
              <a:off x="17373356"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2" name="object 124">
              <a:extLst>
                <a:ext uri="{FF2B5EF4-FFF2-40B4-BE49-F238E27FC236}">
                  <a16:creationId xmlns:a16="http://schemas.microsoft.com/office/drawing/2014/main" id="{48432BB5-5367-E264-4EEA-3A13FBB46EC7}"/>
                </a:ext>
              </a:extLst>
            </p:cNvPr>
            <p:cNvSpPr txBox="1"/>
            <p:nvPr/>
          </p:nvSpPr>
          <p:spPr>
            <a:xfrm>
              <a:off x="17159171" y="4557506"/>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37</a:t>
              </a:r>
            </a:p>
          </p:txBody>
        </p:sp>
        <p:cxnSp>
          <p:nvCxnSpPr>
            <p:cNvPr id="103" name="Straight Connector 102">
              <a:extLst>
                <a:ext uri="{FF2B5EF4-FFF2-40B4-BE49-F238E27FC236}">
                  <a16:creationId xmlns:a16="http://schemas.microsoft.com/office/drawing/2014/main" id="{1591B47A-5FA0-6E12-B79B-9677A97B5158}"/>
                </a:ext>
              </a:extLst>
            </p:cNvPr>
            <p:cNvCxnSpPr/>
            <p:nvPr/>
          </p:nvCxnSpPr>
          <p:spPr>
            <a:xfrm>
              <a:off x="17497551"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650B5FE-E7FB-2EB7-76C0-FD3049814EE3}"/>
                </a:ext>
              </a:extLst>
            </p:cNvPr>
            <p:cNvCxnSpPr/>
            <p:nvPr/>
          </p:nvCxnSpPr>
          <p:spPr>
            <a:xfrm>
              <a:off x="1128838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133" name="Picture 132">
            <a:extLst>
              <a:ext uri="{FF2B5EF4-FFF2-40B4-BE49-F238E27FC236}">
                <a16:creationId xmlns:a16="http://schemas.microsoft.com/office/drawing/2014/main" id="{72D2731E-3D67-45E5-FFC0-765AFF327C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4142" y="3652269"/>
            <a:ext cx="7200900" cy="6424153"/>
          </a:xfrm>
          <a:prstGeom prst="rect">
            <a:avLst/>
          </a:prstGeom>
        </p:spPr>
      </p:pic>
      <p:grpSp>
        <p:nvGrpSpPr>
          <p:cNvPr id="5" name="Group 4">
            <a:extLst>
              <a:ext uri="{FF2B5EF4-FFF2-40B4-BE49-F238E27FC236}">
                <a16:creationId xmlns:a16="http://schemas.microsoft.com/office/drawing/2014/main" id="{988AD448-40B7-3D76-067C-3EBE8794246B}"/>
              </a:ext>
            </a:extLst>
          </p:cNvPr>
          <p:cNvGrpSpPr/>
          <p:nvPr/>
        </p:nvGrpSpPr>
        <p:grpSpPr>
          <a:xfrm>
            <a:off x="10437147" y="4764905"/>
            <a:ext cx="5818551" cy="3401180"/>
            <a:chOff x="10437147" y="5080214"/>
            <a:chExt cx="5818551" cy="3401180"/>
          </a:xfrm>
        </p:grpSpPr>
        <p:sp>
          <p:nvSpPr>
            <p:cNvPr id="109" name="Rechthoek 93">
              <a:extLst>
                <a:ext uri="{FF2B5EF4-FFF2-40B4-BE49-F238E27FC236}">
                  <a16:creationId xmlns:a16="http://schemas.microsoft.com/office/drawing/2014/main" id="{B96CC553-0B88-5A74-FBEA-7D955DA43B65}"/>
                </a:ext>
              </a:extLst>
            </p:cNvPr>
            <p:cNvSpPr/>
            <p:nvPr/>
          </p:nvSpPr>
          <p:spPr>
            <a:xfrm>
              <a:off x="11288206" y="5297041"/>
              <a:ext cx="2111283" cy="6549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pic>
          <p:nvPicPr>
            <p:cNvPr id="128" name="Picture 127">
              <a:extLst>
                <a:ext uri="{FF2B5EF4-FFF2-40B4-BE49-F238E27FC236}">
                  <a16:creationId xmlns:a16="http://schemas.microsoft.com/office/drawing/2014/main" id="{04E38573-09E1-6892-DB5E-3136376415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4564" y="5205937"/>
              <a:ext cx="2179984" cy="878049"/>
            </a:xfrm>
            <a:prstGeom prst="rect">
              <a:avLst/>
            </a:prstGeom>
          </p:spPr>
        </p:pic>
        <p:sp>
          <p:nvSpPr>
            <p:cNvPr id="105" name="Rechthoek 92">
              <a:extLst>
                <a:ext uri="{FF2B5EF4-FFF2-40B4-BE49-F238E27FC236}">
                  <a16:creationId xmlns:a16="http://schemas.microsoft.com/office/drawing/2014/main" id="{E9B18FB8-7ACB-2815-93CE-C66AFB1BEBBE}"/>
                </a:ext>
              </a:extLst>
            </p:cNvPr>
            <p:cNvSpPr/>
            <p:nvPr/>
          </p:nvSpPr>
          <p:spPr>
            <a:xfrm>
              <a:off x="11288207" y="6992608"/>
              <a:ext cx="2980564" cy="654984"/>
            </a:xfrm>
            <a:prstGeom prst="rect">
              <a:avLst/>
            </a:prstGeom>
            <a:solidFill>
              <a:srgbClr val="FAD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107" name="Rechthoek 96">
              <a:extLst>
                <a:ext uri="{FF2B5EF4-FFF2-40B4-BE49-F238E27FC236}">
                  <a16:creationId xmlns:a16="http://schemas.microsoft.com/office/drawing/2014/main" id="{F109B973-A914-9BB4-9313-FC5167A7EA42}"/>
                </a:ext>
              </a:extLst>
            </p:cNvPr>
            <p:cNvSpPr/>
            <p:nvPr/>
          </p:nvSpPr>
          <p:spPr>
            <a:xfrm>
              <a:off x="11288206" y="6144430"/>
              <a:ext cx="1242002" cy="654984"/>
            </a:xfrm>
            <a:prstGeom prst="rect">
              <a:avLst/>
            </a:prstGeom>
            <a:solidFill>
              <a:srgbClr val="FD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108" name="Rechthoek 94">
              <a:extLst>
                <a:ext uri="{FF2B5EF4-FFF2-40B4-BE49-F238E27FC236}">
                  <a16:creationId xmlns:a16="http://schemas.microsoft.com/office/drawing/2014/main" id="{062019CB-7D51-EE81-2BD3-215AC4AE3E1B}"/>
                </a:ext>
              </a:extLst>
            </p:cNvPr>
            <p:cNvSpPr/>
            <p:nvPr/>
          </p:nvSpPr>
          <p:spPr>
            <a:xfrm>
              <a:off x="11288491" y="7826410"/>
              <a:ext cx="4967207" cy="654984"/>
            </a:xfrm>
            <a:prstGeom prst="rect">
              <a:avLst/>
            </a:prstGeom>
            <a:solidFill>
              <a:srgbClr val="2B5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121" name="Google Shape;759;p31">
              <a:extLst>
                <a:ext uri="{FF2B5EF4-FFF2-40B4-BE49-F238E27FC236}">
                  <a16:creationId xmlns:a16="http://schemas.microsoft.com/office/drawing/2014/main" id="{6728BE47-975C-43EB-03B9-81CD1D853287}"/>
                </a:ext>
              </a:extLst>
            </p:cNvPr>
            <p:cNvSpPr txBox="1"/>
            <p:nvPr/>
          </p:nvSpPr>
          <p:spPr>
            <a:xfrm>
              <a:off x="11422089" y="7204041"/>
              <a:ext cx="2577832"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a:sym typeface="Arial"/>
                </a:rPr>
                <a:t>PIRELLI CINTURATO P7 (P7C2)</a:t>
              </a:r>
            </a:p>
          </p:txBody>
        </p:sp>
        <p:sp>
          <p:nvSpPr>
            <p:cNvPr id="130" name="Google Shape;759;p31">
              <a:extLst>
                <a:ext uri="{FF2B5EF4-FFF2-40B4-BE49-F238E27FC236}">
                  <a16:creationId xmlns:a16="http://schemas.microsoft.com/office/drawing/2014/main" id="{B63DF7A0-F96D-97E0-21A9-D017DEA1D0EF}"/>
                </a:ext>
              </a:extLst>
            </p:cNvPr>
            <p:cNvSpPr txBox="1"/>
            <p:nvPr/>
          </p:nvSpPr>
          <p:spPr>
            <a:xfrm>
              <a:off x="11422089" y="8053204"/>
              <a:ext cx="3974017" cy="215444"/>
            </a:xfrm>
            <a:prstGeom prst="rect">
              <a:avLst/>
            </a:prstGeom>
            <a:noFill/>
            <a:ln>
              <a:noFill/>
            </a:ln>
          </p:spPr>
          <p:txBody>
            <a:bodyPr spcFirstLastPara="1" wrap="square" lIns="0" tIns="0" rIns="0" bIns="0" anchor="ctr" anchorCtr="0">
              <a:spAutoFit/>
            </a:bodyPr>
            <a:lstStyle/>
            <a:p>
              <a:pPr lvl="0" algn="l" rtl="0"/>
              <a:r>
                <a:rPr lang="fr" sz="1400" b="1" i="0" u="none" baseline="0">
                  <a:solidFill>
                    <a:schemeClr val="bg1"/>
                  </a:solidFill>
                  <a:latin typeface="DINPro-Bold" panose="020B0504020101020102" pitchFamily="34" charset="0"/>
                  <a:ea typeface="DINPro-Bold" panose="020B0504020101020102" pitchFamily="34" charset="0"/>
                  <a:cs typeface="DINPro-Bold" panose="020B0504020101020102" pitchFamily="34" charset="0"/>
                  <a:sym typeface="Arial"/>
                </a:rPr>
                <a:t>MICHELIN PRIMACY 4+</a:t>
              </a:r>
            </a:p>
          </p:txBody>
        </p:sp>
        <p:sp>
          <p:nvSpPr>
            <p:cNvPr id="131" name="Google Shape;759;p31">
              <a:extLst>
                <a:ext uri="{FF2B5EF4-FFF2-40B4-BE49-F238E27FC236}">
                  <a16:creationId xmlns:a16="http://schemas.microsoft.com/office/drawing/2014/main" id="{D3AA50F4-43C4-7369-6B8B-2C6D0D42B9FD}"/>
                </a:ext>
              </a:extLst>
            </p:cNvPr>
            <p:cNvSpPr txBox="1"/>
            <p:nvPr/>
          </p:nvSpPr>
          <p:spPr>
            <a:xfrm>
              <a:off x="11422089" y="6198368"/>
              <a:ext cx="1376990" cy="553998"/>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sz="1200" b="1" i="0" u="none" baseline="0">
                  <a:sym typeface="Arial"/>
                </a:rPr>
                <a:t>CONTINENTAL PREMIUM-</a:t>
              </a:r>
              <a:br>
                <a:rPr lang="fr" sz="1200" b="1" i="0" u="none" baseline="0">
                  <a:sym typeface="Arial"/>
                </a:rPr>
              </a:br>
              <a:r>
                <a:rPr lang="fr" sz="1200" b="1" i="0" u="none" baseline="0">
                  <a:sym typeface="Arial"/>
                </a:rPr>
                <a:t>CONTACT 6</a:t>
              </a:r>
            </a:p>
          </p:txBody>
        </p:sp>
        <p:sp>
          <p:nvSpPr>
            <p:cNvPr id="106" name="object 124">
              <a:extLst>
                <a:ext uri="{FF2B5EF4-FFF2-40B4-BE49-F238E27FC236}">
                  <a16:creationId xmlns:a16="http://schemas.microsoft.com/office/drawing/2014/main" id="{CEEFDF7A-96CE-5D32-E3EB-A15AE0E08DDF}"/>
                </a:ext>
              </a:extLst>
            </p:cNvPr>
            <p:cNvSpPr txBox="1"/>
            <p:nvPr/>
          </p:nvSpPr>
          <p:spPr>
            <a:xfrm>
              <a:off x="10437147" y="5080214"/>
              <a:ext cx="1036728" cy="3189271"/>
            </a:xfrm>
            <a:prstGeom prst="rect">
              <a:avLst/>
            </a:prstGeom>
          </p:spPr>
          <p:txBody>
            <a:bodyPr vert="horz" wrap="square" lIns="0" tIns="0" rIns="0" bIns="0" rtlCol="0">
              <a:spAutoFit/>
            </a:bodyPr>
            <a:lstStyle/>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33,7</a:t>
              </a:r>
            </a:p>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33,0</a:t>
              </a:r>
            </a:p>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34,4</a:t>
              </a:r>
            </a:p>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36,0</a:t>
              </a:r>
            </a:p>
          </p:txBody>
        </p:sp>
      </p:grpSp>
      <p:sp>
        <p:nvSpPr>
          <p:cNvPr id="104" name="object 22">
            <a:extLst>
              <a:ext uri="{FF2B5EF4-FFF2-40B4-BE49-F238E27FC236}">
                <a16:creationId xmlns:a16="http://schemas.microsoft.com/office/drawing/2014/main" id="{06E1726D-4778-FE7F-3302-A63ABF1FA98A}"/>
              </a:ext>
            </a:extLst>
          </p:cNvPr>
          <p:cNvSpPr txBox="1"/>
          <p:nvPr/>
        </p:nvSpPr>
        <p:spPr>
          <a:xfrm>
            <a:off x="14313032" y="10924550"/>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a:latin typeface="DINPro" panose="020B0504020101020102" pitchFamily="34" charset="0"/>
                <a:ea typeface="Arial" charset="0"/>
                <a:cs typeface="DINPro" panose="020B0504020101020102" pitchFamily="34" charset="0"/>
              </a:rPr>
              <a:t>2022 © BRIDGESTONE EMIA</a:t>
            </a:r>
            <a:endParaRPr sz="1200" spc="300">
              <a:latin typeface="DINPro" panose="020B0504020101020102" pitchFamily="34" charset="0"/>
              <a:ea typeface="Arial" charset="0"/>
              <a:cs typeface="DINPro" panose="020B0504020101020102" pitchFamily="34" charset="0"/>
            </a:endParaRPr>
          </a:p>
        </p:txBody>
      </p:sp>
      <p:sp>
        <p:nvSpPr>
          <p:cNvPr id="110" name="Rectangle 81">
            <a:extLst>
              <a:ext uri="{FF2B5EF4-FFF2-40B4-BE49-F238E27FC236}">
                <a16:creationId xmlns:a16="http://schemas.microsoft.com/office/drawing/2014/main" id="{C9CA77D2-7C5A-400C-B2E8-D8ED4CF5A906}"/>
              </a:ext>
            </a:extLst>
          </p:cNvPr>
          <p:cNvSpPr/>
          <p:nvPr/>
        </p:nvSpPr>
        <p:spPr>
          <a:xfrm>
            <a:off x="7278021" y="5664309"/>
            <a:ext cx="1321429" cy="59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sec</a:t>
            </a:r>
          </a:p>
        </p:txBody>
      </p:sp>
      <p:sp>
        <p:nvSpPr>
          <p:cNvPr id="111" name="Rectangle 81">
            <a:extLst>
              <a:ext uri="{FF2B5EF4-FFF2-40B4-BE49-F238E27FC236}">
                <a16:creationId xmlns:a16="http://schemas.microsoft.com/office/drawing/2014/main" id="{DD078E09-1033-4A6F-A16B-7C6DC303993A}"/>
              </a:ext>
            </a:extLst>
          </p:cNvPr>
          <p:cNvSpPr/>
          <p:nvPr/>
        </p:nvSpPr>
        <p:spPr>
          <a:xfrm>
            <a:off x="706673" y="5776039"/>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a:solidFill>
                  <a:schemeClr val="tx1"/>
                </a:solidFill>
                <a:latin typeface="DINPro" panose="020B0504020101020102" pitchFamily="34" charset="0"/>
                <a:ea typeface="DINPro" panose="020B0504020101020102" pitchFamily="34" charset="0"/>
                <a:cs typeface="DINPro" panose="020B0504020101020102" pitchFamily="34" charset="0"/>
              </a:rPr>
              <a:t>Aquaplaning latéral</a:t>
            </a:r>
          </a:p>
        </p:txBody>
      </p:sp>
      <p:sp>
        <p:nvSpPr>
          <p:cNvPr id="112" name="Rectangle 81">
            <a:extLst>
              <a:ext uri="{FF2B5EF4-FFF2-40B4-BE49-F238E27FC236}">
                <a16:creationId xmlns:a16="http://schemas.microsoft.com/office/drawing/2014/main" id="{D7690481-7216-43E8-BB73-4BB7CB5B3F6E}"/>
              </a:ext>
            </a:extLst>
          </p:cNvPr>
          <p:cNvSpPr/>
          <p:nvPr/>
        </p:nvSpPr>
        <p:spPr>
          <a:xfrm>
            <a:off x="4020359" y="3578476"/>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Aquaplaning en ligne droite</a:t>
            </a:r>
          </a:p>
        </p:txBody>
      </p:sp>
      <p:sp>
        <p:nvSpPr>
          <p:cNvPr id="113" name="Rectangle 81">
            <a:extLst>
              <a:ext uri="{FF2B5EF4-FFF2-40B4-BE49-F238E27FC236}">
                <a16:creationId xmlns:a16="http://schemas.microsoft.com/office/drawing/2014/main" id="{59439F8A-CC96-4168-8342-357CEC79D6C0}"/>
              </a:ext>
            </a:extLst>
          </p:cNvPr>
          <p:cNvSpPr/>
          <p:nvPr/>
        </p:nvSpPr>
        <p:spPr>
          <a:xfrm>
            <a:off x="1252712" y="8671125"/>
            <a:ext cx="1988718"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Adhérence latérale sur sol mouillé</a:t>
            </a:r>
          </a:p>
        </p:txBody>
      </p:sp>
      <p:sp>
        <p:nvSpPr>
          <p:cNvPr id="115" name="Rectangle 81">
            <a:extLst>
              <a:ext uri="{FF2B5EF4-FFF2-40B4-BE49-F238E27FC236}">
                <a16:creationId xmlns:a16="http://schemas.microsoft.com/office/drawing/2014/main" id="{A467341E-C78A-4675-A8DA-9CFE2904B29C}"/>
              </a:ext>
            </a:extLst>
          </p:cNvPr>
          <p:cNvSpPr/>
          <p:nvPr/>
        </p:nvSpPr>
        <p:spPr>
          <a:xfrm>
            <a:off x="6347807" y="8610554"/>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mouillé</a:t>
            </a:r>
          </a:p>
        </p:txBody>
      </p:sp>
      <p:sp>
        <p:nvSpPr>
          <p:cNvPr id="116" name="Rectangle 81">
            <a:extLst>
              <a:ext uri="{FF2B5EF4-FFF2-40B4-BE49-F238E27FC236}">
                <a16:creationId xmlns:a16="http://schemas.microsoft.com/office/drawing/2014/main" id="{057F4693-1A6A-4385-B286-19B5FF9121CC}"/>
              </a:ext>
            </a:extLst>
          </p:cNvPr>
          <p:cNvSpPr/>
          <p:nvPr/>
        </p:nvSpPr>
        <p:spPr>
          <a:xfrm>
            <a:off x="3268920" y="9733068"/>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Turanza 6</a:t>
            </a:r>
          </a:p>
        </p:txBody>
      </p:sp>
      <p:sp>
        <p:nvSpPr>
          <p:cNvPr id="117" name="Rectangle 81">
            <a:extLst>
              <a:ext uri="{FF2B5EF4-FFF2-40B4-BE49-F238E27FC236}">
                <a16:creationId xmlns:a16="http://schemas.microsoft.com/office/drawing/2014/main" id="{98155B75-85BC-4FC3-BD8F-75886B289775}"/>
              </a:ext>
            </a:extLst>
          </p:cNvPr>
          <p:cNvSpPr/>
          <p:nvPr/>
        </p:nvSpPr>
        <p:spPr>
          <a:xfrm>
            <a:off x="5028717" y="9733068"/>
            <a:ext cx="2703470" cy="483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Moy. de la concurrence</a:t>
            </a:r>
          </a:p>
        </p:txBody>
      </p:sp>
    </p:spTree>
    <p:extLst>
      <p:ext uri="{BB962C8B-B14F-4D97-AF65-F5344CB8AC3E}">
        <p14:creationId xmlns:p14="http://schemas.microsoft.com/office/powerpoint/2010/main" val="898778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1DB6BF-E15A-9140-8A40-7030EAC97A16}"/>
              </a:ext>
            </a:extLst>
          </p:cNvPr>
          <p:cNvSpPr>
            <a:spLocks noGrp="1"/>
          </p:cNvSpPr>
          <p:nvPr>
            <p:ph type="body" sz="quarter" idx="12"/>
          </p:nvPr>
        </p:nvSpPr>
        <p:spPr>
          <a:xfrm>
            <a:off x="925250" y="896947"/>
            <a:ext cx="7109715" cy="595062"/>
          </a:xfrm>
        </p:spPr>
        <p:txBody>
          <a:bodyPr/>
          <a:lstStyle/>
          <a:p>
            <a:pPr algn="l" rtl="0"/>
            <a:r>
              <a:rPr lang="fr" b="1" i="0" u="none" baseline="0"/>
              <a:t>        FREINAGE SUR SOL SEC</a:t>
            </a:r>
          </a:p>
        </p:txBody>
      </p:sp>
      <p:sp>
        <p:nvSpPr>
          <p:cNvPr id="2" name="Text Placeholder 1">
            <a:extLst>
              <a:ext uri="{FF2B5EF4-FFF2-40B4-BE49-F238E27FC236}">
                <a16:creationId xmlns:a16="http://schemas.microsoft.com/office/drawing/2014/main" id="{35CD72D5-DDC0-8F4B-960A-18C99BD02692}"/>
              </a:ext>
            </a:extLst>
          </p:cNvPr>
          <p:cNvSpPr>
            <a:spLocks noGrp="1"/>
          </p:cNvSpPr>
          <p:nvPr>
            <p:ph type="body" sz="quarter" idx="11"/>
          </p:nvPr>
        </p:nvSpPr>
        <p:spPr/>
        <p:txBody>
          <a:bodyPr/>
          <a:lstStyle/>
          <a:p>
            <a:pPr algn="l" rtl="0"/>
            <a:r>
              <a:rPr lang="fr" b="0" i="0" u="none" baseline="0" dirty="0">
                <a:solidFill>
                  <a:schemeClr val="tx1"/>
                </a:solidFill>
              </a:rPr>
              <a:t>RÉSULTATS TÜV SÜD – FREINAGE SUR SOL SEC</a:t>
            </a:r>
          </a:p>
        </p:txBody>
      </p:sp>
      <p:pic>
        <p:nvPicPr>
          <p:cNvPr id="3" name="Picture 2">
            <a:extLst>
              <a:ext uri="{FF2B5EF4-FFF2-40B4-BE49-F238E27FC236}">
                <a16:creationId xmlns:a16="http://schemas.microsoft.com/office/drawing/2014/main" id="{5A7C4C62-B373-D740-B960-71ABB334237E}"/>
              </a:ext>
            </a:extLst>
          </p:cNvPr>
          <p:cNvPicPr>
            <a:picLocks noChangeAspect="1"/>
          </p:cNvPicPr>
          <p:nvPr/>
        </p:nvPicPr>
        <p:blipFill>
          <a:blip r:embed="rId3"/>
          <a:stretch>
            <a:fillRect/>
          </a:stretch>
        </p:blipFill>
        <p:spPr>
          <a:xfrm>
            <a:off x="9512300" y="882554"/>
            <a:ext cx="1079500" cy="1079500"/>
          </a:xfrm>
          <a:prstGeom prst="rect">
            <a:avLst/>
          </a:prstGeom>
        </p:spPr>
      </p:pic>
      <p:pic>
        <p:nvPicPr>
          <p:cNvPr id="6" name="Graphic 5">
            <a:extLst>
              <a:ext uri="{FF2B5EF4-FFF2-40B4-BE49-F238E27FC236}">
                <a16:creationId xmlns:a16="http://schemas.microsoft.com/office/drawing/2014/main" id="{DFE3E640-54D8-1860-AA8F-0160A2AE49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331" y="811887"/>
            <a:ext cx="711369" cy="711369"/>
          </a:xfrm>
          <a:prstGeom prst="rect">
            <a:avLst/>
          </a:prstGeom>
        </p:spPr>
      </p:pic>
      <p:pic>
        <p:nvPicPr>
          <p:cNvPr id="9" name="Picture 8">
            <a:extLst>
              <a:ext uri="{FF2B5EF4-FFF2-40B4-BE49-F238E27FC236}">
                <a16:creationId xmlns:a16="http://schemas.microsoft.com/office/drawing/2014/main" id="{92D82D32-856D-A2DA-9D16-3E143030EE2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8197" y="3661216"/>
            <a:ext cx="7477427" cy="6426200"/>
          </a:xfrm>
          <a:prstGeom prst="rect">
            <a:avLst/>
          </a:prstGeom>
        </p:spPr>
      </p:pic>
      <p:sp>
        <p:nvSpPr>
          <p:cNvPr id="10" name="Text Placeholder 3">
            <a:extLst>
              <a:ext uri="{FF2B5EF4-FFF2-40B4-BE49-F238E27FC236}">
                <a16:creationId xmlns:a16="http://schemas.microsoft.com/office/drawing/2014/main" id="{07AD2D8B-2308-97B3-3850-7572B3CDBBF3}"/>
              </a:ext>
            </a:extLst>
          </p:cNvPr>
          <p:cNvSpPr txBox="1">
            <a:spLocks/>
          </p:cNvSpPr>
          <p:nvPr/>
        </p:nvSpPr>
        <p:spPr>
          <a:xfrm>
            <a:off x="11221473" y="9294816"/>
            <a:ext cx="3342582" cy="597599"/>
          </a:xfrm>
          <a:prstGeom prst="rect">
            <a:avLst/>
          </a:prstGeom>
        </p:spPr>
        <p:txBody>
          <a:bodyPr wrap="none">
            <a:spAutoFit/>
          </a:bodyPr>
          <a:lstStyle>
            <a:lvl1pPr marL="0" algn="l" defTabSz="914400" rtl="0" eaLnBrk="1" latinLnBrk="0" hangingPunct="1">
              <a:lnSpc>
                <a:spcPct val="100000"/>
              </a:lnSpc>
              <a:spcBef>
                <a:spcPts val="120"/>
              </a:spcBef>
              <a:tabLst>
                <a:tab pos="952500" algn="l"/>
                <a:tab pos="1364615" algn="l"/>
                <a:tab pos="2108835" algn="l"/>
              </a:tabLst>
              <a:defRPr lang="fr"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b="0" i="0">
                <a:latin typeface="DINPro" panose="020B0504020101020102" pitchFamily="34" charset="0"/>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1600" b="1" i="0" u="none" baseline="0" dirty="0"/>
              <a:t>Relever le défi de conduite :</a:t>
            </a:r>
            <a:endParaRPr lang="fr" sz="1600" b="0" dirty="0"/>
          </a:p>
          <a:p>
            <a:pPr algn="l" rtl="0"/>
            <a:r>
              <a:rPr lang="fr" sz="1600" b="0" i="0" u="none" baseline="0" dirty="0">
                <a:latin typeface="DINPro" panose="020B0504020101020102" pitchFamily="34" charset="0"/>
                <a:ea typeface="DINPro" panose="020B0504020101020102" pitchFamily="34" charset="0"/>
                <a:cs typeface="DINPro" panose="020B0504020101020102" pitchFamily="34" charset="0"/>
              </a:rPr>
              <a:t>Éviter les obstacles</a:t>
            </a:r>
            <a:endParaRPr lang="fr" sz="1800" dirty="0"/>
          </a:p>
        </p:txBody>
      </p:sp>
      <p:grpSp>
        <p:nvGrpSpPr>
          <p:cNvPr id="11" name="Group 10">
            <a:extLst>
              <a:ext uri="{FF2B5EF4-FFF2-40B4-BE49-F238E27FC236}">
                <a16:creationId xmlns:a16="http://schemas.microsoft.com/office/drawing/2014/main" id="{2307B9E4-86CA-C0C5-5D13-AA14C194C72D}"/>
              </a:ext>
            </a:extLst>
          </p:cNvPr>
          <p:cNvGrpSpPr/>
          <p:nvPr/>
        </p:nvGrpSpPr>
        <p:grpSpPr>
          <a:xfrm>
            <a:off x="14991591" y="9253529"/>
            <a:ext cx="784225" cy="695960"/>
            <a:chOff x="10512822" y="3927801"/>
            <a:chExt cx="784225" cy="695960"/>
          </a:xfrm>
        </p:grpSpPr>
        <p:sp>
          <p:nvSpPr>
            <p:cNvPr id="12" name="object 24">
              <a:extLst>
                <a:ext uri="{FF2B5EF4-FFF2-40B4-BE49-F238E27FC236}">
                  <a16:creationId xmlns:a16="http://schemas.microsoft.com/office/drawing/2014/main" id="{2B45B978-2B36-B366-4A46-6EED5B1C6E74}"/>
                </a:ext>
              </a:extLst>
            </p:cNvPr>
            <p:cNvSpPr/>
            <p:nvPr/>
          </p:nvSpPr>
          <p:spPr>
            <a:xfrm>
              <a:off x="10512822" y="3927801"/>
              <a:ext cx="784225" cy="695960"/>
            </a:xfrm>
            <a:custGeom>
              <a:avLst/>
              <a:gdLst/>
              <a:ahLst/>
              <a:cxnLst/>
              <a:rect l="l" t="t" r="r" b="b"/>
              <a:pathLst>
                <a:path w="784225" h="695960">
                  <a:moveTo>
                    <a:pt x="379421" y="0"/>
                  </a:moveTo>
                  <a:lnTo>
                    <a:pt x="345783" y="19376"/>
                  </a:lnTo>
                  <a:lnTo>
                    <a:pt x="6778" y="603816"/>
                  </a:lnTo>
                  <a:lnTo>
                    <a:pt x="0" y="635830"/>
                  </a:lnTo>
                  <a:lnTo>
                    <a:pt x="2210" y="647921"/>
                  </a:lnTo>
                  <a:lnTo>
                    <a:pt x="24118" y="683436"/>
                  </a:lnTo>
                  <a:lnTo>
                    <a:pt x="61623" y="695441"/>
                  </a:lnTo>
                  <a:lnTo>
                    <a:pt x="721708" y="695441"/>
                  </a:lnTo>
                  <a:lnTo>
                    <a:pt x="759588" y="682814"/>
                  </a:lnTo>
                  <a:lnTo>
                    <a:pt x="782107" y="650325"/>
                  </a:lnTo>
                  <a:lnTo>
                    <a:pt x="784189" y="638217"/>
                  </a:lnTo>
                  <a:lnTo>
                    <a:pt x="783799" y="625932"/>
                  </a:lnTo>
                  <a:lnTo>
                    <a:pt x="780940" y="613784"/>
                  </a:lnTo>
                  <a:lnTo>
                    <a:pt x="775612" y="602093"/>
                  </a:lnTo>
                  <a:lnTo>
                    <a:pt x="763075" y="580376"/>
                  </a:lnTo>
                  <a:lnTo>
                    <a:pt x="153139" y="580376"/>
                  </a:lnTo>
                  <a:lnTo>
                    <a:pt x="391666" y="167247"/>
                  </a:lnTo>
                  <a:lnTo>
                    <a:pt x="524139" y="167247"/>
                  </a:lnTo>
                  <a:lnTo>
                    <a:pt x="440221" y="22579"/>
                  </a:lnTo>
                  <a:lnTo>
                    <a:pt x="432125" y="14362"/>
                  </a:lnTo>
                  <a:lnTo>
                    <a:pt x="422169" y="7840"/>
                  </a:lnTo>
                  <a:lnTo>
                    <a:pt x="410181" y="3169"/>
                  </a:lnTo>
                  <a:lnTo>
                    <a:pt x="395990" y="503"/>
                  </a:lnTo>
                  <a:lnTo>
                    <a:pt x="379421" y="0"/>
                  </a:lnTo>
                  <a:close/>
                </a:path>
                <a:path w="784225" h="695960">
                  <a:moveTo>
                    <a:pt x="524139" y="167247"/>
                  </a:moveTo>
                  <a:lnTo>
                    <a:pt x="391666" y="167247"/>
                  </a:lnTo>
                  <a:lnTo>
                    <a:pt x="630193" y="580376"/>
                  </a:lnTo>
                  <a:lnTo>
                    <a:pt x="763075" y="580376"/>
                  </a:lnTo>
                  <a:lnTo>
                    <a:pt x="524139" y="167247"/>
                  </a:lnTo>
                  <a:close/>
                </a:path>
              </a:pathLst>
            </a:custGeom>
            <a:solidFill>
              <a:srgbClr val="9F9F9F"/>
            </a:solidFill>
          </p:spPr>
          <p:txBody>
            <a:bodyPr wrap="square" lIns="0" tIns="0" rIns="0" bIns="0" rtlCol="0"/>
            <a:lstStyle/>
            <a:p>
              <a:endParaRPr/>
            </a:p>
          </p:txBody>
        </p:sp>
        <p:sp>
          <p:nvSpPr>
            <p:cNvPr id="13" name="object 25">
              <a:extLst>
                <a:ext uri="{FF2B5EF4-FFF2-40B4-BE49-F238E27FC236}">
                  <a16:creationId xmlns:a16="http://schemas.microsoft.com/office/drawing/2014/main" id="{148AC86B-B07F-A23E-C5D1-A82737AEE8C8}"/>
                </a:ext>
              </a:extLst>
            </p:cNvPr>
            <p:cNvSpPr/>
            <p:nvPr/>
          </p:nvSpPr>
          <p:spPr>
            <a:xfrm>
              <a:off x="10568137" y="3983128"/>
              <a:ext cx="673100" cy="582930"/>
            </a:xfrm>
            <a:custGeom>
              <a:avLst/>
              <a:gdLst/>
              <a:ahLst/>
              <a:cxnLst/>
              <a:rect l="l" t="t" r="r" b="b"/>
              <a:pathLst>
                <a:path w="673100" h="582929">
                  <a:moveTo>
                    <a:pt x="338178" y="0"/>
                  </a:moveTo>
                  <a:lnTo>
                    <a:pt x="334523" y="0"/>
                  </a:lnTo>
                  <a:lnTo>
                    <a:pt x="332293" y="3895"/>
                  </a:lnTo>
                  <a:lnTo>
                    <a:pt x="171335" y="282672"/>
                  </a:lnTo>
                  <a:lnTo>
                    <a:pt x="169115" y="286546"/>
                  </a:lnTo>
                  <a:lnTo>
                    <a:pt x="2251" y="575521"/>
                  </a:lnTo>
                  <a:lnTo>
                    <a:pt x="0" y="579395"/>
                  </a:lnTo>
                  <a:lnTo>
                    <a:pt x="1832" y="582568"/>
                  </a:lnTo>
                  <a:lnTo>
                    <a:pt x="670869" y="582568"/>
                  </a:lnTo>
                  <a:lnTo>
                    <a:pt x="672722" y="579395"/>
                  </a:lnTo>
                  <a:lnTo>
                    <a:pt x="670471" y="575521"/>
                  </a:lnTo>
                  <a:lnTo>
                    <a:pt x="503607" y="286546"/>
                  </a:lnTo>
                  <a:lnTo>
                    <a:pt x="501387" y="282672"/>
                  </a:lnTo>
                  <a:lnTo>
                    <a:pt x="338178" y="0"/>
                  </a:lnTo>
                  <a:close/>
                </a:path>
              </a:pathLst>
            </a:custGeom>
            <a:solidFill>
              <a:srgbClr val="FFFFFF"/>
            </a:solidFill>
          </p:spPr>
          <p:txBody>
            <a:bodyPr wrap="square" lIns="0" tIns="0" rIns="0" bIns="0" rtlCol="0"/>
            <a:lstStyle/>
            <a:p>
              <a:endParaRPr/>
            </a:p>
          </p:txBody>
        </p:sp>
        <p:sp>
          <p:nvSpPr>
            <p:cNvPr id="14" name="object 26">
              <a:extLst>
                <a:ext uri="{FF2B5EF4-FFF2-40B4-BE49-F238E27FC236}">
                  <a16:creationId xmlns:a16="http://schemas.microsoft.com/office/drawing/2014/main" id="{DB137F7A-FA23-CFB8-14F0-343AE4BFC81D}"/>
                </a:ext>
              </a:extLst>
            </p:cNvPr>
            <p:cNvSpPr/>
            <p:nvPr/>
          </p:nvSpPr>
          <p:spPr>
            <a:xfrm>
              <a:off x="10516985" y="3931725"/>
              <a:ext cx="775335" cy="687070"/>
            </a:xfrm>
            <a:custGeom>
              <a:avLst/>
              <a:gdLst/>
              <a:ahLst/>
              <a:cxnLst/>
              <a:rect l="l" t="t" r="r" b="b"/>
              <a:pathLst>
                <a:path w="775334" h="687070">
                  <a:moveTo>
                    <a:pt x="380074" y="0"/>
                  </a:moveTo>
                  <a:lnTo>
                    <a:pt x="345739" y="17863"/>
                  </a:lnTo>
                  <a:lnTo>
                    <a:pt x="5325" y="604844"/>
                  </a:lnTo>
                  <a:lnTo>
                    <a:pt x="0" y="626989"/>
                  </a:lnTo>
                  <a:lnTo>
                    <a:pt x="1027" y="638964"/>
                  </a:lnTo>
                  <a:lnTo>
                    <a:pt x="20414" y="673982"/>
                  </a:lnTo>
                  <a:lnTo>
                    <a:pt x="57461" y="686858"/>
                  </a:lnTo>
                  <a:lnTo>
                    <a:pt x="717546" y="686858"/>
                  </a:lnTo>
                  <a:lnTo>
                    <a:pt x="753852" y="673091"/>
                  </a:lnTo>
                  <a:lnTo>
                    <a:pt x="775112" y="636657"/>
                  </a:lnTo>
                  <a:lnTo>
                    <a:pt x="775206" y="624385"/>
                  </a:lnTo>
                  <a:lnTo>
                    <a:pt x="772634" y="612204"/>
                  </a:lnTo>
                  <a:lnTo>
                    <a:pt x="767398" y="600484"/>
                  </a:lnTo>
                  <a:lnTo>
                    <a:pt x="756214" y="581113"/>
                  </a:lnTo>
                  <a:lnTo>
                    <a:pt x="140914" y="581113"/>
                  </a:lnTo>
                  <a:lnTo>
                    <a:pt x="387503" y="154006"/>
                  </a:lnTo>
                  <a:lnTo>
                    <a:pt x="509620" y="154006"/>
                  </a:lnTo>
                  <a:lnTo>
                    <a:pt x="436828" y="27927"/>
                  </a:lnTo>
                  <a:lnTo>
                    <a:pt x="429463" y="18136"/>
                  </a:lnTo>
                  <a:lnTo>
                    <a:pt x="420169" y="10264"/>
                  </a:lnTo>
                  <a:lnTo>
                    <a:pt x="408883" y="4495"/>
                  </a:lnTo>
                  <a:lnTo>
                    <a:pt x="395539" y="1012"/>
                  </a:lnTo>
                  <a:lnTo>
                    <a:pt x="380074" y="0"/>
                  </a:lnTo>
                  <a:close/>
                </a:path>
                <a:path w="775334" h="687070">
                  <a:moveTo>
                    <a:pt x="509620" y="154006"/>
                  </a:moveTo>
                  <a:lnTo>
                    <a:pt x="387503" y="154006"/>
                  </a:lnTo>
                  <a:lnTo>
                    <a:pt x="634093" y="581113"/>
                  </a:lnTo>
                  <a:lnTo>
                    <a:pt x="756214" y="581113"/>
                  </a:lnTo>
                  <a:lnTo>
                    <a:pt x="509620" y="154006"/>
                  </a:lnTo>
                  <a:close/>
                </a:path>
              </a:pathLst>
            </a:custGeom>
            <a:solidFill>
              <a:srgbClr val="FFFFFF"/>
            </a:solidFill>
          </p:spPr>
          <p:txBody>
            <a:bodyPr wrap="square" lIns="0" tIns="0" rIns="0" bIns="0" rtlCol="0"/>
            <a:lstStyle/>
            <a:p>
              <a:endParaRPr/>
            </a:p>
          </p:txBody>
        </p:sp>
        <p:sp>
          <p:nvSpPr>
            <p:cNvPr id="15" name="object 27">
              <a:extLst>
                <a:ext uri="{FF2B5EF4-FFF2-40B4-BE49-F238E27FC236}">
                  <a16:creationId xmlns:a16="http://schemas.microsoft.com/office/drawing/2014/main" id="{CDBAD389-7FCB-CB5D-2816-772E0A553E3D}"/>
                </a:ext>
              </a:extLst>
            </p:cNvPr>
            <p:cNvSpPr/>
            <p:nvPr/>
          </p:nvSpPr>
          <p:spPr>
            <a:xfrm>
              <a:off x="10529515" y="3944127"/>
              <a:ext cx="751205" cy="662305"/>
            </a:xfrm>
            <a:custGeom>
              <a:avLst/>
              <a:gdLst/>
              <a:ahLst/>
              <a:cxnLst/>
              <a:rect l="l" t="t" r="r" b="b"/>
              <a:pathLst>
                <a:path w="751204" h="662304">
                  <a:moveTo>
                    <a:pt x="367084" y="0"/>
                  </a:moveTo>
                  <a:lnTo>
                    <a:pt x="335687" y="22545"/>
                  </a:lnTo>
                  <a:lnTo>
                    <a:pt x="3429" y="598522"/>
                  </a:lnTo>
                  <a:lnTo>
                    <a:pt x="0" y="620575"/>
                  </a:lnTo>
                  <a:lnTo>
                    <a:pt x="3052" y="632956"/>
                  </a:lnTo>
                  <a:lnTo>
                    <a:pt x="9701" y="646327"/>
                  </a:lnTo>
                  <a:lnTo>
                    <a:pt x="19500" y="654935"/>
                  </a:lnTo>
                  <a:lnTo>
                    <a:pt x="31453" y="660357"/>
                  </a:lnTo>
                  <a:lnTo>
                    <a:pt x="44931" y="662242"/>
                  </a:lnTo>
                  <a:lnTo>
                    <a:pt x="705016" y="662242"/>
                  </a:lnTo>
                  <a:lnTo>
                    <a:pt x="739895" y="644491"/>
                  </a:lnTo>
                  <a:lnTo>
                    <a:pt x="750745" y="618287"/>
                  </a:lnTo>
                  <a:lnTo>
                    <a:pt x="749218" y="606028"/>
                  </a:lnTo>
                  <a:lnTo>
                    <a:pt x="744323" y="594203"/>
                  </a:lnTo>
                  <a:lnTo>
                    <a:pt x="736640" y="580894"/>
                  </a:lnTo>
                  <a:lnTo>
                    <a:pt x="107243" y="580894"/>
                  </a:lnTo>
                  <a:lnTo>
                    <a:pt x="374973" y="117201"/>
                  </a:lnTo>
                  <a:lnTo>
                    <a:pt x="468897" y="117201"/>
                  </a:lnTo>
                  <a:lnTo>
                    <a:pt x="413237" y="20821"/>
                  </a:lnTo>
                  <a:lnTo>
                    <a:pt x="405662" y="11772"/>
                  </a:lnTo>
                  <a:lnTo>
                    <a:pt x="395618" y="5091"/>
                  </a:lnTo>
                  <a:lnTo>
                    <a:pt x="382845" y="1069"/>
                  </a:lnTo>
                  <a:lnTo>
                    <a:pt x="367084" y="0"/>
                  </a:lnTo>
                  <a:close/>
                </a:path>
                <a:path w="751204" h="662304">
                  <a:moveTo>
                    <a:pt x="468897" y="117201"/>
                  </a:moveTo>
                  <a:lnTo>
                    <a:pt x="374973" y="117201"/>
                  </a:lnTo>
                  <a:lnTo>
                    <a:pt x="642724" y="580894"/>
                  </a:lnTo>
                  <a:lnTo>
                    <a:pt x="736640" y="580894"/>
                  </a:lnTo>
                  <a:lnTo>
                    <a:pt x="468897" y="117201"/>
                  </a:lnTo>
                  <a:close/>
                </a:path>
              </a:pathLst>
            </a:custGeom>
            <a:solidFill>
              <a:srgbClr val="FF0000"/>
            </a:solidFill>
          </p:spPr>
          <p:txBody>
            <a:bodyPr wrap="square" lIns="0" tIns="0" rIns="0" bIns="0" rtlCol="0"/>
            <a:lstStyle/>
            <a:p>
              <a:endParaRPr/>
            </a:p>
          </p:txBody>
        </p:sp>
        <p:sp>
          <p:nvSpPr>
            <p:cNvPr id="16" name="object 28">
              <a:extLst>
                <a:ext uri="{FF2B5EF4-FFF2-40B4-BE49-F238E27FC236}">
                  <a16:creationId xmlns:a16="http://schemas.microsoft.com/office/drawing/2014/main" id="{20D0FECE-0EEB-5B91-6CB5-05EEAF007998}"/>
                </a:ext>
              </a:extLst>
            </p:cNvPr>
            <p:cNvSpPr/>
            <p:nvPr/>
          </p:nvSpPr>
          <p:spPr>
            <a:xfrm>
              <a:off x="10745017" y="4242875"/>
              <a:ext cx="319405" cy="245745"/>
            </a:xfrm>
            <a:custGeom>
              <a:avLst/>
              <a:gdLst/>
              <a:ahLst/>
              <a:cxnLst/>
              <a:rect l="l" t="t" r="r" b="b"/>
              <a:pathLst>
                <a:path w="319404" h="245745">
                  <a:moveTo>
                    <a:pt x="7758" y="236072"/>
                  </a:moveTo>
                  <a:lnTo>
                    <a:pt x="2753" y="236889"/>
                  </a:lnTo>
                  <a:lnTo>
                    <a:pt x="1434" y="238763"/>
                  </a:lnTo>
                  <a:lnTo>
                    <a:pt x="0" y="239926"/>
                  </a:lnTo>
                  <a:lnTo>
                    <a:pt x="1738" y="241496"/>
                  </a:lnTo>
                  <a:lnTo>
                    <a:pt x="3225" y="243821"/>
                  </a:lnTo>
                  <a:lnTo>
                    <a:pt x="7811" y="245276"/>
                  </a:lnTo>
                  <a:lnTo>
                    <a:pt x="10816" y="244721"/>
                  </a:lnTo>
                  <a:lnTo>
                    <a:pt x="313652" y="244721"/>
                  </a:lnTo>
                  <a:lnTo>
                    <a:pt x="316555" y="244072"/>
                  </a:lnTo>
                  <a:lnTo>
                    <a:pt x="318786" y="242334"/>
                  </a:lnTo>
                  <a:lnTo>
                    <a:pt x="318943" y="240983"/>
                  </a:lnTo>
                  <a:lnTo>
                    <a:pt x="319131" y="239664"/>
                  </a:lnTo>
                  <a:lnTo>
                    <a:pt x="317299" y="236952"/>
                  </a:lnTo>
                  <a:lnTo>
                    <a:pt x="313594" y="236397"/>
                  </a:lnTo>
                  <a:lnTo>
                    <a:pt x="11329" y="236397"/>
                  </a:lnTo>
                  <a:lnTo>
                    <a:pt x="7758" y="236072"/>
                  </a:lnTo>
                  <a:close/>
                </a:path>
                <a:path w="319404" h="245745">
                  <a:moveTo>
                    <a:pt x="313652" y="244721"/>
                  </a:moveTo>
                  <a:lnTo>
                    <a:pt x="309414" y="244721"/>
                  </a:lnTo>
                  <a:lnTo>
                    <a:pt x="312294" y="245025"/>
                  </a:lnTo>
                  <a:lnTo>
                    <a:pt x="313652" y="244721"/>
                  </a:lnTo>
                  <a:close/>
                </a:path>
                <a:path w="319404" h="245745">
                  <a:moveTo>
                    <a:pt x="104767" y="133657"/>
                  </a:moveTo>
                  <a:lnTo>
                    <a:pt x="61526" y="133657"/>
                  </a:lnTo>
                  <a:lnTo>
                    <a:pt x="65244" y="136609"/>
                  </a:lnTo>
                  <a:lnTo>
                    <a:pt x="66144" y="137342"/>
                  </a:lnTo>
                  <a:lnTo>
                    <a:pt x="64029" y="142400"/>
                  </a:lnTo>
                  <a:lnTo>
                    <a:pt x="59774" y="151313"/>
                  </a:lnTo>
                  <a:lnTo>
                    <a:pt x="54068" y="162545"/>
                  </a:lnTo>
                  <a:lnTo>
                    <a:pt x="50210" y="175182"/>
                  </a:lnTo>
                  <a:lnTo>
                    <a:pt x="44871" y="213236"/>
                  </a:lnTo>
                  <a:lnTo>
                    <a:pt x="11329" y="236397"/>
                  </a:lnTo>
                  <a:lnTo>
                    <a:pt x="313594" y="236397"/>
                  </a:lnTo>
                  <a:lnTo>
                    <a:pt x="313175" y="236334"/>
                  </a:lnTo>
                  <a:lnTo>
                    <a:pt x="122688" y="236236"/>
                  </a:lnTo>
                  <a:lnTo>
                    <a:pt x="97343" y="235776"/>
                  </a:lnTo>
                  <a:lnTo>
                    <a:pt x="84560" y="235362"/>
                  </a:lnTo>
                  <a:lnTo>
                    <a:pt x="71683" y="234807"/>
                  </a:lnTo>
                  <a:lnTo>
                    <a:pt x="58699" y="234097"/>
                  </a:lnTo>
                  <a:lnTo>
                    <a:pt x="58619" y="221604"/>
                  </a:lnTo>
                  <a:lnTo>
                    <a:pt x="64500" y="210649"/>
                  </a:lnTo>
                  <a:lnTo>
                    <a:pt x="67369" y="207916"/>
                  </a:lnTo>
                  <a:lnTo>
                    <a:pt x="68919" y="203602"/>
                  </a:lnTo>
                  <a:lnTo>
                    <a:pt x="72202" y="195668"/>
                  </a:lnTo>
                  <a:lnTo>
                    <a:pt x="78886" y="186892"/>
                  </a:lnTo>
                  <a:lnTo>
                    <a:pt x="94895" y="185664"/>
                  </a:lnTo>
                  <a:lnTo>
                    <a:pt x="106634" y="184056"/>
                  </a:lnTo>
                  <a:lnTo>
                    <a:pt x="119799" y="178572"/>
                  </a:lnTo>
                  <a:lnTo>
                    <a:pt x="129955" y="175632"/>
                  </a:lnTo>
                  <a:lnTo>
                    <a:pt x="150230" y="175632"/>
                  </a:lnTo>
                  <a:lnTo>
                    <a:pt x="147949" y="165615"/>
                  </a:lnTo>
                  <a:lnTo>
                    <a:pt x="145240" y="158944"/>
                  </a:lnTo>
                  <a:lnTo>
                    <a:pt x="128551" y="158944"/>
                  </a:lnTo>
                  <a:lnTo>
                    <a:pt x="123926" y="157211"/>
                  </a:lnTo>
                  <a:lnTo>
                    <a:pt x="104767" y="133657"/>
                  </a:lnTo>
                  <a:close/>
                </a:path>
                <a:path w="319404" h="245745">
                  <a:moveTo>
                    <a:pt x="311917" y="236146"/>
                  </a:moveTo>
                  <a:lnTo>
                    <a:pt x="307655" y="236334"/>
                  </a:lnTo>
                  <a:lnTo>
                    <a:pt x="313175" y="236334"/>
                  </a:lnTo>
                  <a:lnTo>
                    <a:pt x="311917" y="236146"/>
                  </a:lnTo>
                  <a:close/>
                </a:path>
                <a:path w="319404" h="245745">
                  <a:moveTo>
                    <a:pt x="277080" y="99283"/>
                  </a:moveTo>
                  <a:lnTo>
                    <a:pt x="180056" y="99283"/>
                  </a:lnTo>
                  <a:lnTo>
                    <a:pt x="185097" y="108490"/>
                  </a:lnTo>
                  <a:lnTo>
                    <a:pt x="181051" y="119989"/>
                  </a:lnTo>
                  <a:lnTo>
                    <a:pt x="176017" y="131366"/>
                  </a:lnTo>
                  <a:lnTo>
                    <a:pt x="173170" y="143466"/>
                  </a:lnTo>
                  <a:lnTo>
                    <a:pt x="171178" y="156534"/>
                  </a:lnTo>
                  <a:lnTo>
                    <a:pt x="169020" y="168998"/>
                  </a:lnTo>
                  <a:lnTo>
                    <a:pt x="172075" y="179026"/>
                  </a:lnTo>
                  <a:lnTo>
                    <a:pt x="179217" y="192220"/>
                  </a:lnTo>
                  <a:lnTo>
                    <a:pt x="185244" y="201866"/>
                  </a:lnTo>
                  <a:lnTo>
                    <a:pt x="192677" y="215440"/>
                  </a:lnTo>
                  <a:lnTo>
                    <a:pt x="193240" y="223687"/>
                  </a:lnTo>
                  <a:lnTo>
                    <a:pt x="182758" y="231161"/>
                  </a:lnTo>
                  <a:lnTo>
                    <a:pt x="177868" y="233381"/>
                  </a:lnTo>
                  <a:lnTo>
                    <a:pt x="172539" y="236072"/>
                  </a:lnTo>
                  <a:lnTo>
                    <a:pt x="122688" y="236236"/>
                  </a:lnTo>
                  <a:lnTo>
                    <a:pt x="267898" y="236236"/>
                  </a:lnTo>
                  <a:lnTo>
                    <a:pt x="233842" y="235925"/>
                  </a:lnTo>
                  <a:lnTo>
                    <a:pt x="221096" y="235678"/>
                  </a:lnTo>
                  <a:lnTo>
                    <a:pt x="216657" y="224274"/>
                  </a:lnTo>
                  <a:lnTo>
                    <a:pt x="213918" y="212366"/>
                  </a:lnTo>
                  <a:lnTo>
                    <a:pt x="211964" y="200224"/>
                  </a:lnTo>
                  <a:lnTo>
                    <a:pt x="209883" y="188119"/>
                  </a:lnTo>
                  <a:lnTo>
                    <a:pt x="206763" y="176322"/>
                  </a:lnTo>
                  <a:lnTo>
                    <a:pt x="201689" y="165104"/>
                  </a:lnTo>
                  <a:lnTo>
                    <a:pt x="211055" y="156642"/>
                  </a:lnTo>
                  <a:lnTo>
                    <a:pt x="222394" y="150793"/>
                  </a:lnTo>
                  <a:lnTo>
                    <a:pt x="282885" y="150793"/>
                  </a:lnTo>
                  <a:lnTo>
                    <a:pt x="274897" y="147810"/>
                  </a:lnTo>
                  <a:lnTo>
                    <a:pt x="263782" y="143353"/>
                  </a:lnTo>
                  <a:lnTo>
                    <a:pt x="259217" y="141405"/>
                  </a:lnTo>
                  <a:lnTo>
                    <a:pt x="259217" y="134264"/>
                  </a:lnTo>
                  <a:lnTo>
                    <a:pt x="267143" y="129416"/>
                  </a:lnTo>
                  <a:lnTo>
                    <a:pt x="271363" y="128421"/>
                  </a:lnTo>
                  <a:lnTo>
                    <a:pt x="282462" y="121730"/>
                  </a:lnTo>
                  <a:lnTo>
                    <a:pt x="284274" y="116788"/>
                  </a:lnTo>
                  <a:lnTo>
                    <a:pt x="280431" y="105249"/>
                  </a:lnTo>
                  <a:lnTo>
                    <a:pt x="278871" y="102024"/>
                  </a:lnTo>
                  <a:lnTo>
                    <a:pt x="277080" y="99283"/>
                  </a:lnTo>
                  <a:close/>
                </a:path>
                <a:path w="319404" h="245745">
                  <a:moveTo>
                    <a:pt x="297598" y="168923"/>
                  </a:moveTo>
                  <a:lnTo>
                    <a:pt x="266642" y="168923"/>
                  </a:lnTo>
                  <a:lnTo>
                    <a:pt x="278609" y="171751"/>
                  </a:lnTo>
                  <a:lnTo>
                    <a:pt x="286200" y="182074"/>
                  </a:lnTo>
                  <a:lnTo>
                    <a:pt x="288860" y="188189"/>
                  </a:lnTo>
                  <a:lnTo>
                    <a:pt x="290273" y="191393"/>
                  </a:lnTo>
                  <a:lnTo>
                    <a:pt x="298566" y="188189"/>
                  </a:lnTo>
                  <a:lnTo>
                    <a:pt x="298573" y="184056"/>
                  </a:lnTo>
                  <a:lnTo>
                    <a:pt x="299121" y="179247"/>
                  </a:lnTo>
                  <a:lnTo>
                    <a:pt x="297598" y="168923"/>
                  </a:lnTo>
                  <a:close/>
                </a:path>
                <a:path w="319404" h="245745">
                  <a:moveTo>
                    <a:pt x="150230" y="175632"/>
                  </a:moveTo>
                  <a:lnTo>
                    <a:pt x="129955" y="175632"/>
                  </a:lnTo>
                  <a:lnTo>
                    <a:pt x="139655" y="178684"/>
                  </a:lnTo>
                  <a:lnTo>
                    <a:pt x="148738" y="190346"/>
                  </a:lnTo>
                  <a:lnTo>
                    <a:pt x="150504" y="176835"/>
                  </a:lnTo>
                  <a:lnTo>
                    <a:pt x="150230" y="175632"/>
                  </a:lnTo>
                  <a:close/>
                </a:path>
                <a:path w="319404" h="245745">
                  <a:moveTo>
                    <a:pt x="282885" y="150793"/>
                  </a:moveTo>
                  <a:lnTo>
                    <a:pt x="222394" y="150793"/>
                  </a:lnTo>
                  <a:lnTo>
                    <a:pt x="231221" y="159896"/>
                  </a:lnTo>
                  <a:lnTo>
                    <a:pt x="241310" y="166224"/>
                  </a:lnTo>
                  <a:lnTo>
                    <a:pt x="253003" y="169370"/>
                  </a:lnTo>
                  <a:lnTo>
                    <a:pt x="266642" y="168923"/>
                  </a:lnTo>
                  <a:lnTo>
                    <a:pt x="297598" y="168923"/>
                  </a:lnTo>
                  <a:lnTo>
                    <a:pt x="297435" y="167823"/>
                  </a:lnTo>
                  <a:lnTo>
                    <a:pt x="295561" y="161216"/>
                  </a:lnTo>
                  <a:lnTo>
                    <a:pt x="294169" y="155007"/>
                  </a:lnTo>
                  <a:lnTo>
                    <a:pt x="282885" y="150793"/>
                  </a:lnTo>
                  <a:close/>
                </a:path>
                <a:path w="319404" h="245745">
                  <a:moveTo>
                    <a:pt x="75254" y="48999"/>
                  </a:moveTo>
                  <a:lnTo>
                    <a:pt x="60092" y="55565"/>
                  </a:lnTo>
                  <a:lnTo>
                    <a:pt x="55642" y="60978"/>
                  </a:lnTo>
                  <a:lnTo>
                    <a:pt x="53960" y="70025"/>
                  </a:lnTo>
                  <a:lnTo>
                    <a:pt x="55641" y="82378"/>
                  </a:lnTo>
                  <a:lnTo>
                    <a:pt x="63568" y="91920"/>
                  </a:lnTo>
                  <a:lnTo>
                    <a:pt x="61254" y="96328"/>
                  </a:lnTo>
                  <a:lnTo>
                    <a:pt x="59422" y="99197"/>
                  </a:lnTo>
                  <a:lnTo>
                    <a:pt x="57279" y="104646"/>
                  </a:lnTo>
                  <a:lnTo>
                    <a:pt x="52419" y="116515"/>
                  </a:lnTo>
                  <a:lnTo>
                    <a:pt x="46896" y="127988"/>
                  </a:lnTo>
                  <a:lnTo>
                    <a:pt x="40014" y="138671"/>
                  </a:lnTo>
                  <a:lnTo>
                    <a:pt x="31077" y="148169"/>
                  </a:lnTo>
                  <a:lnTo>
                    <a:pt x="29381" y="149625"/>
                  </a:lnTo>
                  <a:lnTo>
                    <a:pt x="28669" y="153426"/>
                  </a:lnTo>
                  <a:lnTo>
                    <a:pt x="29527" y="157530"/>
                  </a:lnTo>
                  <a:lnTo>
                    <a:pt x="33768" y="160295"/>
                  </a:lnTo>
                  <a:lnTo>
                    <a:pt x="38636" y="156534"/>
                  </a:lnTo>
                  <a:lnTo>
                    <a:pt x="48559" y="148572"/>
                  </a:lnTo>
                  <a:lnTo>
                    <a:pt x="57987" y="140086"/>
                  </a:lnTo>
                  <a:lnTo>
                    <a:pt x="60417" y="137667"/>
                  </a:lnTo>
                  <a:lnTo>
                    <a:pt x="61526" y="133657"/>
                  </a:lnTo>
                  <a:lnTo>
                    <a:pt x="104767" y="133657"/>
                  </a:lnTo>
                  <a:lnTo>
                    <a:pt x="99588" y="127290"/>
                  </a:lnTo>
                  <a:lnTo>
                    <a:pt x="99033" y="126830"/>
                  </a:lnTo>
                  <a:lnTo>
                    <a:pt x="98562" y="126317"/>
                  </a:lnTo>
                  <a:lnTo>
                    <a:pt x="95599" y="122913"/>
                  </a:lnTo>
                  <a:lnTo>
                    <a:pt x="96970" y="120243"/>
                  </a:lnTo>
                  <a:lnTo>
                    <a:pt x="99588" y="117280"/>
                  </a:lnTo>
                  <a:lnTo>
                    <a:pt x="102091" y="114380"/>
                  </a:lnTo>
                  <a:lnTo>
                    <a:pt x="162445" y="114380"/>
                  </a:lnTo>
                  <a:lnTo>
                    <a:pt x="164041" y="113123"/>
                  </a:lnTo>
                  <a:lnTo>
                    <a:pt x="132148" y="113123"/>
                  </a:lnTo>
                  <a:lnTo>
                    <a:pt x="113812" y="100043"/>
                  </a:lnTo>
                  <a:lnTo>
                    <a:pt x="101773" y="90032"/>
                  </a:lnTo>
                  <a:lnTo>
                    <a:pt x="91938" y="88346"/>
                  </a:lnTo>
                  <a:lnTo>
                    <a:pt x="84426" y="82307"/>
                  </a:lnTo>
                  <a:lnTo>
                    <a:pt x="87557" y="78894"/>
                  </a:lnTo>
                  <a:lnTo>
                    <a:pt x="89337" y="74287"/>
                  </a:lnTo>
                  <a:lnTo>
                    <a:pt x="116021" y="74287"/>
                  </a:lnTo>
                  <a:lnTo>
                    <a:pt x="114258" y="71878"/>
                  </a:lnTo>
                  <a:lnTo>
                    <a:pt x="111546" y="67962"/>
                  </a:lnTo>
                  <a:lnTo>
                    <a:pt x="109615" y="66758"/>
                  </a:lnTo>
                  <a:lnTo>
                    <a:pt x="102059" y="66758"/>
                  </a:lnTo>
                  <a:lnTo>
                    <a:pt x="96635" y="66632"/>
                  </a:lnTo>
                  <a:lnTo>
                    <a:pt x="93808" y="66036"/>
                  </a:lnTo>
                  <a:lnTo>
                    <a:pt x="89044" y="62695"/>
                  </a:lnTo>
                  <a:lnTo>
                    <a:pt x="86950" y="59659"/>
                  </a:lnTo>
                  <a:lnTo>
                    <a:pt x="79652" y="53104"/>
                  </a:lnTo>
                  <a:lnTo>
                    <a:pt x="75254" y="48999"/>
                  </a:lnTo>
                  <a:close/>
                </a:path>
                <a:path w="319404" h="245745">
                  <a:moveTo>
                    <a:pt x="137891" y="150839"/>
                  </a:moveTo>
                  <a:lnTo>
                    <a:pt x="131409" y="157111"/>
                  </a:lnTo>
                  <a:lnTo>
                    <a:pt x="128551" y="158944"/>
                  </a:lnTo>
                  <a:lnTo>
                    <a:pt x="145240" y="158944"/>
                  </a:lnTo>
                  <a:lnTo>
                    <a:pt x="144037" y="155981"/>
                  </a:lnTo>
                  <a:lnTo>
                    <a:pt x="142456" y="151687"/>
                  </a:lnTo>
                  <a:lnTo>
                    <a:pt x="137891" y="150839"/>
                  </a:lnTo>
                  <a:close/>
                </a:path>
                <a:path w="319404" h="245745">
                  <a:moveTo>
                    <a:pt x="162445" y="114380"/>
                  </a:moveTo>
                  <a:lnTo>
                    <a:pt x="102091" y="114380"/>
                  </a:lnTo>
                  <a:lnTo>
                    <a:pt x="103776" y="115929"/>
                  </a:lnTo>
                  <a:lnTo>
                    <a:pt x="114603" y="120568"/>
                  </a:lnTo>
                  <a:lnTo>
                    <a:pt x="119263" y="126589"/>
                  </a:lnTo>
                  <a:lnTo>
                    <a:pt x="127263" y="141751"/>
                  </a:lnTo>
                  <a:lnTo>
                    <a:pt x="135692" y="141960"/>
                  </a:lnTo>
                  <a:lnTo>
                    <a:pt x="142112" y="133080"/>
                  </a:lnTo>
                  <a:lnTo>
                    <a:pt x="150864" y="123864"/>
                  </a:lnTo>
                  <a:lnTo>
                    <a:pt x="160680" y="115769"/>
                  </a:lnTo>
                  <a:lnTo>
                    <a:pt x="162445" y="114380"/>
                  </a:lnTo>
                  <a:close/>
                </a:path>
                <a:path w="319404" h="245745">
                  <a:moveTo>
                    <a:pt x="182559" y="0"/>
                  </a:moveTo>
                  <a:lnTo>
                    <a:pt x="154212" y="13243"/>
                  </a:lnTo>
                  <a:lnTo>
                    <a:pt x="155143" y="28964"/>
                  </a:lnTo>
                  <a:lnTo>
                    <a:pt x="162776" y="39000"/>
                  </a:lnTo>
                  <a:lnTo>
                    <a:pt x="173879" y="46735"/>
                  </a:lnTo>
                  <a:lnTo>
                    <a:pt x="164280" y="56626"/>
                  </a:lnTo>
                  <a:lnTo>
                    <a:pt x="157485" y="67145"/>
                  </a:lnTo>
                  <a:lnTo>
                    <a:pt x="154717" y="79658"/>
                  </a:lnTo>
                  <a:lnTo>
                    <a:pt x="154602" y="84601"/>
                  </a:lnTo>
                  <a:lnTo>
                    <a:pt x="150613" y="89763"/>
                  </a:lnTo>
                  <a:lnTo>
                    <a:pt x="147513" y="94213"/>
                  </a:lnTo>
                  <a:lnTo>
                    <a:pt x="142780" y="100914"/>
                  </a:lnTo>
                  <a:lnTo>
                    <a:pt x="137315" y="107061"/>
                  </a:lnTo>
                  <a:lnTo>
                    <a:pt x="132148" y="113123"/>
                  </a:lnTo>
                  <a:lnTo>
                    <a:pt x="164041" y="113123"/>
                  </a:lnTo>
                  <a:lnTo>
                    <a:pt x="170698" y="107880"/>
                  </a:lnTo>
                  <a:lnTo>
                    <a:pt x="180056" y="99283"/>
                  </a:lnTo>
                  <a:lnTo>
                    <a:pt x="277080" y="99283"/>
                  </a:lnTo>
                  <a:lnTo>
                    <a:pt x="271861" y="91291"/>
                  </a:lnTo>
                  <a:lnTo>
                    <a:pt x="259164" y="91291"/>
                  </a:lnTo>
                  <a:lnTo>
                    <a:pt x="255856" y="89585"/>
                  </a:lnTo>
                  <a:lnTo>
                    <a:pt x="248369" y="84967"/>
                  </a:lnTo>
                  <a:lnTo>
                    <a:pt x="247456" y="79773"/>
                  </a:lnTo>
                  <a:lnTo>
                    <a:pt x="247418" y="78894"/>
                  </a:lnTo>
                  <a:lnTo>
                    <a:pt x="248024" y="64683"/>
                  </a:lnTo>
                  <a:lnTo>
                    <a:pt x="241955" y="54473"/>
                  </a:lnTo>
                  <a:lnTo>
                    <a:pt x="231961" y="46937"/>
                  </a:lnTo>
                  <a:lnTo>
                    <a:pt x="227511" y="44131"/>
                  </a:lnTo>
                  <a:lnTo>
                    <a:pt x="221647" y="43513"/>
                  </a:lnTo>
                  <a:lnTo>
                    <a:pt x="208435" y="39872"/>
                  </a:lnTo>
                  <a:lnTo>
                    <a:pt x="200554" y="33097"/>
                  </a:lnTo>
                  <a:lnTo>
                    <a:pt x="196441" y="16940"/>
                  </a:lnTo>
                  <a:lnTo>
                    <a:pt x="191345" y="4552"/>
                  </a:lnTo>
                  <a:lnTo>
                    <a:pt x="182559" y="0"/>
                  </a:lnTo>
                  <a:close/>
                </a:path>
                <a:path w="319404" h="245745">
                  <a:moveTo>
                    <a:pt x="270606" y="89370"/>
                  </a:moveTo>
                  <a:lnTo>
                    <a:pt x="260400" y="90506"/>
                  </a:lnTo>
                  <a:lnTo>
                    <a:pt x="259164" y="91291"/>
                  </a:lnTo>
                  <a:lnTo>
                    <a:pt x="271861" y="91291"/>
                  </a:lnTo>
                  <a:lnTo>
                    <a:pt x="270606" y="89370"/>
                  </a:lnTo>
                  <a:close/>
                </a:path>
                <a:path w="319404" h="245745">
                  <a:moveTo>
                    <a:pt x="115344" y="79365"/>
                  </a:moveTo>
                  <a:lnTo>
                    <a:pt x="108185" y="79365"/>
                  </a:lnTo>
                  <a:lnTo>
                    <a:pt x="115106" y="79773"/>
                  </a:lnTo>
                  <a:lnTo>
                    <a:pt x="115344" y="79365"/>
                  </a:lnTo>
                  <a:close/>
                </a:path>
                <a:path w="319404" h="245745">
                  <a:moveTo>
                    <a:pt x="116021" y="74287"/>
                  </a:moveTo>
                  <a:lnTo>
                    <a:pt x="89337" y="74287"/>
                  </a:lnTo>
                  <a:lnTo>
                    <a:pt x="101578" y="79658"/>
                  </a:lnTo>
                  <a:lnTo>
                    <a:pt x="108185" y="79365"/>
                  </a:lnTo>
                  <a:lnTo>
                    <a:pt x="115344" y="79365"/>
                  </a:lnTo>
                  <a:lnTo>
                    <a:pt x="117294" y="76025"/>
                  </a:lnTo>
                  <a:lnTo>
                    <a:pt x="116021" y="74287"/>
                  </a:lnTo>
                  <a:close/>
                </a:path>
                <a:path w="319404" h="245745">
                  <a:moveTo>
                    <a:pt x="105933" y="64486"/>
                  </a:moveTo>
                  <a:lnTo>
                    <a:pt x="102059" y="66758"/>
                  </a:lnTo>
                  <a:lnTo>
                    <a:pt x="109615" y="66758"/>
                  </a:lnTo>
                  <a:lnTo>
                    <a:pt x="105933" y="64486"/>
                  </a:lnTo>
                  <a:close/>
                </a:path>
              </a:pathLst>
            </a:custGeom>
            <a:solidFill>
              <a:srgbClr val="000000"/>
            </a:solidFill>
          </p:spPr>
          <p:txBody>
            <a:bodyPr wrap="square" lIns="0" tIns="0" rIns="0" bIns="0" rtlCol="0"/>
            <a:lstStyle/>
            <a:p>
              <a:endParaRPr/>
            </a:p>
          </p:txBody>
        </p:sp>
      </p:grpSp>
      <p:sp>
        <p:nvSpPr>
          <p:cNvPr id="38" name="Google Shape;759;p31">
            <a:extLst>
              <a:ext uri="{FF2B5EF4-FFF2-40B4-BE49-F238E27FC236}">
                <a16:creationId xmlns:a16="http://schemas.microsoft.com/office/drawing/2014/main" id="{D9D83473-F0AC-4EEA-E1EB-DD5B38D82C4F}"/>
              </a:ext>
            </a:extLst>
          </p:cNvPr>
          <p:cNvSpPr txBox="1"/>
          <p:nvPr/>
        </p:nvSpPr>
        <p:spPr>
          <a:xfrm>
            <a:off x="11207772" y="3783303"/>
            <a:ext cx="4998420" cy="645028"/>
          </a:xfrm>
          <a:prstGeom prst="rect">
            <a:avLst/>
          </a:prstGeom>
          <a:noFill/>
          <a:ln>
            <a:noFill/>
          </a:ln>
        </p:spPr>
        <p:txBody>
          <a:bodyPr spcFirstLastPara="1" wrap="none" lIns="0" tIns="90150" rIns="0" bIns="0" anchor="t" anchorCtr="0">
            <a:spAutoFit/>
          </a:bodyPr>
          <a:lstStyle/>
          <a:p>
            <a:pPr lvl="0" algn="l" rtl="0"/>
            <a:r>
              <a:rPr lang="fr" b="1" i="0" u="none" baseline="0" dirty="0">
                <a:latin typeface="DINPro" panose="020B0504020101020102" pitchFamily="34" charset="0"/>
                <a:ea typeface="DINPro" panose="020B0504020101020102" pitchFamily="34" charset="0"/>
                <a:cs typeface="DINPro" panose="020B0504020101020102" pitchFamily="34" charset="0"/>
                <a:sym typeface="Arial"/>
              </a:rPr>
              <a:t>Ø CALC. DISTANCE D'ARRÊT </a:t>
            </a:r>
            <a:r>
              <a:rPr lang="fr" b="0" i="0" u="none" baseline="0" dirty="0">
                <a:latin typeface="DINPro" panose="020B0504020101020102" pitchFamily="34" charset="0"/>
                <a:ea typeface="DINPro" panose="020B0504020101020102" pitchFamily="34" charset="0"/>
                <a:cs typeface="DINPro" panose="020B0504020101020102" pitchFamily="34" charset="0"/>
                <a:sym typeface="Arial"/>
              </a:rPr>
              <a:t>[m] 100 - 0 km/h</a:t>
            </a:r>
          </a:p>
          <a:p>
            <a:pPr lvl="0" algn="l" rtl="0"/>
            <a:r>
              <a:rPr lang="fr" b="0" i="0" u="none" baseline="0" dirty="0">
                <a:latin typeface="DINPro" panose="020B0504020101020102" pitchFamily="34" charset="0"/>
                <a:ea typeface="DINPro" panose="020B0504020101020102" pitchFamily="34" charset="0"/>
                <a:cs typeface="DINPro" panose="020B0504020101020102" pitchFamily="34" charset="0"/>
                <a:sym typeface="Arial"/>
              </a:rPr>
              <a:t>« Le meilleur score est le plus bas » </a:t>
            </a:r>
            <a:endParaRPr lang="fr" b="1" dirty="0">
              <a:latin typeface="DINPro" panose="020B0504020101020102" pitchFamily="34" charset="0"/>
              <a:cs typeface="DINPro" panose="020B0504020101020102" pitchFamily="34" charset="0"/>
              <a:sym typeface="Arial"/>
            </a:endParaRPr>
          </a:p>
        </p:txBody>
      </p:sp>
      <p:grpSp>
        <p:nvGrpSpPr>
          <p:cNvPr id="7" name="Group 6" hidden="1">
            <a:extLst>
              <a:ext uri="{FF2B5EF4-FFF2-40B4-BE49-F238E27FC236}">
                <a16:creationId xmlns:a16="http://schemas.microsoft.com/office/drawing/2014/main" id="{8E593FED-9360-B63C-54EC-10F5DE5F0563}"/>
              </a:ext>
            </a:extLst>
          </p:cNvPr>
          <p:cNvGrpSpPr/>
          <p:nvPr/>
        </p:nvGrpSpPr>
        <p:grpSpPr>
          <a:xfrm>
            <a:off x="10931450" y="4557506"/>
            <a:ext cx="6566101" cy="3926773"/>
            <a:chOff x="10931450" y="4557506"/>
            <a:chExt cx="6566101" cy="3926773"/>
          </a:xfrm>
        </p:grpSpPr>
        <p:cxnSp>
          <p:nvCxnSpPr>
            <p:cNvPr id="40" name="Straight Connector 39">
              <a:extLst>
                <a:ext uri="{FF2B5EF4-FFF2-40B4-BE49-F238E27FC236}">
                  <a16:creationId xmlns:a16="http://schemas.microsoft.com/office/drawing/2014/main" id="{4C25A23E-8554-0444-FFEC-90F1E523EA24}"/>
                </a:ext>
              </a:extLst>
            </p:cNvPr>
            <p:cNvCxnSpPr/>
            <p:nvPr/>
          </p:nvCxnSpPr>
          <p:spPr>
            <a:xfrm>
              <a:off x="1153675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E1BA61E-33C9-A13B-91BA-B72C2885ABA0}"/>
                </a:ext>
              </a:extLst>
            </p:cNvPr>
            <p:cNvCxnSpPr/>
            <p:nvPr/>
          </p:nvCxnSpPr>
          <p:spPr>
            <a:xfrm>
              <a:off x="1178512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8D28BA7-A44D-0859-1106-C0C1832B5FF6}"/>
                </a:ext>
              </a:extLst>
            </p:cNvPr>
            <p:cNvCxnSpPr/>
            <p:nvPr/>
          </p:nvCxnSpPr>
          <p:spPr>
            <a:xfrm>
              <a:off x="1203348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D27710B-9D6A-047C-F7BC-64C055A564FD}"/>
                </a:ext>
              </a:extLst>
            </p:cNvPr>
            <p:cNvCxnSpPr/>
            <p:nvPr/>
          </p:nvCxnSpPr>
          <p:spPr>
            <a:xfrm>
              <a:off x="1228185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object 124">
              <a:extLst>
                <a:ext uri="{FF2B5EF4-FFF2-40B4-BE49-F238E27FC236}">
                  <a16:creationId xmlns:a16="http://schemas.microsoft.com/office/drawing/2014/main" id="{FC9054F1-1642-67C4-95C1-00ADFD2752F3}"/>
                </a:ext>
              </a:extLst>
            </p:cNvPr>
            <p:cNvSpPr txBox="1"/>
            <p:nvPr/>
          </p:nvSpPr>
          <p:spPr>
            <a:xfrm>
              <a:off x="10931450" y="4557506"/>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32</a:t>
              </a:r>
              <a:endParaRPr sz="1400">
                <a:latin typeface="DINPro" panose="020B0504020101020102" pitchFamily="34" charset="0"/>
                <a:cs typeface="DINPro" panose="020B0504020101020102" pitchFamily="34" charset="0"/>
              </a:endParaRPr>
            </a:p>
          </p:txBody>
        </p:sp>
        <p:cxnSp>
          <p:nvCxnSpPr>
            <p:cNvPr id="50" name="Straight Connector 49">
              <a:extLst>
                <a:ext uri="{FF2B5EF4-FFF2-40B4-BE49-F238E27FC236}">
                  <a16:creationId xmlns:a16="http://schemas.microsoft.com/office/drawing/2014/main" id="{7087DBC7-1830-7130-9D32-5FD9F7E2359C}"/>
                </a:ext>
              </a:extLst>
            </p:cNvPr>
            <p:cNvCxnSpPr/>
            <p:nvPr/>
          </p:nvCxnSpPr>
          <p:spPr>
            <a:xfrm>
              <a:off x="1253021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B9749E0-598A-8BB4-315B-9963B940EE76}"/>
                </a:ext>
              </a:extLst>
            </p:cNvPr>
            <p:cNvCxnSpPr/>
            <p:nvPr/>
          </p:nvCxnSpPr>
          <p:spPr>
            <a:xfrm>
              <a:off x="1277858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FDB1DF0-7D84-B4EB-EDD4-CFB14AB72C8A}"/>
                </a:ext>
              </a:extLst>
            </p:cNvPr>
            <p:cNvCxnSpPr/>
            <p:nvPr/>
          </p:nvCxnSpPr>
          <p:spPr>
            <a:xfrm>
              <a:off x="1302695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4877DDA-9D7E-3C21-9A14-F0118D615CF9}"/>
                </a:ext>
              </a:extLst>
            </p:cNvPr>
            <p:cNvCxnSpPr/>
            <p:nvPr/>
          </p:nvCxnSpPr>
          <p:spPr>
            <a:xfrm>
              <a:off x="1327531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CE866DF-0AEF-E84A-9BBF-F5C3077D365C}"/>
                </a:ext>
              </a:extLst>
            </p:cNvPr>
            <p:cNvCxnSpPr/>
            <p:nvPr/>
          </p:nvCxnSpPr>
          <p:spPr>
            <a:xfrm>
              <a:off x="1352368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object 124">
              <a:extLst>
                <a:ext uri="{FF2B5EF4-FFF2-40B4-BE49-F238E27FC236}">
                  <a16:creationId xmlns:a16="http://schemas.microsoft.com/office/drawing/2014/main" id="{DB4FB80B-B2B4-2991-5229-70AC7957E3E3}"/>
                </a:ext>
              </a:extLst>
            </p:cNvPr>
            <p:cNvSpPr txBox="1"/>
            <p:nvPr/>
          </p:nvSpPr>
          <p:spPr>
            <a:xfrm>
              <a:off x="13430137" y="4557506"/>
              <a:ext cx="713878" cy="215444"/>
            </a:xfrm>
            <a:prstGeom prst="rect">
              <a:avLst/>
            </a:prstGeom>
          </p:spPr>
          <p:txBody>
            <a:bodyPr vert="horz" wrap="square" lIns="0" tIns="0" rIns="0" bIns="0" rtlCol="0">
              <a:spAutoFit/>
            </a:bodyPr>
            <a:lstStyle/>
            <a:p>
              <a:pPr marR="5080" algn="ctr" rtl="0"/>
              <a:r>
                <a:rPr lang="fr" sz="1400" b="0" i="0" u="none" spc="-90" baseline="0">
                  <a:latin typeface="DINPro" panose="020B0504020101020102" pitchFamily="34" charset="0"/>
                  <a:ea typeface="DINPro" panose="020B0504020101020102" pitchFamily="34" charset="0"/>
                  <a:cs typeface="DINPro" panose="020B0504020101020102" pitchFamily="34" charset="0"/>
                </a:rPr>
                <a:t>33</a:t>
              </a:r>
            </a:p>
          </p:txBody>
        </p:sp>
        <p:cxnSp>
          <p:nvCxnSpPr>
            <p:cNvPr id="61" name="Straight Connector 60">
              <a:extLst>
                <a:ext uri="{FF2B5EF4-FFF2-40B4-BE49-F238E27FC236}">
                  <a16:creationId xmlns:a16="http://schemas.microsoft.com/office/drawing/2014/main" id="{84851A5C-0E5A-B6B9-CC20-2624094B402A}"/>
                </a:ext>
              </a:extLst>
            </p:cNvPr>
            <p:cNvCxnSpPr/>
            <p:nvPr/>
          </p:nvCxnSpPr>
          <p:spPr>
            <a:xfrm>
              <a:off x="1377204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3B8414A-C495-2C30-A150-E68B440CE0F8}"/>
                </a:ext>
              </a:extLst>
            </p:cNvPr>
            <p:cNvCxnSpPr/>
            <p:nvPr/>
          </p:nvCxnSpPr>
          <p:spPr>
            <a:xfrm>
              <a:off x="1402041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3FE8328-6F4C-CA0E-7E68-49430DED8C7A}"/>
                </a:ext>
              </a:extLst>
            </p:cNvPr>
            <p:cNvCxnSpPr/>
            <p:nvPr/>
          </p:nvCxnSpPr>
          <p:spPr>
            <a:xfrm>
              <a:off x="1426878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B540414-6FB2-3A56-43F3-7BF6A2EE6F28}"/>
                </a:ext>
              </a:extLst>
            </p:cNvPr>
            <p:cNvCxnSpPr/>
            <p:nvPr/>
          </p:nvCxnSpPr>
          <p:spPr>
            <a:xfrm>
              <a:off x="1451714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6658D14-CBE5-5386-9FF7-D5FF04390868}"/>
                </a:ext>
              </a:extLst>
            </p:cNvPr>
            <p:cNvCxnSpPr/>
            <p:nvPr/>
          </p:nvCxnSpPr>
          <p:spPr>
            <a:xfrm>
              <a:off x="1476551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FBD00A1-0033-E799-E7B1-0143CFA74CF1}"/>
                </a:ext>
              </a:extLst>
            </p:cNvPr>
            <p:cNvCxnSpPr/>
            <p:nvPr/>
          </p:nvCxnSpPr>
          <p:spPr>
            <a:xfrm>
              <a:off x="1501387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1DFC477-3663-B2E2-56F3-A228809F9740}"/>
                </a:ext>
              </a:extLst>
            </p:cNvPr>
            <p:cNvCxnSpPr/>
            <p:nvPr/>
          </p:nvCxnSpPr>
          <p:spPr>
            <a:xfrm>
              <a:off x="1526224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33C4233-E991-1DC5-A231-337879CF1A4E}"/>
                </a:ext>
              </a:extLst>
            </p:cNvPr>
            <p:cNvCxnSpPr/>
            <p:nvPr/>
          </p:nvCxnSpPr>
          <p:spPr>
            <a:xfrm>
              <a:off x="1551061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3875757-F36A-D4AB-6A04-7293D09EDCC1}"/>
                </a:ext>
              </a:extLst>
            </p:cNvPr>
            <p:cNvCxnSpPr/>
            <p:nvPr/>
          </p:nvCxnSpPr>
          <p:spPr>
            <a:xfrm>
              <a:off x="1575897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9505B93-5203-081D-95A0-9FFE33EE3118}"/>
                </a:ext>
              </a:extLst>
            </p:cNvPr>
            <p:cNvCxnSpPr/>
            <p:nvPr/>
          </p:nvCxnSpPr>
          <p:spPr>
            <a:xfrm>
              <a:off x="1600734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2" name="object 124">
              <a:extLst>
                <a:ext uri="{FF2B5EF4-FFF2-40B4-BE49-F238E27FC236}">
                  <a16:creationId xmlns:a16="http://schemas.microsoft.com/office/drawing/2014/main" id="{8C63E6D2-B71F-E963-438F-FD4E4EBDE776}"/>
                </a:ext>
              </a:extLst>
            </p:cNvPr>
            <p:cNvSpPr txBox="1"/>
            <p:nvPr/>
          </p:nvSpPr>
          <p:spPr>
            <a:xfrm>
              <a:off x="15901878" y="4557506"/>
              <a:ext cx="713878" cy="215444"/>
            </a:xfrm>
            <a:prstGeom prst="rect">
              <a:avLst/>
            </a:prstGeom>
          </p:spPr>
          <p:txBody>
            <a:bodyPr vert="horz" wrap="square" lIns="0" tIns="0" rIns="0" bIns="0" rtlCol="0">
              <a:spAutoFit/>
            </a:bodyPr>
            <a:lstStyle/>
            <a:p>
              <a:pPr marR="5080" algn="ctr" rtl="0"/>
              <a:r>
                <a:rPr lang="fr" sz="1400" b="0" i="0" u="none" spc="-90" baseline="0" dirty="0">
                  <a:latin typeface="DINPro" panose="020B0504020101020102" pitchFamily="34" charset="0"/>
                  <a:ea typeface="DINPro" panose="020B0504020101020102" pitchFamily="34" charset="0"/>
                  <a:cs typeface="DINPro" panose="020B0504020101020102" pitchFamily="34" charset="0"/>
                </a:rPr>
                <a:t>34</a:t>
              </a:r>
            </a:p>
          </p:txBody>
        </p:sp>
        <p:cxnSp>
          <p:nvCxnSpPr>
            <p:cNvPr id="83" name="Straight Connector 82">
              <a:extLst>
                <a:ext uri="{FF2B5EF4-FFF2-40B4-BE49-F238E27FC236}">
                  <a16:creationId xmlns:a16="http://schemas.microsoft.com/office/drawing/2014/main" id="{E393E511-38E7-CC42-2E5A-67BBC5682A53}"/>
                </a:ext>
              </a:extLst>
            </p:cNvPr>
            <p:cNvCxnSpPr/>
            <p:nvPr/>
          </p:nvCxnSpPr>
          <p:spPr>
            <a:xfrm>
              <a:off x="1625570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51A997F-A68B-D5B7-E4E2-2E3FD4432C4D}"/>
                </a:ext>
              </a:extLst>
            </p:cNvPr>
            <p:cNvCxnSpPr/>
            <p:nvPr/>
          </p:nvCxnSpPr>
          <p:spPr>
            <a:xfrm>
              <a:off x="16504075"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6D080CC-920A-3DBD-CAFF-098708DE8054}"/>
                </a:ext>
              </a:extLst>
            </p:cNvPr>
            <p:cNvCxnSpPr/>
            <p:nvPr/>
          </p:nvCxnSpPr>
          <p:spPr>
            <a:xfrm>
              <a:off x="16752441"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4252E31-7DDC-C1C2-490E-CE00807FCC83}"/>
                </a:ext>
              </a:extLst>
            </p:cNvPr>
            <p:cNvCxnSpPr/>
            <p:nvPr/>
          </p:nvCxnSpPr>
          <p:spPr>
            <a:xfrm>
              <a:off x="17000807"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E723058-373C-FC9E-854B-6BFE456C4FB0}"/>
                </a:ext>
              </a:extLst>
            </p:cNvPr>
            <p:cNvCxnSpPr/>
            <p:nvPr/>
          </p:nvCxnSpPr>
          <p:spPr>
            <a:xfrm>
              <a:off x="17249173" y="4910542"/>
              <a:ext cx="0" cy="357373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1E9DC3C-960E-DBD2-AC5E-4C0818B6331B}"/>
                </a:ext>
              </a:extLst>
            </p:cNvPr>
            <p:cNvCxnSpPr/>
            <p:nvPr/>
          </p:nvCxnSpPr>
          <p:spPr>
            <a:xfrm>
              <a:off x="17497551"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0472CC7-AC7C-212C-BCCE-AA314EC8207B}"/>
                </a:ext>
              </a:extLst>
            </p:cNvPr>
            <p:cNvCxnSpPr/>
            <p:nvPr/>
          </p:nvCxnSpPr>
          <p:spPr>
            <a:xfrm>
              <a:off x="11288389" y="4910542"/>
              <a:ext cx="0" cy="35737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F35FCF26-329F-3121-FD95-7845A230EB4B}"/>
              </a:ext>
            </a:extLst>
          </p:cNvPr>
          <p:cNvGrpSpPr/>
          <p:nvPr/>
        </p:nvGrpSpPr>
        <p:grpSpPr>
          <a:xfrm>
            <a:off x="10437147" y="5064172"/>
            <a:ext cx="6563643" cy="3401180"/>
            <a:chOff x="10437147" y="5080214"/>
            <a:chExt cx="6563643" cy="3401180"/>
          </a:xfrm>
        </p:grpSpPr>
        <p:sp>
          <p:nvSpPr>
            <p:cNvPr id="96" name="Rechthoek 92">
              <a:extLst>
                <a:ext uri="{FF2B5EF4-FFF2-40B4-BE49-F238E27FC236}">
                  <a16:creationId xmlns:a16="http://schemas.microsoft.com/office/drawing/2014/main" id="{F5BFA93E-3932-084F-EDBF-FDB722F790AE}"/>
                </a:ext>
              </a:extLst>
            </p:cNvPr>
            <p:cNvSpPr/>
            <p:nvPr/>
          </p:nvSpPr>
          <p:spPr>
            <a:xfrm>
              <a:off x="11288206" y="6992608"/>
              <a:ext cx="3720075" cy="654984"/>
            </a:xfrm>
            <a:prstGeom prst="rect">
              <a:avLst/>
            </a:prstGeom>
            <a:solidFill>
              <a:srgbClr val="2B5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97" name="Rechthoek 96">
              <a:extLst>
                <a:ext uri="{FF2B5EF4-FFF2-40B4-BE49-F238E27FC236}">
                  <a16:creationId xmlns:a16="http://schemas.microsoft.com/office/drawing/2014/main" id="{AA956075-2DA5-A249-B0EB-C5BA8169C1F0}"/>
                </a:ext>
              </a:extLst>
            </p:cNvPr>
            <p:cNvSpPr/>
            <p:nvPr/>
          </p:nvSpPr>
          <p:spPr>
            <a:xfrm>
              <a:off x="11288205" y="5290922"/>
              <a:ext cx="2732195" cy="6549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98" name="Rechthoek 94">
              <a:extLst>
                <a:ext uri="{FF2B5EF4-FFF2-40B4-BE49-F238E27FC236}">
                  <a16:creationId xmlns:a16="http://schemas.microsoft.com/office/drawing/2014/main" id="{0C9829C3-CB08-6DAB-FFFC-69DD33736F13}"/>
                </a:ext>
              </a:extLst>
            </p:cNvPr>
            <p:cNvSpPr/>
            <p:nvPr/>
          </p:nvSpPr>
          <p:spPr>
            <a:xfrm>
              <a:off x="11288491" y="7826410"/>
              <a:ext cx="5712299" cy="654984"/>
            </a:xfrm>
            <a:prstGeom prst="rect">
              <a:avLst/>
            </a:prstGeom>
            <a:solidFill>
              <a:srgbClr val="FAD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99" name="Rechthoek 93">
              <a:extLst>
                <a:ext uri="{FF2B5EF4-FFF2-40B4-BE49-F238E27FC236}">
                  <a16:creationId xmlns:a16="http://schemas.microsoft.com/office/drawing/2014/main" id="{EE08E22A-93D1-2DA0-5B28-06AB66E40403}"/>
                </a:ext>
              </a:extLst>
            </p:cNvPr>
            <p:cNvSpPr/>
            <p:nvPr/>
          </p:nvSpPr>
          <p:spPr>
            <a:xfrm>
              <a:off x="11288205" y="6156796"/>
              <a:ext cx="2980559" cy="654984"/>
            </a:xfrm>
            <a:prstGeom prst="rect">
              <a:avLst/>
            </a:prstGeom>
            <a:solidFill>
              <a:srgbClr val="FDA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solidFill>
                  <a:schemeClr val="tx1"/>
                </a:solidFill>
              </a:endParaRPr>
            </a:p>
          </p:txBody>
        </p:sp>
        <p:sp>
          <p:nvSpPr>
            <p:cNvPr id="101" name="Google Shape;759;p31">
              <a:extLst>
                <a:ext uri="{FF2B5EF4-FFF2-40B4-BE49-F238E27FC236}">
                  <a16:creationId xmlns:a16="http://schemas.microsoft.com/office/drawing/2014/main" id="{FDDC6407-DFF5-44DB-5EFA-C330C9297308}"/>
                </a:ext>
              </a:extLst>
            </p:cNvPr>
            <p:cNvSpPr txBox="1"/>
            <p:nvPr/>
          </p:nvSpPr>
          <p:spPr>
            <a:xfrm>
              <a:off x="11489568" y="8062697"/>
              <a:ext cx="2577832"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a:sym typeface="Arial"/>
                </a:rPr>
                <a:t>PIRELLI CINTURATO P7 (P7C2)</a:t>
              </a:r>
            </a:p>
          </p:txBody>
        </p:sp>
        <p:sp>
          <p:nvSpPr>
            <p:cNvPr id="103" name="Google Shape;759;p31">
              <a:extLst>
                <a:ext uri="{FF2B5EF4-FFF2-40B4-BE49-F238E27FC236}">
                  <a16:creationId xmlns:a16="http://schemas.microsoft.com/office/drawing/2014/main" id="{4E04267D-57E3-9B07-09FC-C9A5170AC044}"/>
                </a:ext>
              </a:extLst>
            </p:cNvPr>
            <p:cNvSpPr txBox="1"/>
            <p:nvPr/>
          </p:nvSpPr>
          <p:spPr>
            <a:xfrm>
              <a:off x="11489568" y="7212593"/>
              <a:ext cx="3974017" cy="215444"/>
            </a:xfrm>
            <a:prstGeom prst="rect">
              <a:avLst/>
            </a:prstGeom>
            <a:noFill/>
            <a:ln>
              <a:noFill/>
            </a:ln>
          </p:spPr>
          <p:txBody>
            <a:bodyPr spcFirstLastPara="1" wrap="square" lIns="0" tIns="0" rIns="0" bIns="0" anchor="ctr" anchorCtr="0">
              <a:spAutoFit/>
            </a:bodyPr>
            <a:lstStyle/>
            <a:p>
              <a:pPr lvl="0" algn="l" rtl="0"/>
              <a:r>
                <a:rPr lang="fr" sz="1400" b="1" i="0" u="none" baseline="0">
                  <a:solidFill>
                    <a:schemeClr val="bg1"/>
                  </a:solidFill>
                  <a:latin typeface="DINPro-Bold" panose="020B0504020101020102" pitchFamily="34" charset="0"/>
                  <a:ea typeface="DINPro-Bold" panose="020B0504020101020102" pitchFamily="34" charset="0"/>
                  <a:cs typeface="DINPro-Bold" panose="020B0504020101020102" pitchFamily="34" charset="0"/>
                  <a:sym typeface="Arial"/>
                </a:rPr>
                <a:t>MICHELIN PRIMACY 4+</a:t>
              </a:r>
            </a:p>
          </p:txBody>
        </p:sp>
        <p:sp>
          <p:nvSpPr>
            <p:cNvPr id="104" name="Google Shape;759;p31">
              <a:extLst>
                <a:ext uri="{FF2B5EF4-FFF2-40B4-BE49-F238E27FC236}">
                  <a16:creationId xmlns:a16="http://schemas.microsoft.com/office/drawing/2014/main" id="{F30314E9-FA54-5E50-8EAB-CC1CF4559DDE}"/>
                </a:ext>
              </a:extLst>
            </p:cNvPr>
            <p:cNvSpPr txBox="1"/>
            <p:nvPr/>
          </p:nvSpPr>
          <p:spPr>
            <a:xfrm>
              <a:off x="11457753" y="6355261"/>
              <a:ext cx="2678887" cy="215444"/>
            </a:xfrm>
            <a:prstGeom prst="rect">
              <a:avLst/>
            </a:prstGeom>
            <a:noFill/>
            <a:ln>
              <a:noFill/>
            </a:ln>
          </p:spPr>
          <p:txBody>
            <a:bodyPr spcFirstLastPara="1" wrap="square" lIns="0" tIns="0" rIns="0" bIns="0" anchor="ctr" anchorCtr="0">
              <a:spAutoFit/>
            </a:bodyPr>
            <a:lstStyle>
              <a:defPPr>
                <a:defRPr lang="fr"/>
              </a:defPPr>
              <a:lvl1pPr lvl="0">
                <a:defRPr sz="1400" b="1">
                  <a:solidFill>
                    <a:schemeClr val="bg1"/>
                  </a:solidFill>
                  <a:effectLst>
                    <a:outerShdw blurRad="381000" dir="2700000" algn="tl" rotWithShape="0">
                      <a:schemeClr val="accent6">
                        <a:lumMod val="75000"/>
                        <a:alpha val="26000"/>
                      </a:schemeClr>
                    </a:outerShdw>
                  </a:effectLst>
                  <a:latin typeface="DINPro-Bold" panose="020B0504020101020102" pitchFamily="34" charset="0"/>
                  <a:cs typeface="DINPro-Bold" panose="020B0504020101020102" pitchFamily="34" charset="0"/>
                </a:defRPr>
              </a:lvl1pPr>
            </a:lstStyle>
            <a:p>
              <a:pPr algn="l" rtl="0"/>
              <a:r>
                <a:rPr lang="fr" b="1" i="0" u="none" baseline="0" dirty="0">
                  <a:sym typeface="Arial"/>
                </a:rPr>
                <a:t>CONTINENTAL PREMIUMCONTACT 6</a:t>
              </a:r>
            </a:p>
          </p:txBody>
        </p:sp>
        <p:pic>
          <p:nvPicPr>
            <p:cNvPr id="108" name="Picture 107">
              <a:extLst>
                <a:ext uri="{FF2B5EF4-FFF2-40B4-BE49-F238E27FC236}">
                  <a16:creationId xmlns:a16="http://schemas.microsoft.com/office/drawing/2014/main" id="{83692EBF-73DE-86E0-37F9-5FA8653F36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3881" y="5186963"/>
              <a:ext cx="2179984" cy="878049"/>
            </a:xfrm>
            <a:prstGeom prst="rect">
              <a:avLst/>
            </a:prstGeom>
          </p:spPr>
        </p:pic>
        <p:sp>
          <p:nvSpPr>
            <p:cNvPr id="111" name="object 124">
              <a:extLst>
                <a:ext uri="{FF2B5EF4-FFF2-40B4-BE49-F238E27FC236}">
                  <a16:creationId xmlns:a16="http://schemas.microsoft.com/office/drawing/2014/main" id="{BE3D624E-E042-0495-3569-B8B01FC61385}"/>
                </a:ext>
              </a:extLst>
            </p:cNvPr>
            <p:cNvSpPr txBox="1"/>
            <p:nvPr/>
          </p:nvSpPr>
          <p:spPr>
            <a:xfrm>
              <a:off x="10437147" y="5080214"/>
              <a:ext cx="1036728" cy="3189271"/>
            </a:xfrm>
            <a:prstGeom prst="rect">
              <a:avLst/>
            </a:prstGeom>
          </p:spPr>
          <p:txBody>
            <a:bodyPr vert="horz" wrap="square" lIns="0" tIns="0" rIns="0" bIns="0" rtlCol="0">
              <a:spAutoFit/>
            </a:bodyPr>
            <a:lstStyle/>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33,1</a:t>
              </a:r>
            </a:p>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33,2</a:t>
              </a:r>
            </a:p>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33,5</a:t>
              </a:r>
            </a:p>
            <a:p>
              <a:pPr marL="12700" marR="5080" algn="just" rtl="0">
                <a:lnSpc>
                  <a:spcPct val="330000"/>
                </a:lnSpc>
              </a:pPr>
              <a:r>
                <a:rPr lang="fr" sz="1650" b="0" i="0" u="none" spc="-90" baseline="0" dirty="0">
                  <a:latin typeface="DINPro-Medium" panose="020B0504020101020102" pitchFamily="34" charset="0"/>
                  <a:ea typeface="DINPro-Medium" panose="020B0504020101020102" pitchFamily="34" charset="0"/>
                  <a:cs typeface="DINPro-Medium" panose="020B0504020101020102" pitchFamily="34" charset="0"/>
                </a:rPr>
                <a:t>34,3</a:t>
              </a:r>
            </a:p>
          </p:txBody>
        </p:sp>
      </p:grpSp>
      <p:sp>
        <p:nvSpPr>
          <p:cNvPr id="53" name="object 22">
            <a:extLst>
              <a:ext uri="{FF2B5EF4-FFF2-40B4-BE49-F238E27FC236}">
                <a16:creationId xmlns:a16="http://schemas.microsoft.com/office/drawing/2014/main" id="{D004DC55-FDC3-539C-D2FF-638D520A7697}"/>
              </a:ext>
            </a:extLst>
          </p:cNvPr>
          <p:cNvSpPr txBox="1"/>
          <p:nvPr/>
        </p:nvSpPr>
        <p:spPr>
          <a:xfrm>
            <a:off x="14313032" y="10924550"/>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a:latin typeface="DINPro" panose="020B0504020101020102" pitchFamily="34" charset="0"/>
                <a:ea typeface="Arial" charset="0"/>
                <a:cs typeface="DINPro" panose="020B0504020101020102" pitchFamily="34" charset="0"/>
              </a:rPr>
              <a:t>2022 © BRIDGESTONE EMIA</a:t>
            </a:r>
            <a:endParaRPr sz="1200" spc="300">
              <a:latin typeface="DINPro" panose="020B0504020101020102" pitchFamily="34" charset="0"/>
              <a:ea typeface="Arial" charset="0"/>
              <a:cs typeface="DINPro" panose="020B0504020101020102" pitchFamily="34" charset="0"/>
            </a:endParaRPr>
          </a:p>
        </p:txBody>
      </p:sp>
      <p:sp>
        <p:nvSpPr>
          <p:cNvPr id="57" name="Rectangle 81">
            <a:extLst>
              <a:ext uri="{FF2B5EF4-FFF2-40B4-BE49-F238E27FC236}">
                <a16:creationId xmlns:a16="http://schemas.microsoft.com/office/drawing/2014/main" id="{D3D48924-D1F8-4D1D-A78F-441B6071CB66}"/>
              </a:ext>
            </a:extLst>
          </p:cNvPr>
          <p:cNvSpPr/>
          <p:nvPr/>
        </p:nvSpPr>
        <p:spPr>
          <a:xfrm>
            <a:off x="7398310" y="5654675"/>
            <a:ext cx="1668838" cy="576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fr"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sec</a:t>
            </a:r>
          </a:p>
        </p:txBody>
      </p:sp>
      <p:sp>
        <p:nvSpPr>
          <p:cNvPr id="59" name="Rectangle 81">
            <a:extLst>
              <a:ext uri="{FF2B5EF4-FFF2-40B4-BE49-F238E27FC236}">
                <a16:creationId xmlns:a16="http://schemas.microsoft.com/office/drawing/2014/main" id="{370CACFA-77D1-461B-BD52-7225C84C9DC0}"/>
              </a:ext>
            </a:extLst>
          </p:cNvPr>
          <p:cNvSpPr/>
          <p:nvPr/>
        </p:nvSpPr>
        <p:spPr>
          <a:xfrm>
            <a:off x="706673" y="5776039"/>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a:solidFill>
                  <a:schemeClr val="tx1"/>
                </a:solidFill>
                <a:latin typeface="DINPro" panose="020B0504020101020102" pitchFamily="34" charset="0"/>
                <a:ea typeface="DINPro" panose="020B0504020101020102" pitchFamily="34" charset="0"/>
                <a:cs typeface="DINPro" panose="020B0504020101020102" pitchFamily="34" charset="0"/>
              </a:rPr>
              <a:t>Aquaplaning latéral</a:t>
            </a:r>
          </a:p>
        </p:txBody>
      </p:sp>
      <p:sp>
        <p:nvSpPr>
          <p:cNvPr id="62" name="Rectangle 81">
            <a:extLst>
              <a:ext uri="{FF2B5EF4-FFF2-40B4-BE49-F238E27FC236}">
                <a16:creationId xmlns:a16="http://schemas.microsoft.com/office/drawing/2014/main" id="{BF440647-F0D9-4AE9-A89D-29E8AD5928B7}"/>
              </a:ext>
            </a:extLst>
          </p:cNvPr>
          <p:cNvSpPr/>
          <p:nvPr/>
        </p:nvSpPr>
        <p:spPr>
          <a:xfrm>
            <a:off x="4020359" y="3578476"/>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500" b="0" i="0" u="none" baseline="0">
                <a:solidFill>
                  <a:schemeClr val="tx1"/>
                </a:solidFill>
                <a:latin typeface="DINPro" panose="020B0504020101020102" pitchFamily="34" charset="0"/>
                <a:ea typeface="DINPro" panose="020B0504020101020102" pitchFamily="34" charset="0"/>
                <a:cs typeface="DINPro" panose="020B0504020101020102" pitchFamily="34" charset="0"/>
              </a:rPr>
              <a:t>Aquaplaning en ligne droite</a:t>
            </a:r>
          </a:p>
        </p:txBody>
      </p:sp>
      <p:sp>
        <p:nvSpPr>
          <p:cNvPr id="64" name="Rectangle 81">
            <a:extLst>
              <a:ext uri="{FF2B5EF4-FFF2-40B4-BE49-F238E27FC236}">
                <a16:creationId xmlns:a16="http://schemas.microsoft.com/office/drawing/2014/main" id="{12D95A1C-12C7-4BC2-A7D1-4CBD41799B7E}"/>
              </a:ext>
            </a:extLst>
          </p:cNvPr>
          <p:cNvSpPr/>
          <p:nvPr/>
        </p:nvSpPr>
        <p:spPr>
          <a:xfrm>
            <a:off x="1241647" y="8671124"/>
            <a:ext cx="1999783" cy="637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Adhérence latérale sur sol mouillé</a:t>
            </a:r>
          </a:p>
        </p:txBody>
      </p:sp>
      <p:sp>
        <p:nvSpPr>
          <p:cNvPr id="66" name="Rectangle 81">
            <a:extLst>
              <a:ext uri="{FF2B5EF4-FFF2-40B4-BE49-F238E27FC236}">
                <a16:creationId xmlns:a16="http://schemas.microsoft.com/office/drawing/2014/main" id="{1970F623-9650-4F28-B3A9-239832531BE1}"/>
              </a:ext>
            </a:extLst>
          </p:cNvPr>
          <p:cNvSpPr/>
          <p:nvPr/>
        </p:nvSpPr>
        <p:spPr>
          <a:xfrm>
            <a:off x="6388072" y="8671124"/>
            <a:ext cx="1351735" cy="57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Freinage sur sol mouillé</a:t>
            </a:r>
          </a:p>
        </p:txBody>
      </p:sp>
      <p:sp>
        <p:nvSpPr>
          <p:cNvPr id="68" name="Rectangle 81">
            <a:extLst>
              <a:ext uri="{FF2B5EF4-FFF2-40B4-BE49-F238E27FC236}">
                <a16:creationId xmlns:a16="http://schemas.microsoft.com/office/drawing/2014/main" id="{7FC16967-C3FC-40A5-BD38-CBFBC02326B0}"/>
              </a:ext>
            </a:extLst>
          </p:cNvPr>
          <p:cNvSpPr/>
          <p:nvPr/>
        </p:nvSpPr>
        <p:spPr>
          <a:xfrm>
            <a:off x="3276540" y="9740688"/>
            <a:ext cx="158373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Turanza 6</a:t>
            </a:r>
          </a:p>
        </p:txBody>
      </p:sp>
      <p:sp>
        <p:nvSpPr>
          <p:cNvPr id="70" name="Rectangle 81">
            <a:extLst>
              <a:ext uri="{FF2B5EF4-FFF2-40B4-BE49-F238E27FC236}">
                <a16:creationId xmlns:a16="http://schemas.microsoft.com/office/drawing/2014/main" id="{70A97FE5-25A4-4B29-9254-5AF97E7F80E2}"/>
              </a:ext>
            </a:extLst>
          </p:cNvPr>
          <p:cNvSpPr/>
          <p:nvPr/>
        </p:nvSpPr>
        <p:spPr>
          <a:xfrm>
            <a:off x="5036337" y="9740688"/>
            <a:ext cx="270347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fr" sz="1500" b="0" i="0" u="none" baseline="0">
                <a:solidFill>
                  <a:schemeClr val="tx1"/>
                </a:solidFill>
                <a:latin typeface="DINPro" panose="020B0504020101020102" pitchFamily="34" charset="0"/>
                <a:ea typeface="DINPro" panose="020B0504020101020102" pitchFamily="34" charset="0"/>
                <a:cs typeface="DINPro" panose="020B0504020101020102" pitchFamily="34" charset="0"/>
              </a:rPr>
              <a:t>Moy. de la concurrence</a:t>
            </a:r>
          </a:p>
        </p:txBody>
      </p:sp>
    </p:spTree>
    <p:extLst>
      <p:ext uri="{BB962C8B-B14F-4D97-AF65-F5344CB8AC3E}">
        <p14:creationId xmlns:p14="http://schemas.microsoft.com/office/powerpoint/2010/main" val="2227389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4" name="Graphic 3">
            <a:extLst>
              <a:ext uri="{FF2B5EF4-FFF2-40B4-BE49-F238E27FC236}">
                <a16:creationId xmlns:a16="http://schemas.microsoft.com/office/drawing/2014/main" id="{FACD709A-1BC5-EC60-672F-A90033405D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902" y="3730879"/>
            <a:ext cx="10287000" cy="4140200"/>
          </a:xfrm>
          <a:prstGeom prst="rect">
            <a:avLst/>
          </a:prstGeom>
        </p:spPr>
      </p:pic>
      <p:sp>
        <p:nvSpPr>
          <p:cNvPr id="20" name="Titel 1">
            <a:extLst>
              <a:ext uri="{FF2B5EF4-FFF2-40B4-BE49-F238E27FC236}">
                <a16:creationId xmlns:a16="http://schemas.microsoft.com/office/drawing/2014/main" id="{2BBA2CE4-3102-434A-BCB8-1B27D58DAC56}"/>
              </a:ext>
            </a:extLst>
          </p:cNvPr>
          <p:cNvSpPr txBox="1">
            <a:spLocks/>
          </p:cNvSpPr>
          <p:nvPr/>
        </p:nvSpPr>
        <p:spPr>
          <a:xfrm>
            <a:off x="1712718" y="7382137"/>
            <a:ext cx="7797041" cy="414729"/>
          </a:xfrm>
          <a:prstGeom prst="rect">
            <a:avLst/>
          </a:prstGeom>
        </p:spPr>
        <p:txBody>
          <a:bodyPr wrap="square" lIns="0" tIns="0" rIns="0" bIns="0">
            <a:spAutoFit/>
          </a:bodyPr>
          <a:lstStyle>
            <a:lvl1pPr>
              <a:defRPr sz="2450" b="0" i="0">
                <a:solidFill>
                  <a:schemeClr val="tx1"/>
                </a:solidFill>
                <a:latin typeface="PraxisCom-Light"/>
                <a:ea typeface="+mj-ea"/>
                <a:cs typeface="PraxisCom-Light"/>
              </a:defRPr>
            </a:lvl1pPr>
          </a:lstStyle>
          <a:p>
            <a:pPr algn="l" rtl="0">
              <a:lnSpc>
                <a:spcPct val="125000"/>
              </a:lnSpc>
            </a:pPr>
            <a:r>
              <a:rPr lang="fr" sz="2400" b="0" i="0" u="none" kern="0" spc="600" baseline="0" dirty="0">
                <a:latin typeface="DINPro" panose="020B0504020101020102" pitchFamily="34" charset="0"/>
                <a:ea typeface="DINPro" panose="020B0504020101020102" pitchFamily="34" charset="0"/>
                <a:cs typeface="DINPro" panose="020B0504020101020102" pitchFamily="34" charset="0"/>
              </a:rPr>
              <a:t>CARACTÉRISTIQUES TECHNIQUES</a:t>
            </a:r>
          </a:p>
        </p:txBody>
      </p:sp>
      <p:sp>
        <p:nvSpPr>
          <p:cNvPr id="9" name="object 22">
            <a:extLst>
              <a:ext uri="{FF2B5EF4-FFF2-40B4-BE49-F238E27FC236}">
                <a16:creationId xmlns:a16="http://schemas.microsoft.com/office/drawing/2014/main" id="{1F7277BC-7CC4-497C-BC17-4DB087388ED6}"/>
              </a:ext>
            </a:extLst>
          </p:cNvPr>
          <p:cNvSpPr txBox="1"/>
          <p:nvPr/>
        </p:nvSpPr>
        <p:spPr>
          <a:xfrm>
            <a:off x="1698625" y="9882286"/>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a:latin typeface="DINPro" panose="020B0504020101020102" pitchFamily="34" charset="0"/>
                <a:ea typeface="Arial" charset="0"/>
                <a:cs typeface="DINPro" panose="020B0504020101020102" pitchFamily="34" charset="0"/>
              </a:rPr>
              <a:t>2022 © BRIDGESTONE EMIA</a:t>
            </a:r>
            <a:endParaRPr sz="1200" spc="300">
              <a:latin typeface="DINPro" panose="020B0504020101020102" pitchFamily="34" charset="0"/>
              <a:ea typeface="Arial" charset="0"/>
              <a:cs typeface="DINPro" panose="020B0504020101020102" pitchFamily="34" charset="0"/>
            </a:endParaRPr>
          </a:p>
        </p:txBody>
      </p:sp>
      <p:sp>
        <p:nvSpPr>
          <p:cNvPr id="10" name="Right Triangle 5">
            <a:extLst>
              <a:ext uri="{FF2B5EF4-FFF2-40B4-BE49-F238E27FC236}">
                <a16:creationId xmlns:a16="http://schemas.microsoft.com/office/drawing/2014/main" id="{3A9D96F7-6BDC-6D48-EB02-90204611EC38}"/>
              </a:ext>
            </a:extLst>
          </p:cNvPr>
          <p:cNvSpPr/>
          <p:nvPr/>
        </p:nvSpPr>
        <p:spPr>
          <a:xfrm rot="10800000" flipV="1">
            <a:off x="16291030" y="7399283"/>
            <a:ext cx="2173231" cy="142058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alpha val="0"/>
                  <a:lumMod val="0"/>
                  <a:lumOff val="10000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endParaRPr>
          </a:p>
        </p:txBody>
      </p:sp>
      <p:pic>
        <p:nvPicPr>
          <p:cNvPr id="15" name="Picture 14">
            <a:extLst>
              <a:ext uri="{FF2B5EF4-FFF2-40B4-BE49-F238E27FC236}">
                <a16:creationId xmlns:a16="http://schemas.microsoft.com/office/drawing/2014/main" id="{D2785FF5-D2CF-5BF2-AEC7-8AAAC90BDF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734" y="4461563"/>
            <a:ext cx="3488293" cy="4483103"/>
          </a:xfrm>
          <a:prstGeom prst="rect">
            <a:avLst/>
          </a:prstGeom>
        </p:spPr>
      </p:pic>
      <p:grpSp>
        <p:nvGrpSpPr>
          <p:cNvPr id="16" name="Groep 15">
            <a:extLst>
              <a:ext uri="{FF2B5EF4-FFF2-40B4-BE49-F238E27FC236}">
                <a16:creationId xmlns:a16="http://schemas.microsoft.com/office/drawing/2014/main" id="{D2566722-1D52-4C7B-8095-F917DBC95F40}"/>
              </a:ext>
            </a:extLst>
          </p:cNvPr>
          <p:cNvGrpSpPr/>
          <p:nvPr/>
        </p:nvGrpSpPr>
        <p:grpSpPr>
          <a:xfrm>
            <a:off x="16306495" y="4993373"/>
            <a:ext cx="2732588" cy="468000"/>
            <a:chOff x="16350807" y="4993373"/>
            <a:chExt cx="1203917" cy="468000"/>
          </a:xfrm>
        </p:grpSpPr>
        <p:sp>
          <p:nvSpPr>
            <p:cNvPr id="18" name="Rectangle 4">
              <a:extLst>
                <a:ext uri="{FF2B5EF4-FFF2-40B4-BE49-F238E27FC236}">
                  <a16:creationId xmlns:a16="http://schemas.microsoft.com/office/drawing/2014/main" id="{C6BC1E5A-5454-4C19-A850-0EF1245F0A56}"/>
                </a:ext>
              </a:extLst>
            </p:cNvPr>
            <p:cNvSpPr>
              <a:spLocks noChangeAspect="1"/>
            </p:cNvSpPr>
            <p:nvPr/>
          </p:nvSpPr>
          <p:spPr>
            <a:xfrm>
              <a:off x="16350807" y="4993373"/>
              <a:ext cx="957475" cy="468000"/>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569067"/>
                <a:gd name="connsiteY0" fmla="*/ 0 h 711434"/>
                <a:gd name="connsiteX1" fmla="*/ 2267033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267034"/>
                <a:gd name="connsiteY0" fmla="*/ 0 h 711434"/>
                <a:gd name="connsiteX1" fmla="*/ 2267033 w 2267034"/>
                <a:gd name="connsiteY1" fmla="*/ 0 h 711434"/>
                <a:gd name="connsiteX2" fmla="*/ 2267034 w 2267034"/>
                <a:gd name="connsiteY2" fmla="*/ 711434 h 711434"/>
                <a:gd name="connsiteX3" fmla="*/ 0 w 2267034"/>
                <a:gd name="connsiteY3" fmla="*/ 711434 h 711434"/>
                <a:gd name="connsiteX4" fmla="*/ 212725 w 2267034"/>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034" h="711434">
                  <a:moveTo>
                    <a:pt x="212725" y="0"/>
                  </a:moveTo>
                  <a:lnTo>
                    <a:pt x="2267033" y="0"/>
                  </a:lnTo>
                  <a:cubicBezTo>
                    <a:pt x="2267033" y="237145"/>
                    <a:pt x="2267034" y="474289"/>
                    <a:pt x="2267034" y="711434"/>
                  </a:cubicBezTo>
                  <a:lnTo>
                    <a:pt x="0" y="711434"/>
                  </a:lnTo>
                  <a:lnTo>
                    <a:pt x="212725" y="0"/>
                  </a:lnTo>
                  <a:close/>
                </a:path>
              </a:pathLst>
            </a:custGeom>
            <a:gradFill>
              <a:gsLst>
                <a:gs pos="0">
                  <a:schemeClr val="accent1">
                    <a:lumMod val="5000"/>
                    <a:lumOff val="95000"/>
                    <a:alpha val="0"/>
                  </a:schemeClr>
                </a:gs>
                <a:gs pos="3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sp>
          <p:nvSpPr>
            <p:cNvPr id="19" name="object 152">
              <a:extLst>
                <a:ext uri="{FF2B5EF4-FFF2-40B4-BE49-F238E27FC236}">
                  <a16:creationId xmlns:a16="http://schemas.microsoft.com/office/drawing/2014/main" id="{0096246D-1C1B-463B-B69B-A0542E9229B6}"/>
                </a:ext>
              </a:extLst>
            </p:cNvPr>
            <p:cNvSpPr txBox="1"/>
            <p:nvPr/>
          </p:nvSpPr>
          <p:spPr>
            <a:xfrm>
              <a:off x="16428042" y="5083810"/>
              <a:ext cx="1126682" cy="344838"/>
            </a:xfrm>
            <a:prstGeom prst="rect">
              <a:avLst/>
            </a:prstGeom>
          </p:spPr>
          <p:txBody>
            <a:bodyPr vert="horz" wrap="square" lIns="0" tIns="0" rIns="0" bIns="0" rtlCol="0">
              <a:spAutoFit/>
            </a:bodyPr>
            <a:lstStyle/>
            <a:p>
              <a:pPr marL="12700" marR="5080" algn="l" rtl="0">
                <a:lnSpc>
                  <a:spcPct val="83482"/>
                </a:lnSpc>
              </a:pPr>
              <a:r>
                <a:rPr lang="fr" sz="2700" b="1" i="1" u="none" baseline="0" dirty="0">
                  <a:solidFill>
                    <a:srgbClr val="FF161F"/>
                  </a:solidFill>
                  <a:latin typeface="DINPro-Bold" panose="02000503030000020004" pitchFamily="50" charset="0"/>
                  <a:cs typeface="DINPro-Medium" panose="020B0504020101020102" pitchFamily="34" charset="0"/>
                </a:rPr>
                <a:t>NOUVEAU</a:t>
              </a:r>
              <a:endParaRPr sz="2700" b="1" i="1" dirty="0">
                <a:solidFill>
                  <a:srgbClr val="FF161F"/>
                </a:solidFill>
                <a:latin typeface="DINPro-Bold" panose="02000503030000020004" pitchFamily="50" charset="0"/>
                <a:cs typeface="DINPro-Medium" panose="020B0504020101020102" pitchFamily="34" charset="0"/>
              </a:endParaRPr>
            </a:p>
          </p:txBody>
        </p:sp>
      </p:grpSp>
    </p:spTree>
    <p:extLst>
      <p:ext uri="{BB962C8B-B14F-4D97-AF65-F5344CB8AC3E}">
        <p14:creationId xmlns:p14="http://schemas.microsoft.com/office/powerpoint/2010/main" val="270835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F582275E-13DC-E947-AD9D-56740485C65E}"/>
              </a:ext>
            </a:extLst>
          </p:cNvPr>
          <p:cNvSpPr txBox="1">
            <a:spLocks/>
          </p:cNvSpPr>
          <p:nvPr/>
        </p:nvSpPr>
        <p:spPr>
          <a:xfrm>
            <a:off x="1712719" y="6457102"/>
            <a:ext cx="5498296" cy="414729"/>
          </a:xfrm>
          <a:prstGeom prst="rect">
            <a:avLst/>
          </a:prstGeom>
        </p:spPr>
        <p:txBody>
          <a:bodyPr wrap="square" lIns="0" tIns="0" rIns="0" bIns="0">
            <a:spAutoFit/>
          </a:bodyPr>
          <a:lstStyle>
            <a:lvl1pPr>
              <a:defRPr sz="2450" b="0" i="0">
                <a:solidFill>
                  <a:schemeClr val="tx1"/>
                </a:solidFill>
                <a:latin typeface="PraxisCom-Light"/>
                <a:ea typeface="+mj-ea"/>
                <a:cs typeface="PraxisCom-Light"/>
              </a:defRPr>
            </a:lvl1pPr>
          </a:lstStyle>
          <a:p>
            <a:pPr>
              <a:lnSpc>
                <a:spcPct val="125000"/>
              </a:lnSpc>
            </a:pPr>
            <a:r>
              <a:rPr lang="nl-NL" sz="2400" kern="0" spc="600">
                <a:latin typeface="DINPro" panose="020B0504020101020102" pitchFamily="34" charset="0"/>
                <a:cs typeface="DINPro" panose="020B0504020101020102" pitchFamily="34" charset="0"/>
              </a:rPr>
              <a:t>INTRODUCTION</a:t>
            </a:r>
          </a:p>
        </p:txBody>
      </p:sp>
      <p:sp>
        <p:nvSpPr>
          <p:cNvPr id="11" name="object 22">
            <a:extLst>
              <a:ext uri="{FF2B5EF4-FFF2-40B4-BE49-F238E27FC236}">
                <a16:creationId xmlns:a16="http://schemas.microsoft.com/office/drawing/2014/main" id="{56B27754-5A1C-7D43-AE6B-5BB2C44CF2D7}"/>
              </a:ext>
            </a:extLst>
          </p:cNvPr>
          <p:cNvSpPr txBox="1"/>
          <p:nvPr/>
        </p:nvSpPr>
        <p:spPr>
          <a:xfrm>
            <a:off x="1698625" y="9882286"/>
            <a:ext cx="3490267" cy="201978"/>
          </a:xfrm>
          <a:prstGeom prst="rect">
            <a:avLst/>
          </a:prstGeom>
        </p:spPr>
        <p:txBody>
          <a:bodyPr vert="horz" wrap="square" lIns="0" tIns="17145" rIns="0" bIns="0" rtlCol="0">
            <a:spAutoFit/>
          </a:bodyPr>
          <a:lstStyle/>
          <a:p>
            <a:pPr marL="12700">
              <a:lnSpc>
                <a:spcPct val="100000"/>
              </a:lnSpc>
              <a:spcBef>
                <a:spcPts val="135"/>
              </a:spcBef>
            </a:pPr>
            <a:r>
              <a:rPr sz="1200" spc="300">
                <a:latin typeface="DINPro" panose="020B0504020101020102" pitchFamily="34" charset="0"/>
                <a:ea typeface="Arial" charset="0"/>
                <a:cs typeface="DINPro" panose="020B0504020101020102" pitchFamily="34" charset="0"/>
              </a:rPr>
              <a:t>20</a:t>
            </a:r>
            <a:r>
              <a:rPr lang="en-US" sz="1200" spc="300">
                <a:latin typeface="DINPro" panose="020B0504020101020102" pitchFamily="34" charset="0"/>
                <a:ea typeface="Arial" charset="0"/>
                <a:cs typeface="DINPro" panose="020B0504020101020102" pitchFamily="34" charset="0"/>
              </a:rPr>
              <a:t>22 </a:t>
            </a:r>
            <a:r>
              <a:rPr sz="1200" spc="300">
                <a:latin typeface="DINPro" panose="020B0504020101020102" pitchFamily="34" charset="0"/>
                <a:ea typeface="Arial" charset="0"/>
                <a:cs typeface="DINPro" panose="020B0504020101020102" pitchFamily="34" charset="0"/>
              </a:rPr>
              <a:t>© BRIDGESTONE EM</a:t>
            </a:r>
            <a:r>
              <a:rPr lang="en-US" sz="1200" spc="300">
                <a:latin typeface="DINPro" panose="020B0504020101020102" pitchFamily="34" charset="0"/>
                <a:ea typeface="Arial" charset="0"/>
                <a:cs typeface="DINPro" panose="020B0504020101020102" pitchFamily="34" charset="0"/>
              </a:rPr>
              <a:t>IA</a:t>
            </a:r>
            <a:endParaRPr sz="1200" spc="300">
              <a:latin typeface="DINPro" panose="020B0504020101020102" pitchFamily="34" charset="0"/>
              <a:ea typeface="Arial" charset="0"/>
              <a:cs typeface="DINPro" panose="020B0504020101020102" pitchFamily="34" charset="0"/>
            </a:endParaRPr>
          </a:p>
        </p:txBody>
      </p:sp>
      <p:pic>
        <p:nvPicPr>
          <p:cNvPr id="12" name="Graphic 11">
            <a:extLst>
              <a:ext uri="{FF2B5EF4-FFF2-40B4-BE49-F238E27FC236}">
                <a16:creationId xmlns:a16="http://schemas.microsoft.com/office/drawing/2014/main" id="{594C357F-BCB3-BE31-1EB4-BD132AC49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530" y="5112385"/>
            <a:ext cx="9520631" cy="1209804"/>
          </a:xfrm>
          <a:prstGeom prst="rect">
            <a:avLst/>
          </a:prstGeom>
        </p:spPr>
      </p:pic>
      <p:sp>
        <p:nvSpPr>
          <p:cNvPr id="14" name="Right Triangle 5">
            <a:extLst>
              <a:ext uri="{FF2B5EF4-FFF2-40B4-BE49-F238E27FC236}">
                <a16:creationId xmlns:a16="http://schemas.microsoft.com/office/drawing/2014/main" id="{48864C94-C949-43AB-9FCD-F7330B7B2738}"/>
              </a:ext>
            </a:extLst>
          </p:cNvPr>
          <p:cNvSpPr/>
          <p:nvPr/>
        </p:nvSpPr>
        <p:spPr>
          <a:xfrm rot="10800000" flipV="1">
            <a:off x="16291030" y="7399283"/>
            <a:ext cx="2173231" cy="142058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alpha val="0"/>
                  <a:lumMod val="0"/>
                  <a:lumOff val="10000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pic>
        <p:nvPicPr>
          <p:cNvPr id="15" name="Picture 17">
            <a:extLst>
              <a:ext uri="{FF2B5EF4-FFF2-40B4-BE49-F238E27FC236}">
                <a16:creationId xmlns:a16="http://schemas.microsoft.com/office/drawing/2014/main" id="{01F317CF-A05E-4611-B5F8-88FE0296C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734" y="4461563"/>
            <a:ext cx="3488293" cy="4483103"/>
          </a:xfrm>
          <a:prstGeom prst="rect">
            <a:avLst/>
          </a:prstGeom>
        </p:spPr>
      </p:pic>
      <p:grpSp>
        <p:nvGrpSpPr>
          <p:cNvPr id="16" name="Groep 18">
            <a:extLst>
              <a:ext uri="{FF2B5EF4-FFF2-40B4-BE49-F238E27FC236}">
                <a16:creationId xmlns:a16="http://schemas.microsoft.com/office/drawing/2014/main" id="{A8722756-C40B-4CFA-9AB0-A100B9B16A4A}"/>
              </a:ext>
            </a:extLst>
          </p:cNvPr>
          <p:cNvGrpSpPr/>
          <p:nvPr/>
        </p:nvGrpSpPr>
        <p:grpSpPr>
          <a:xfrm>
            <a:off x="16306495" y="4993373"/>
            <a:ext cx="2732588" cy="468000"/>
            <a:chOff x="16350807" y="4993373"/>
            <a:chExt cx="1203917" cy="468000"/>
          </a:xfrm>
        </p:grpSpPr>
        <p:sp>
          <p:nvSpPr>
            <p:cNvPr id="18" name="Rectangle 4">
              <a:extLst>
                <a:ext uri="{FF2B5EF4-FFF2-40B4-BE49-F238E27FC236}">
                  <a16:creationId xmlns:a16="http://schemas.microsoft.com/office/drawing/2014/main" id="{0FCD605B-E6E0-4B84-B411-218C12DD0952}"/>
                </a:ext>
              </a:extLst>
            </p:cNvPr>
            <p:cNvSpPr>
              <a:spLocks noChangeAspect="1"/>
            </p:cNvSpPr>
            <p:nvPr/>
          </p:nvSpPr>
          <p:spPr>
            <a:xfrm>
              <a:off x="16350807" y="4993373"/>
              <a:ext cx="957475" cy="468000"/>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569067"/>
                <a:gd name="connsiteY0" fmla="*/ 0 h 711434"/>
                <a:gd name="connsiteX1" fmla="*/ 2267033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267034"/>
                <a:gd name="connsiteY0" fmla="*/ 0 h 711434"/>
                <a:gd name="connsiteX1" fmla="*/ 2267033 w 2267034"/>
                <a:gd name="connsiteY1" fmla="*/ 0 h 711434"/>
                <a:gd name="connsiteX2" fmla="*/ 2267034 w 2267034"/>
                <a:gd name="connsiteY2" fmla="*/ 711434 h 711434"/>
                <a:gd name="connsiteX3" fmla="*/ 0 w 2267034"/>
                <a:gd name="connsiteY3" fmla="*/ 711434 h 711434"/>
                <a:gd name="connsiteX4" fmla="*/ 212725 w 2267034"/>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034" h="711434">
                  <a:moveTo>
                    <a:pt x="212725" y="0"/>
                  </a:moveTo>
                  <a:lnTo>
                    <a:pt x="2267033" y="0"/>
                  </a:lnTo>
                  <a:cubicBezTo>
                    <a:pt x="2267033" y="237145"/>
                    <a:pt x="2267034" y="474289"/>
                    <a:pt x="2267034" y="711434"/>
                  </a:cubicBezTo>
                  <a:lnTo>
                    <a:pt x="0" y="711434"/>
                  </a:lnTo>
                  <a:lnTo>
                    <a:pt x="212725" y="0"/>
                  </a:lnTo>
                  <a:close/>
                </a:path>
              </a:pathLst>
            </a:custGeom>
            <a:gradFill>
              <a:gsLst>
                <a:gs pos="0">
                  <a:schemeClr val="accent1">
                    <a:lumMod val="5000"/>
                    <a:lumOff val="95000"/>
                    <a:alpha val="0"/>
                  </a:schemeClr>
                </a:gs>
                <a:gs pos="3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sp>
          <p:nvSpPr>
            <p:cNvPr id="19" name="object 152">
              <a:extLst>
                <a:ext uri="{FF2B5EF4-FFF2-40B4-BE49-F238E27FC236}">
                  <a16:creationId xmlns:a16="http://schemas.microsoft.com/office/drawing/2014/main" id="{46331C1C-63F5-470A-908F-E1F5EAE64F32}"/>
                </a:ext>
              </a:extLst>
            </p:cNvPr>
            <p:cNvSpPr txBox="1"/>
            <p:nvPr/>
          </p:nvSpPr>
          <p:spPr>
            <a:xfrm>
              <a:off x="16428042" y="5083810"/>
              <a:ext cx="1126682" cy="344838"/>
            </a:xfrm>
            <a:prstGeom prst="rect">
              <a:avLst/>
            </a:prstGeom>
          </p:spPr>
          <p:txBody>
            <a:bodyPr vert="horz" wrap="square" lIns="0" tIns="0" rIns="0" bIns="0" rtlCol="0">
              <a:spAutoFit/>
            </a:bodyPr>
            <a:lstStyle/>
            <a:p>
              <a:pPr marL="12700" marR="5080" algn="l" rtl="0">
                <a:lnSpc>
                  <a:spcPct val="83482"/>
                </a:lnSpc>
              </a:pPr>
              <a:r>
                <a:rPr lang="fr" sz="2700" b="1" i="1" u="none" baseline="0" dirty="0">
                  <a:solidFill>
                    <a:srgbClr val="FF161F"/>
                  </a:solidFill>
                  <a:latin typeface="DINPro-Bold" panose="02000503030000020004" pitchFamily="50" charset="0"/>
                  <a:cs typeface="DINPro-Medium" panose="020B0504020101020102" pitchFamily="34" charset="0"/>
                </a:rPr>
                <a:t>NOUVEAU</a:t>
              </a:r>
              <a:endParaRPr sz="2700" b="1" i="1" dirty="0">
                <a:solidFill>
                  <a:srgbClr val="FF161F"/>
                </a:solidFill>
                <a:latin typeface="DINPro-Bold" panose="02000503030000020004" pitchFamily="50" charset="0"/>
                <a:cs typeface="DINPro-Medium" panose="020B0504020101020102" pitchFamily="34" charset="0"/>
              </a:endParaRPr>
            </a:p>
          </p:txBody>
        </p:sp>
      </p:grpSp>
    </p:spTree>
    <p:extLst>
      <p:ext uri="{BB962C8B-B14F-4D97-AF65-F5344CB8AC3E}">
        <p14:creationId xmlns:p14="http://schemas.microsoft.com/office/powerpoint/2010/main" val="1893318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0DB0C06F-E050-70B5-0D86-2216DD0C19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693235" y="1890130"/>
            <a:ext cx="2678079" cy="1703804"/>
          </a:xfrm>
          <a:prstGeom prst="rect">
            <a:avLst/>
          </a:prstGeom>
        </p:spPr>
      </p:pic>
      <p:sp>
        <p:nvSpPr>
          <p:cNvPr id="61" name="TextBox 60">
            <a:extLst>
              <a:ext uri="{FF2B5EF4-FFF2-40B4-BE49-F238E27FC236}">
                <a16:creationId xmlns:a16="http://schemas.microsoft.com/office/drawing/2014/main" id="{72B4EB59-6F8A-4F3A-F761-11F19E5CABB2}"/>
              </a:ext>
            </a:extLst>
          </p:cNvPr>
          <p:cNvSpPr txBox="1"/>
          <p:nvPr/>
        </p:nvSpPr>
        <p:spPr>
          <a:xfrm>
            <a:off x="8882346" y="1639396"/>
            <a:ext cx="11210794" cy="307777"/>
          </a:xfrm>
          <a:prstGeom prst="rect">
            <a:avLst/>
          </a:prstGeom>
          <a:noFill/>
        </p:spPr>
        <p:txBody>
          <a:bodyPr wrap="square" lIns="0" tIns="0" rIns="0" bIns="0">
            <a:spAutoFit/>
          </a:bodyPr>
          <a:lstStyle/>
          <a:p>
            <a:pPr algn="l" rtl="0"/>
            <a:r>
              <a:rPr lang="fr" sz="2000" b="1" i="0" u="none" baseline="0" dirty="0">
                <a:latin typeface="DINPro" panose="020B0504020101020102" pitchFamily="34" charset="0"/>
                <a:ea typeface="DINPro" panose="020B0504020101020102" pitchFamily="34" charset="0"/>
                <a:cs typeface="DINPro" panose="020B0504020101020102" pitchFamily="34" charset="0"/>
              </a:rPr>
              <a:t>COMPOSÉ : TECHNOLOGIE TECHSYN + NOUVELLE RÉSINE</a:t>
            </a:r>
          </a:p>
        </p:txBody>
      </p:sp>
      <p:sp>
        <p:nvSpPr>
          <p:cNvPr id="6" name="Text Placeholder 5">
            <a:extLst>
              <a:ext uri="{FF2B5EF4-FFF2-40B4-BE49-F238E27FC236}">
                <a16:creationId xmlns:a16="http://schemas.microsoft.com/office/drawing/2014/main" id="{9389CAB4-CB8D-18E2-D157-D13F3ED0EE4D}"/>
              </a:ext>
            </a:extLst>
          </p:cNvPr>
          <p:cNvSpPr>
            <a:spLocks noGrp="1"/>
          </p:cNvSpPr>
          <p:nvPr>
            <p:ph type="body" sz="quarter" idx="12"/>
          </p:nvPr>
        </p:nvSpPr>
        <p:spPr>
          <a:xfrm>
            <a:off x="1889759" y="716279"/>
            <a:ext cx="5773513" cy="1515441"/>
          </a:xfrm>
        </p:spPr>
        <p:txBody>
          <a:bodyPr/>
          <a:lstStyle/>
          <a:p>
            <a:r>
              <a:rPr lang="fr-FR" sz="2800" b="1" dirty="0">
                <a:latin typeface="Calibri" panose="020F0502020204030204" pitchFamily="34" charset="0"/>
                <a:ea typeface="Yu Gothic" panose="020B0400000000000000" pitchFamily="34" charset="-128"/>
              </a:rPr>
              <a:t>MEILLEUR DE SA CATÉGORIE SUR CHAUSSÉE HUMIDE</a:t>
            </a:r>
            <a:endParaRPr lang="fr-FR" sz="2800" dirty="0">
              <a:latin typeface="Calibri" panose="020F0502020204030204" pitchFamily="34" charset="0"/>
              <a:ea typeface="Yu Gothic" panose="020B0400000000000000" pitchFamily="34" charset="-128"/>
            </a:endParaRPr>
          </a:p>
        </p:txBody>
      </p:sp>
      <p:sp>
        <p:nvSpPr>
          <p:cNvPr id="12" name="Text Placeholder 11">
            <a:extLst>
              <a:ext uri="{FF2B5EF4-FFF2-40B4-BE49-F238E27FC236}">
                <a16:creationId xmlns:a16="http://schemas.microsoft.com/office/drawing/2014/main" id="{92647624-3F17-106F-2FDB-718315451E5D}"/>
              </a:ext>
            </a:extLst>
          </p:cNvPr>
          <p:cNvSpPr>
            <a:spLocks noGrp="1"/>
          </p:cNvSpPr>
          <p:nvPr>
            <p:ph type="body" sz="quarter" idx="11"/>
          </p:nvPr>
        </p:nvSpPr>
        <p:spPr/>
        <p:txBody>
          <a:bodyPr/>
          <a:lstStyle/>
          <a:p>
            <a:pPr algn="l" rtl="0"/>
            <a:r>
              <a:rPr lang="fr" b="0" i="0" u="none" baseline="0" dirty="0"/>
              <a:t>CARACTÉRISTIQUES TECHNIQUES – MEILLEUR DE SA CATÉGORIE SUR SOL MOUILLÉ</a:t>
            </a:r>
          </a:p>
        </p:txBody>
      </p:sp>
      <p:pic>
        <p:nvPicPr>
          <p:cNvPr id="15" name="Graphic 14">
            <a:extLst>
              <a:ext uri="{FF2B5EF4-FFF2-40B4-BE49-F238E27FC236}">
                <a16:creationId xmlns:a16="http://schemas.microsoft.com/office/drawing/2014/main" id="{D7082572-B99A-4BE2-DE9A-A814A78ABF1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251" y="886234"/>
            <a:ext cx="595062" cy="595062"/>
          </a:xfrm>
          <a:prstGeom prst="rect">
            <a:avLst/>
          </a:prstGeom>
        </p:spPr>
      </p:pic>
      <p:sp>
        <p:nvSpPr>
          <p:cNvPr id="78" name="Oval 77">
            <a:extLst>
              <a:ext uri="{FF2B5EF4-FFF2-40B4-BE49-F238E27FC236}">
                <a16:creationId xmlns:a16="http://schemas.microsoft.com/office/drawing/2014/main" id="{D0550A02-CED3-13A6-F7E3-E8F5DDB51E61}"/>
              </a:ext>
            </a:extLst>
          </p:cNvPr>
          <p:cNvSpPr/>
          <p:nvPr/>
        </p:nvSpPr>
        <p:spPr>
          <a:xfrm>
            <a:off x="8882346" y="2316655"/>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1</a:t>
            </a:r>
            <a:endParaRPr lang="fr" b="1">
              <a:latin typeface="DINPro-Medium" panose="020B0504020101020102" pitchFamily="34" charset="0"/>
              <a:cs typeface="DINPro-Medium" panose="020B0504020101020102" pitchFamily="34" charset="0"/>
            </a:endParaRPr>
          </a:p>
        </p:txBody>
      </p:sp>
      <p:pic>
        <p:nvPicPr>
          <p:cNvPr id="46" name="Picture 45">
            <a:extLst>
              <a:ext uri="{FF2B5EF4-FFF2-40B4-BE49-F238E27FC236}">
                <a16:creationId xmlns:a16="http://schemas.microsoft.com/office/drawing/2014/main" id="{7105C563-ED80-F2BA-83E2-796C03EF15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24" b="89286" l="3947" r="92105">
                        <a14:foregroundMark x1="4605" y1="50000" x2="4605" y2="50000"/>
                        <a14:foregroundMark x1="92105" y1="69048" x2="92105" y2="69048"/>
                        <a14:foregroundMark x1="33553" y1="29762" x2="33553" y2="29762"/>
                        <a14:foregroundMark x1="35526" y1="30952" x2="35526" y2="30952"/>
                        <a14:foregroundMark x1="27632" y1="29762" x2="27632" y2="29762"/>
                        <a14:foregroundMark x1="19737" y1="20238" x2="19737" y2="20238"/>
                        <a14:foregroundMark x1="19737" y1="20238" x2="19737" y2="20238"/>
                      </a14:backgroundRemoval>
                    </a14:imgEffect>
                  </a14:imgLayer>
                </a14:imgProps>
              </a:ext>
            </a:extLst>
          </a:blip>
          <a:stretch>
            <a:fillRect/>
          </a:stretch>
        </p:blipFill>
        <p:spPr>
          <a:xfrm>
            <a:off x="13008139" y="8671374"/>
            <a:ext cx="2177948" cy="1203603"/>
          </a:xfrm>
          <a:prstGeom prst="rect">
            <a:avLst/>
          </a:prstGeom>
        </p:spPr>
      </p:pic>
      <p:sp>
        <p:nvSpPr>
          <p:cNvPr id="47" name="Google Shape;297;p14">
            <a:extLst>
              <a:ext uri="{FF2B5EF4-FFF2-40B4-BE49-F238E27FC236}">
                <a16:creationId xmlns:a16="http://schemas.microsoft.com/office/drawing/2014/main" id="{AEBC698D-EAAC-0432-B2D8-48168465154C}"/>
              </a:ext>
            </a:extLst>
          </p:cNvPr>
          <p:cNvSpPr txBox="1"/>
          <p:nvPr/>
        </p:nvSpPr>
        <p:spPr>
          <a:xfrm>
            <a:off x="9394410" y="8218860"/>
            <a:ext cx="3046420" cy="2215991"/>
          </a:xfrm>
          <a:prstGeom prst="rect">
            <a:avLst/>
          </a:prstGeom>
          <a:noFill/>
          <a:ln>
            <a:noFill/>
          </a:ln>
        </p:spPr>
        <p:txBody>
          <a:bodyPr spcFirstLastPara="1" wrap="square" lIns="0" tIns="0" rIns="0" bIns="0" anchor="t" anchorCtr="0">
            <a:spAutoFit/>
          </a:bodyPr>
          <a:lstStyle/>
          <a:p>
            <a:pPr lvl="0" algn="l" rtl="0"/>
            <a:r>
              <a:rPr lang="fr" b="1" i="0" u="none" baseline="0" dirty="0">
                <a:latin typeface="DINPro" charset="0"/>
                <a:ea typeface="DINPro" charset="0"/>
                <a:cs typeface="DINPro" charset="0"/>
              </a:rPr>
              <a:t>Blocs bombés pour favoriser une répartition optimale </a:t>
            </a:r>
          </a:p>
          <a:p>
            <a:pPr lvl="0" algn="l" rtl="0"/>
            <a:r>
              <a:rPr lang="fr" b="1" i="0" u="none" baseline="0" dirty="0">
                <a:latin typeface="DINPro" charset="0"/>
                <a:ea typeface="DINPro" charset="0"/>
                <a:cs typeface="DINPro" charset="0"/>
              </a:rPr>
              <a:t>de la pression au sol  : </a:t>
            </a:r>
            <a:r>
              <a:rPr lang="fr" b="0" i="0" u="none" baseline="0" dirty="0">
                <a:latin typeface="DINPro" charset="0"/>
                <a:ea typeface="DINPro" charset="0"/>
                <a:cs typeface="DINPro" charset="0"/>
              </a:rPr>
              <a:t>plus haut au centre du pavé, plus bas au bord du pavé pour permettre une meilleure évacuation de l’eau. </a:t>
            </a:r>
          </a:p>
          <a:p>
            <a:pPr marL="800100" lvl="1" indent="-342900" algn="l" rtl="0">
              <a:buFont typeface="Arial"/>
              <a:buChar char="•"/>
            </a:pPr>
            <a:endParaRPr lang="fr" dirty="0">
              <a:solidFill>
                <a:srgbClr val="FF0000"/>
              </a:solidFill>
              <a:cs typeface="Calibri"/>
            </a:endParaRPr>
          </a:p>
        </p:txBody>
      </p:sp>
      <p:sp>
        <p:nvSpPr>
          <p:cNvPr id="48" name="Google Shape;297;p14">
            <a:extLst>
              <a:ext uri="{FF2B5EF4-FFF2-40B4-BE49-F238E27FC236}">
                <a16:creationId xmlns:a16="http://schemas.microsoft.com/office/drawing/2014/main" id="{6CCCDB9F-5F23-F48D-F238-F7404FBB477E}"/>
              </a:ext>
            </a:extLst>
          </p:cNvPr>
          <p:cNvSpPr txBox="1"/>
          <p:nvPr/>
        </p:nvSpPr>
        <p:spPr>
          <a:xfrm>
            <a:off x="9394410" y="5795884"/>
            <a:ext cx="5936336" cy="553998"/>
          </a:xfrm>
          <a:prstGeom prst="rect">
            <a:avLst/>
          </a:prstGeom>
          <a:noFill/>
          <a:ln>
            <a:noFill/>
          </a:ln>
        </p:spPr>
        <p:txBody>
          <a:bodyPr spcFirstLastPara="1" wrap="square" lIns="0" tIns="0" rIns="0" bIns="0" anchor="t" anchorCtr="0">
            <a:spAutoFit/>
          </a:bodyPr>
          <a:lstStyle/>
          <a:p>
            <a:pPr algn="l" rtl="0"/>
            <a:r>
              <a:rPr lang="fr-FR" b="1" i="0" u="none" baseline="0" dirty="0">
                <a:solidFill>
                  <a:srgbClr val="000000"/>
                </a:solidFill>
                <a:latin typeface="DINPro"/>
                <a:cs typeface="DINPro" charset="0"/>
              </a:rPr>
              <a:t>Lamelles 3D en </a:t>
            </a:r>
            <a:r>
              <a:rPr lang="fr-FR" b="1" i="0" u="none" baseline="0" dirty="0">
                <a:latin typeface="DINPro"/>
                <a:cs typeface="DINPro" charset="0"/>
              </a:rPr>
              <a:t>multi-angles: </a:t>
            </a:r>
            <a:r>
              <a:rPr lang="fr-FR" i="0" u="none" baseline="0" dirty="0">
                <a:latin typeface="DINPro"/>
                <a:cs typeface="DINPro" charset="0"/>
              </a:rPr>
              <a:t> micro-canaux d'évacuation sans compromis </a:t>
            </a:r>
            <a:r>
              <a:rPr lang="fr-FR" dirty="0">
                <a:latin typeface="DINPro"/>
                <a:cs typeface="DINPro" charset="0"/>
              </a:rPr>
              <a:t>sur la rigidité grâce à la mécanique d’emboitement.</a:t>
            </a:r>
            <a:endParaRPr lang="fr" sz="2500" spc="50" dirty="0">
              <a:latin typeface="DINPro-Medium" panose="020B0504020101020102" pitchFamily="34" charset="0"/>
              <a:cs typeface="DINPro-Medium" panose="020B0504020101020102" pitchFamily="34" charset="0"/>
            </a:endParaRPr>
          </a:p>
        </p:txBody>
      </p:sp>
      <p:sp>
        <p:nvSpPr>
          <p:cNvPr id="62" name="Google Shape;996;p43">
            <a:extLst>
              <a:ext uri="{FF2B5EF4-FFF2-40B4-BE49-F238E27FC236}">
                <a16:creationId xmlns:a16="http://schemas.microsoft.com/office/drawing/2014/main" id="{6C3A4498-3418-AF93-9FDC-233D9DB1502C}"/>
              </a:ext>
            </a:extLst>
          </p:cNvPr>
          <p:cNvSpPr/>
          <p:nvPr/>
        </p:nvSpPr>
        <p:spPr>
          <a:xfrm>
            <a:off x="9394410" y="2347434"/>
            <a:ext cx="5658825" cy="1107996"/>
          </a:xfrm>
          <a:prstGeom prst="rect">
            <a:avLst/>
          </a:prstGeom>
          <a:noFill/>
          <a:ln>
            <a:noFill/>
          </a:ln>
        </p:spPr>
        <p:txBody>
          <a:bodyPr spcFirstLastPara="1" wrap="square" lIns="0" tIns="0" rIns="0" bIns="0" anchor="t" anchorCtr="0">
            <a:spAutoFit/>
          </a:bodyPr>
          <a:lstStyle/>
          <a:p>
            <a:pPr algn="l" defTabSz="1507846" rtl="0"/>
            <a:r>
              <a:rPr lang="fr-FR" b="1" i="0" u="none" baseline="0" dirty="0">
                <a:solidFill>
                  <a:srgbClr val="000000"/>
                </a:solidFill>
                <a:latin typeface="DINPro" charset="0"/>
                <a:ea typeface="DINPro" charset="0"/>
                <a:cs typeface="DINPro" charset="0"/>
                <a:sym typeface="Arial"/>
              </a:rPr>
              <a:t>Mélange innovant du composé chimique </a:t>
            </a:r>
            <a:r>
              <a:rPr lang="fr-FR" i="0" u="none" baseline="0" dirty="0">
                <a:solidFill>
                  <a:srgbClr val="000000"/>
                </a:solidFill>
                <a:latin typeface="DINPro" charset="0"/>
                <a:ea typeface="DINPro" charset="0"/>
                <a:cs typeface="DINPro" charset="0"/>
                <a:sym typeface="Arial"/>
              </a:rPr>
              <a:t>avec une meilleure répartition des matériaux (polymères) pour améliorer le contrôle des réactions chimiques et la répartition des molécules.</a:t>
            </a:r>
            <a:endParaRPr dirty="0">
              <a:solidFill>
                <a:srgbClr val="000000"/>
              </a:solidFill>
              <a:latin typeface="DINPro" charset="0"/>
              <a:ea typeface="DINPro" charset="0"/>
              <a:cs typeface="DINPro" charset="0"/>
              <a:sym typeface="Arial"/>
            </a:endParaRPr>
          </a:p>
        </p:txBody>
      </p:sp>
      <p:sp>
        <p:nvSpPr>
          <p:cNvPr id="64" name="TextBox 63">
            <a:extLst>
              <a:ext uri="{FF2B5EF4-FFF2-40B4-BE49-F238E27FC236}">
                <a16:creationId xmlns:a16="http://schemas.microsoft.com/office/drawing/2014/main" id="{DF09D141-A786-35DF-C239-1F2771C52C82}"/>
              </a:ext>
            </a:extLst>
          </p:cNvPr>
          <p:cNvSpPr txBox="1"/>
          <p:nvPr/>
        </p:nvSpPr>
        <p:spPr>
          <a:xfrm>
            <a:off x="8882346" y="7468793"/>
            <a:ext cx="5810889" cy="615553"/>
          </a:xfrm>
          <a:prstGeom prst="rect">
            <a:avLst/>
          </a:prstGeom>
          <a:noFill/>
        </p:spPr>
        <p:txBody>
          <a:bodyPr wrap="square" lIns="0" tIns="0" rIns="0" bIns="0">
            <a:spAutoFit/>
          </a:bodyPr>
          <a:lstStyle>
            <a:defPPr>
              <a:defRPr lang="fr"/>
            </a:defPPr>
            <a:lvl1pPr>
              <a:defRPr sz="2000" b="1" i="0" u="sng">
                <a:latin typeface="DINPro" panose="020B0504020101020102" pitchFamily="34" charset="0"/>
                <a:cs typeface="DINPro" panose="020B0504020101020102" pitchFamily="34" charset="0"/>
              </a:defRPr>
            </a:lvl1pPr>
          </a:lstStyle>
          <a:p>
            <a:pPr algn="l" rtl="0"/>
            <a:r>
              <a:rPr lang="fr" u="none" dirty="0"/>
              <a:t>DESSIN DU CONTOUR</a:t>
            </a:r>
            <a:r>
              <a:rPr lang="fr" b="1" i="0" u="none" baseline="0" dirty="0"/>
              <a:t> POUR UNE MEILLEURE ÉVACUATION DE L'EAU </a:t>
            </a:r>
          </a:p>
        </p:txBody>
      </p:sp>
      <p:sp>
        <p:nvSpPr>
          <p:cNvPr id="67" name="TextBox 66">
            <a:extLst>
              <a:ext uri="{FF2B5EF4-FFF2-40B4-BE49-F238E27FC236}">
                <a16:creationId xmlns:a16="http://schemas.microsoft.com/office/drawing/2014/main" id="{C384DDA0-CCCE-5DF1-59AA-0744E5501D30}"/>
              </a:ext>
            </a:extLst>
          </p:cNvPr>
          <p:cNvSpPr txBox="1"/>
          <p:nvPr/>
        </p:nvSpPr>
        <p:spPr>
          <a:xfrm>
            <a:off x="8882346" y="4011577"/>
            <a:ext cx="11210794" cy="307777"/>
          </a:xfrm>
          <a:prstGeom prst="rect">
            <a:avLst/>
          </a:prstGeom>
          <a:noFill/>
        </p:spPr>
        <p:txBody>
          <a:bodyPr wrap="square" lIns="0" tIns="0" rIns="0" bIns="0">
            <a:spAutoFit/>
          </a:bodyPr>
          <a:lstStyle>
            <a:defPPr>
              <a:defRPr lang="fr"/>
            </a:defPPr>
            <a:lvl1pPr>
              <a:defRPr sz="2000" b="1" i="0" u="sng">
                <a:latin typeface="DINPro" panose="020B0504020101020102" pitchFamily="34" charset="0"/>
                <a:cs typeface="DINPro" panose="020B0504020101020102" pitchFamily="34" charset="0"/>
              </a:defRPr>
            </a:lvl1pPr>
          </a:lstStyle>
          <a:p>
            <a:pPr algn="l" rtl="0"/>
            <a:r>
              <a:rPr lang="fr" b="1" i="0" u="none" baseline="0"/>
              <a:t>CONCEPTION DES SCULPTURES </a:t>
            </a:r>
          </a:p>
        </p:txBody>
      </p:sp>
      <p:pic>
        <p:nvPicPr>
          <p:cNvPr id="68" name="Picture 67">
            <a:extLst>
              <a:ext uri="{FF2B5EF4-FFF2-40B4-BE49-F238E27FC236}">
                <a16:creationId xmlns:a16="http://schemas.microsoft.com/office/drawing/2014/main" id="{1DBBAEFC-6A19-7F0A-C42A-91CC4017CB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82057" y="4241870"/>
            <a:ext cx="4186851" cy="2691987"/>
          </a:xfrm>
          <a:prstGeom prst="rect">
            <a:avLst/>
          </a:prstGeom>
          <a:scene3d>
            <a:camera prst="perspectiveHeroicExtremeRightFacing"/>
            <a:lightRig rig="threePt" dir="t"/>
          </a:scene3d>
        </p:spPr>
      </p:pic>
      <p:sp>
        <p:nvSpPr>
          <p:cNvPr id="69" name="TextBox 68">
            <a:extLst>
              <a:ext uri="{FF2B5EF4-FFF2-40B4-BE49-F238E27FC236}">
                <a16:creationId xmlns:a16="http://schemas.microsoft.com/office/drawing/2014/main" id="{5394A96E-52EF-13E5-DBA6-BA2BBEA29D0F}"/>
              </a:ext>
            </a:extLst>
          </p:cNvPr>
          <p:cNvSpPr txBox="1"/>
          <p:nvPr/>
        </p:nvSpPr>
        <p:spPr>
          <a:xfrm>
            <a:off x="9394409" y="4846495"/>
            <a:ext cx="5763217" cy="574917"/>
          </a:xfrm>
          <a:prstGeom prst="rect">
            <a:avLst/>
          </a:prstGeom>
          <a:noFill/>
          <a:ln>
            <a:noFill/>
          </a:ln>
        </p:spPr>
        <p:txBody>
          <a:bodyPr spcFirstLastPara="1" wrap="square" lIns="0" tIns="0" rIns="0" bIns="0" anchor="t" anchorCtr="0">
            <a:spAutoFit/>
          </a:bodyPr>
          <a:lstStyle>
            <a:defPPr>
              <a:defRPr lang="fr"/>
            </a:defPPr>
            <a:lvl1pPr lvl="0">
              <a:defRPr spc="50">
                <a:solidFill>
                  <a:schemeClr val="dk1"/>
                </a:solidFill>
                <a:latin typeface="DINPro-Medium"/>
                <a:cs typeface="DINPro-Medium" panose="020B0504020101020102" pitchFamily="34" charset="0"/>
              </a:defRPr>
            </a:lvl1pPr>
            <a:lvl2pPr marL="800100" lvl="1" indent="-342900">
              <a:buFont typeface="Arial"/>
              <a:buChar char="•"/>
              <a:defRPr>
                <a:solidFill>
                  <a:schemeClr val="dk1"/>
                </a:solidFill>
                <a:cs typeface="Calibri"/>
              </a:defRPr>
            </a:lvl2pPr>
          </a:lstStyle>
          <a:p>
            <a:pPr algn="l" rtl="0"/>
            <a:r>
              <a:rPr lang="fr-FR" b="1" i="0" u="none" baseline="0" dirty="0">
                <a:solidFill>
                  <a:srgbClr val="000000"/>
                </a:solidFill>
                <a:latin typeface="DINPro" charset="0"/>
                <a:ea typeface="DINPro" charset="0"/>
                <a:cs typeface="DINPro" charset="0"/>
              </a:rPr>
              <a:t>Nouvelle variante des blocs de pavés des épaulements </a:t>
            </a:r>
            <a:r>
              <a:rPr lang="fr-FR" i="0" u="none" baseline="0" dirty="0">
                <a:solidFill>
                  <a:srgbClr val="000000"/>
                </a:solidFill>
                <a:latin typeface="DINPro" charset="0"/>
                <a:ea typeface="DINPro" charset="0"/>
                <a:cs typeface="DINPro" charset="0"/>
              </a:rPr>
              <a:t>pour une évacuation optimale.</a:t>
            </a:r>
            <a:endParaRPr lang="fr" i="0" u="none" baseline="0" dirty="0">
              <a:solidFill>
                <a:srgbClr val="000000"/>
              </a:solidFill>
              <a:latin typeface="DINPro" charset="0"/>
              <a:ea typeface="DINPro" charset="0"/>
              <a:cs typeface="DINPro" charset="0"/>
            </a:endParaRPr>
          </a:p>
        </p:txBody>
      </p:sp>
      <p:pic>
        <p:nvPicPr>
          <p:cNvPr id="71" name="Picture 70">
            <a:extLst>
              <a:ext uri="{FF2B5EF4-FFF2-40B4-BE49-F238E27FC236}">
                <a16:creationId xmlns:a16="http://schemas.microsoft.com/office/drawing/2014/main" id="{E140DDF1-4A04-8C8A-F8C4-A837C42EB3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732437" y="2231721"/>
            <a:ext cx="1402541" cy="864562"/>
          </a:xfrm>
          <a:prstGeom prst="rect">
            <a:avLst/>
          </a:prstGeom>
          <a:ln w="3175">
            <a:solidFill>
              <a:schemeClr val="tx1"/>
            </a:solidFill>
          </a:ln>
        </p:spPr>
      </p:pic>
      <p:pic>
        <p:nvPicPr>
          <p:cNvPr id="72" name="Picture 71" descr="A picture containing chart&#10;&#10;Description automatically generated">
            <a:extLst>
              <a:ext uri="{FF2B5EF4-FFF2-40B4-BE49-F238E27FC236}">
                <a16:creationId xmlns:a16="http://schemas.microsoft.com/office/drawing/2014/main" id="{C5015730-1A20-6949-EF8D-52DA7D54B21C}"/>
              </a:ext>
            </a:extLst>
          </p:cNvPr>
          <p:cNvPicPr>
            <a:picLocks noChangeAspect="1"/>
          </p:cNvPicPr>
          <p:nvPr/>
        </p:nvPicPr>
        <p:blipFill rotWithShape="1">
          <a:blip r:embed="rId9">
            <a:extLst>
              <a:ext uri="{28A0092B-C50C-407E-A947-70E740481C1C}">
                <a14:useLocalDpi xmlns:a14="http://schemas.microsoft.com/office/drawing/2010/main" val="0"/>
              </a:ext>
            </a:extLst>
          </a:blip>
          <a:srcRect l="13135" t="29013" r="56841" b="56064"/>
          <a:stretch/>
        </p:blipFill>
        <p:spPr>
          <a:xfrm>
            <a:off x="16003591" y="8328732"/>
            <a:ext cx="1096610" cy="865187"/>
          </a:xfrm>
          <a:prstGeom prst="rect">
            <a:avLst/>
          </a:prstGeom>
        </p:spPr>
      </p:pic>
      <p:pic>
        <p:nvPicPr>
          <p:cNvPr id="74" name="Picture 73">
            <a:extLst>
              <a:ext uri="{FF2B5EF4-FFF2-40B4-BE49-F238E27FC236}">
                <a16:creationId xmlns:a16="http://schemas.microsoft.com/office/drawing/2014/main" id="{6D442CB9-090D-A5BA-A945-8D36A0B0CDF8}"/>
              </a:ext>
            </a:extLst>
          </p:cNvPr>
          <p:cNvPicPr>
            <a:picLocks noChangeAspect="1"/>
          </p:cNvPicPr>
          <p:nvPr/>
        </p:nvPicPr>
        <p:blipFill>
          <a:blip r:embed="rId10">
            <a:extLst>
              <a:ext uri="{28A0092B-C50C-407E-A947-70E740481C1C}">
                <a14:useLocalDpi xmlns:a14="http://schemas.microsoft.com/office/drawing/2010/main" val="0"/>
              </a:ext>
            </a:extLst>
          </a:blip>
          <a:srcRect l="257" r="257"/>
          <a:stretch/>
        </p:blipFill>
        <p:spPr>
          <a:xfrm>
            <a:off x="15457093" y="7974774"/>
            <a:ext cx="3812996" cy="895061"/>
          </a:xfrm>
          <a:prstGeom prst="rect">
            <a:avLst/>
          </a:prstGeom>
        </p:spPr>
      </p:pic>
      <p:pic>
        <p:nvPicPr>
          <p:cNvPr id="75" name="Picture 74" descr="A picture containing chart&#10;&#10;Description automatically generated">
            <a:extLst>
              <a:ext uri="{FF2B5EF4-FFF2-40B4-BE49-F238E27FC236}">
                <a16:creationId xmlns:a16="http://schemas.microsoft.com/office/drawing/2014/main" id="{B6D461C6-F078-64F8-80C3-628ACAE64D61}"/>
              </a:ext>
            </a:extLst>
          </p:cNvPr>
          <p:cNvPicPr>
            <a:picLocks noChangeAspect="1"/>
          </p:cNvPicPr>
          <p:nvPr/>
        </p:nvPicPr>
        <p:blipFill rotWithShape="1">
          <a:blip r:embed="rId9">
            <a:extLst>
              <a:ext uri="{28A0092B-C50C-407E-A947-70E740481C1C}">
                <a14:useLocalDpi xmlns:a14="http://schemas.microsoft.com/office/drawing/2010/main" val="0"/>
              </a:ext>
            </a:extLst>
          </a:blip>
          <a:srcRect l="63948" t="29097" r="6027" b="54736"/>
          <a:stretch/>
        </p:blipFill>
        <p:spPr>
          <a:xfrm>
            <a:off x="17792182" y="8787619"/>
            <a:ext cx="1096610" cy="865188"/>
          </a:xfrm>
          <a:prstGeom prst="rect">
            <a:avLst/>
          </a:prstGeom>
        </p:spPr>
      </p:pic>
      <p:sp>
        <p:nvSpPr>
          <p:cNvPr id="82" name="Rectangle: Rounded Corners 15">
            <a:extLst>
              <a:ext uri="{FF2B5EF4-FFF2-40B4-BE49-F238E27FC236}">
                <a16:creationId xmlns:a16="http://schemas.microsoft.com/office/drawing/2014/main" id="{9E6B3D9A-83DC-DE60-71B4-F6116471EF2C}"/>
              </a:ext>
            </a:extLst>
          </p:cNvPr>
          <p:cNvSpPr/>
          <p:nvPr/>
        </p:nvSpPr>
        <p:spPr>
          <a:xfrm>
            <a:off x="15330746" y="7984704"/>
            <a:ext cx="4150654" cy="2109048"/>
          </a:xfrm>
          <a:prstGeom prst="roundRect">
            <a:avLst/>
          </a:prstGeom>
          <a:noFill/>
          <a:ln>
            <a:solidFill>
              <a:srgbClr val="0F2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83" name="TextBox 82">
            <a:extLst>
              <a:ext uri="{FF2B5EF4-FFF2-40B4-BE49-F238E27FC236}">
                <a16:creationId xmlns:a16="http://schemas.microsoft.com/office/drawing/2014/main" id="{9C51BC3B-6797-3F29-E03A-6B02FA7C989D}"/>
              </a:ext>
            </a:extLst>
          </p:cNvPr>
          <p:cNvSpPr txBox="1"/>
          <p:nvPr/>
        </p:nvSpPr>
        <p:spPr>
          <a:xfrm>
            <a:off x="15972784" y="9811601"/>
            <a:ext cx="3153249" cy="246221"/>
          </a:xfrm>
          <a:prstGeom prst="rect">
            <a:avLst/>
          </a:prstGeom>
          <a:solidFill>
            <a:srgbClr val="0F238C"/>
          </a:solidFill>
          <a:ln>
            <a:solidFill>
              <a:schemeClr val="accent1"/>
            </a:solidFill>
          </a:ln>
        </p:spPr>
        <p:txBody>
          <a:bodyPr wrap="square" rtlCol="0">
            <a:spAutoFit/>
          </a:bodyPr>
          <a:lstStyle/>
          <a:p>
            <a:pPr algn="ctr" rtl="0"/>
            <a:r>
              <a:rPr lang="fr" sz="1000" b="1" i="0" u="none" baseline="0" dirty="0">
                <a:solidFill>
                  <a:schemeClr val="bg1"/>
                </a:solidFill>
                <a:latin typeface="DINPro" panose="020B0504020101020102" pitchFamily="34" charset="0"/>
                <a:ea typeface="DINPro" panose="020B0504020101020102" pitchFamily="34" charset="0"/>
                <a:cs typeface="DINPro" panose="020B0504020101020102" pitchFamily="34" charset="0"/>
              </a:rPr>
              <a:t>RÉPARTITION DE LA PRESSION DE CONTACT</a:t>
            </a:r>
          </a:p>
        </p:txBody>
      </p:sp>
      <p:cxnSp>
        <p:nvCxnSpPr>
          <p:cNvPr id="85" name="Straight Connector 84">
            <a:extLst>
              <a:ext uri="{FF2B5EF4-FFF2-40B4-BE49-F238E27FC236}">
                <a16:creationId xmlns:a16="http://schemas.microsoft.com/office/drawing/2014/main" id="{1DAF3025-A59B-CDE2-12CB-23CDF0AB7296}"/>
              </a:ext>
            </a:extLst>
          </p:cNvPr>
          <p:cNvCxnSpPr>
            <a:cxnSpLocks/>
          </p:cNvCxnSpPr>
          <p:nvPr/>
        </p:nvCxnSpPr>
        <p:spPr>
          <a:xfrm>
            <a:off x="8882346" y="3684303"/>
            <a:ext cx="11880000" cy="0"/>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8C49972-D7D9-44F8-A277-710289884F85}"/>
              </a:ext>
            </a:extLst>
          </p:cNvPr>
          <p:cNvCxnSpPr>
            <a:cxnSpLocks/>
          </p:cNvCxnSpPr>
          <p:nvPr/>
        </p:nvCxnSpPr>
        <p:spPr>
          <a:xfrm>
            <a:off x="8882346" y="7143057"/>
            <a:ext cx="11880000" cy="0"/>
          </a:xfrm>
          <a:prstGeom prst="line">
            <a:avLst/>
          </a:prstGeom>
        </p:spPr>
        <p:style>
          <a:lnRef idx="1">
            <a:schemeClr val="dk1"/>
          </a:lnRef>
          <a:fillRef idx="0">
            <a:schemeClr val="dk1"/>
          </a:fillRef>
          <a:effectRef idx="0">
            <a:schemeClr val="dk1"/>
          </a:effectRef>
          <a:fontRef idx="minor">
            <a:schemeClr val="tx1"/>
          </a:fontRef>
        </p:style>
      </p:cxnSp>
      <p:sp>
        <p:nvSpPr>
          <p:cNvPr id="99" name="Oval 98">
            <a:extLst>
              <a:ext uri="{FF2B5EF4-FFF2-40B4-BE49-F238E27FC236}">
                <a16:creationId xmlns:a16="http://schemas.microsoft.com/office/drawing/2014/main" id="{E0E66E51-65AD-127B-1AA8-D3A4774F7F3B}"/>
              </a:ext>
            </a:extLst>
          </p:cNvPr>
          <p:cNvSpPr/>
          <p:nvPr/>
        </p:nvSpPr>
        <p:spPr>
          <a:xfrm>
            <a:off x="8882346" y="4824252"/>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2</a:t>
            </a:r>
            <a:endParaRPr lang="fr" b="1">
              <a:latin typeface="DINPro-Medium" panose="020B0504020101020102" pitchFamily="34" charset="0"/>
              <a:cs typeface="DINPro-Medium" panose="020B0504020101020102" pitchFamily="34" charset="0"/>
            </a:endParaRPr>
          </a:p>
        </p:txBody>
      </p:sp>
      <p:sp>
        <p:nvSpPr>
          <p:cNvPr id="100" name="Oval 99">
            <a:extLst>
              <a:ext uri="{FF2B5EF4-FFF2-40B4-BE49-F238E27FC236}">
                <a16:creationId xmlns:a16="http://schemas.microsoft.com/office/drawing/2014/main" id="{615A1614-B280-64B0-6BB3-86FCC9EC17AD}"/>
              </a:ext>
            </a:extLst>
          </p:cNvPr>
          <p:cNvSpPr/>
          <p:nvPr/>
        </p:nvSpPr>
        <p:spPr>
          <a:xfrm>
            <a:off x="8882346" y="5789965"/>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3</a:t>
            </a:r>
            <a:endParaRPr lang="fr" b="1">
              <a:latin typeface="DINPro-Medium" panose="020B0504020101020102" pitchFamily="34" charset="0"/>
              <a:cs typeface="DINPro-Medium" panose="020B0504020101020102" pitchFamily="34" charset="0"/>
            </a:endParaRPr>
          </a:p>
        </p:txBody>
      </p:sp>
      <p:sp>
        <p:nvSpPr>
          <p:cNvPr id="101" name="Oval 100">
            <a:extLst>
              <a:ext uri="{FF2B5EF4-FFF2-40B4-BE49-F238E27FC236}">
                <a16:creationId xmlns:a16="http://schemas.microsoft.com/office/drawing/2014/main" id="{CA9A8023-6A24-654E-D100-C7B1707AD5CD}"/>
              </a:ext>
            </a:extLst>
          </p:cNvPr>
          <p:cNvSpPr/>
          <p:nvPr/>
        </p:nvSpPr>
        <p:spPr>
          <a:xfrm>
            <a:off x="8882346" y="8365348"/>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4</a:t>
            </a:r>
            <a:endParaRPr lang="fr" b="1">
              <a:latin typeface="DINPro-Medium" panose="020B0504020101020102" pitchFamily="34" charset="0"/>
              <a:cs typeface="DINPro-Medium" panose="020B0504020101020102" pitchFamily="34" charset="0"/>
            </a:endParaRPr>
          </a:p>
        </p:txBody>
      </p:sp>
      <p:pic>
        <p:nvPicPr>
          <p:cNvPr id="3" name="Picture 2">
            <a:extLst>
              <a:ext uri="{FF2B5EF4-FFF2-40B4-BE49-F238E27FC236}">
                <a16:creationId xmlns:a16="http://schemas.microsoft.com/office/drawing/2014/main" id="{ED8F2643-2B81-7149-2074-3570AAA7E2B9}"/>
              </a:ext>
            </a:extLst>
          </p:cNvPr>
          <p:cNvPicPr>
            <a:picLocks noChangeAspect="1"/>
          </p:cNvPicPr>
          <p:nvPr/>
        </p:nvPicPr>
        <p:blipFill rotWithShape="1">
          <a:blip r:embed="rId11">
            <a:extLst>
              <a:ext uri="{28A0092B-C50C-407E-A947-70E740481C1C}">
                <a14:useLocalDpi xmlns:a14="http://schemas.microsoft.com/office/drawing/2010/main" val="0"/>
              </a:ext>
            </a:extLst>
          </a:blip>
          <a:srcRect b="34338"/>
          <a:stretch/>
        </p:blipFill>
        <p:spPr>
          <a:xfrm>
            <a:off x="1247150" y="2286027"/>
            <a:ext cx="6416122" cy="8421801"/>
          </a:xfrm>
          <a:prstGeom prst="rect">
            <a:avLst/>
          </a:prstGeom>
        </p:spPr>
      </p:pic>
      <p:sp>
        <p:nvSpPr>
          <p:cNvPr id="43" name="Oval 42">
            <a:extLst>
              <a:ext uri="{FF2B5EF4-FFF2-40B4-BE49-F238E27FC236}">
                <a16:creationId xmlns:a16="http://schemas.microsoft.com/office/drawing/2014/main" id="{F1D42645-2D40-C90E-1503-186B0CAF34DD}"/>
              </a:ext>
            </a:extLst>
          </p:cNvPr>
          <p:cNvSpPr/>
          <p:nvPr/>
        </p:nvSpPr>
        <p:spPr>
          <a:xfrm>
            <a:off x="2078133" y="4120595"/>
            <a:ext cx="363301" cy="363935"/>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1</a:t>
            </a:r>
            <a:endParaRPr lang="fr" b="1">
              <a:latin typeface="DINPro-Medium" panose="020B0504020101020102" pitchFamily="34" charset="0"/>
              <a:cs typeface="DINPro-Medium" panose="020B0504020101020102" pitchFamily="34" charset="0"/>
            </a:endParaRPr>
          </a:p>
        </p:txBody>
      </p:sp>
      <p:sp>
        <p:nvSpPr>
          <p:cNvPr id="50" name="Oval 49">
            <a:extLst>
              <a:ext uri="{FF2B5EF4-FFF2-40B4-BE49-F238E27FC236}">
                <a16:creationId xmlns:a16="http://schemas.microsoft.com/office/drawing/2014/main" id="{F44197A9-46A8-6456-8652-D743DA5CF759}"/>
              </a:ext>
            </a:extLst>
          </p:cNvPr>
          <p:cNvSpPr/>
          <p:nvPr/>
        </p:nvSpPr>
        <p:spPr>
          <a:xfrm>
            <a:off x="2997403" y="8231859"/>
            <a:ext cx="363301" cy="363935"/>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4</a:t>
            </a:r>
            <a:endParaRPr lang="fr" b="1">
              <a:latin typeface="DINPro-Medium" panose="020B0504020101020102" pitchFamily="34" charset="0"/>
              <a:cs typeface="DINPro-Medium" panose="020B0504020101020102" pitchFamily="34" charset="0"/>
            </a:endParaRPr>
          </a:p>
        </p:txBody>
      </p:sp>
      <p:pic>
        <p:nvPicPr>
          <p:cNvPr id="52" name="Picture 51">
            <a:extLst>
              <a:ext uri="{FF2B5EF4-FFF2-40B4-BE49-F238E27FC236}">
                <a16:creationId xmlns:a16="http://schemas.microsoft.com/office/drawing/2014/main" id="{2A7CC026-80BE-3013-B78D-B2288D89B1EA}"/>
              </a:ext>
            </a:extLst>
          </p:cNvPr>
          <p:cNvPicPr>
            <a:picLocks noChangeAspect="1"/>
          </p:cNvPicPr>
          <p:nvPr/>
        </p:nvPicPr>
        <p:blipFill rotWithShape="1">
          <a:blip r:embed="rId11">
            <a:extLst>
              <a:ext uri="{28A0092B-C50C-407E-A947-70E740481C1C}">
                <a14:useLocalDpi xmlns:a14="http://schemas.microsoft.com/office/drawing/2010/main" val="0"/>
              </a:ext>
            </a:extLst>
          </a:blip>
          <a:srcRect l="58381" t="18347" r="1988" b="61734"/>
          <a:stretch/>
        </p:blipFill>
        <p:spPr>
          <a:xfrm>
            <a:off x="4946473" y="4500366"/>
            <a:ext cx="2968083" cy="2982141"/>
          </a:xfrm>
          <a:prstGeom prst="ellipse">
            <a:avLst/>
          </a:prstGeom>
          <a:solidFill>
            <a:schemeClr val="bg1">
              <a:lumMod val="85000"/>
            </a:schemeClr>
          </a:solidFill>
          <a:ln w="28575">
            <a:solidFill>
              <a:schemeClr val="bg1"/>
            </a:solidFill>
          </a:ln>
        </p:spPr>
      </p:pic>
      <p:sp>
        <p:nvSpPr>
          <p:cNvPr id="42" name="Oval 41">
            <a:extLst>
              <a:ext uri="{FF2B5EF4-FFF2-40B4-BE49-F238E27FC236}">
                <a16:creationId xmlns:a16="http://schemas.microsoft.com/office/drawing/2014/main" id="{8C9B74E7-719A-CF3B-2DAB-54C202673A8A}"/>
              </a:ext>
            </a:extLst>
          </p:cNvPr>
          <p:cNvSpPr/>
          <p:nvPr/>
        </p:nvSpPr>
        <p:spPr>
          <a:xfrm>
            <a:off x="3742098" y="4398910"/>
            <a:ext cx="363301" cy="363935"/>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3</a:t>
            </a:r>
            <a:endParaRPr lang="fr" b="1">
              <a:latin typeface="DINPro-Medium" panose="020B0504020101020102" pitchFamily="34" charset="0"/>
              <a:cs typeface="DINPro-Medium" panose="020B0504020101020102" pitchFamily="34" charset="0"/>
            </a:endParaRPr>
          </a:p>
        </p:txBody>
      </p:sp>
      <p:sp>
        <p:nvSpPr>
          <p:cNvPr id="44" name="Oval 43">
            <a:extLst>
              <a:ext uri="{FF2B5EF4-FFF2-40B4-BE49-F238E27FC236}">
                <a16:creationId xmlns:a16="http://schemas.microsoft.com/office/drawing/2014/main" id="{994473E1-399F-0497-E7FE-28F0F261666B}"/>
              </a:ext>
            </a:extLst>
          </p:cNvPr>
          <p:cNvSpPr/>
          <p:nvPr/>
        </p:nvSpPr>
        <p:spPr>
          <a:xfrm>
            <a:off x="6655996" y="5179433"/>
            <a:ext cx="363301" cy="363935"/>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2</a:t>
            </a:r>
            <a:endParaRPr lang="fr" b="1">
              <a:latin typeface="DINPro-Medium" panose="020B0504020101020102" pitchFamily="34" charset="0"/>
              <a:cs typeface="DINPro-Medium" panose="020B0504020101020102" pitchFamily="34" charset="0"/>
            </a:endParaRPr>
          </a:p>
        </p:txBody>
      </p:sp>
      <p:sp>
        <p:nvSpPr>
          <p:cNvPr id="33" name="TextBox 64">
            <a:extLst>
              <a:ext uri="{FF2B5EF4-FFF2-40B4-BE49-F238E27FC236}">
                <a16:creationId xmlns:a16="http://schemas.microsoft.com/office/drawing/2014/main" id="{29F08ED9-0265-442F-BB18-EF61237E0931}"/>
              </a:ext>
            </a:extLst>
          </p:cNvPr>
          <p:cNvSpPr txBox="1"/>
          <p:nvPr/>
        </p:nvSpPr>
        <p:spPr>
          <a:xfrm>
            <a:off x="15808196" y="7996046"/>
            <a:ext cx="1096610" cy="276999"/>
          </a:xfrm>
          <a:prstGeom prst="rect">
            <a:avLst/>
          </a:prstGeom>
          <a:noFill/>
        </p:spPr>
        <p:txBody>
          <a:bodyPr wrap="square" rtlCol="0">
            <a:spAutoFit/>
          </a:bodyPr>
          <a:lstStyle/>
          <a:p>
            <a:pPr algn="ctr" rtl="0"/>
            <a:r>
              <a:rPr lang="fr" sz="1200" b="1" i="0" u="none" baseline="0" dirty="0">
                <a:latin typeface="DINPro" panose="020B0504020101020102" pitchFamily="34" charset="0"/>
                <a:ea typeface="DINPro" panose="020B0504020101020102" pitchFamily="34" charset="0"/>
                <a:cs typeface="DINPro" panose="020B0504020101020102" pitchFamily="34" charset="0"/>
              </a:rPr>
              <a:t>PLAT</a:t>
            </a:r>
          </a:p>
        </p:txBody>
      </p:sp>
      <p:sp>
        <p:nvSpPr>
          <p:cNvPr id="34" name="TextBox 64">
            <a:extLst>
              <a:ext uri="{FF2B5EF4-FFF2-40B4-BE49-F238E27FC236}">
                <a16:creationId xmlns:a16="http://schemas.microsoft.com/office/drawing/2014/main" id="{980319C2-A2ED-4B27-9E44-A68EB3CCD6D0}"/>
              </a:ext>
            </a:extLst>
          </p:cNvPr>
          <p:cNvSpPr txBox="1"/>
          <p:nvPr/>
        </p:nvSpPr>
        <p:spPr>
          <a:xfrm>
            <a:off x="17317883" y="8003666"/>
            <a:ext cx="1096610" cy="276999"/>
          </a:xfrm>
          <a:prstGeom prst="rect">
            <a:avLst/>
          </a:prstGeom>
          <a:noFill/>
        </p:spPr>
        <p:txBody>
          <a:bodyPr wrap="square" rtlCol="0">
            <a:spAutoFit/>
          </a:bodyPr>
          <a:lstStyle/>
          <a:p>
            <a:pPr algn="ctr" rtl="0"/>
            <a:r>
              <a:rPr lang="fr" sz="1200" b="1" i="0" u="none" baseline="0" dirty="0">
                <a:latin typeface="DINPro" panose="020B0504020101020102" pitchFamily="34" charset="0"/>
                <a:ea typeface="DINPro" panose="020B0504020101020102" pitchFamily="34" charset="0"/>
                <a:cs typeface="DINPro" panose="020B0504020101020102" pitchFamily="34" charset="0"/>
              </a:rPr>
              <a:t>MRB</a:t>
            </a:r>
          </a:p>
        </p:txBody>
      </p:sp>
      <p:sp>
        <p:nvSpPr>
          <p:cNvPr id="35" name="TextBox 64">
            <a:extLst>
              <a:ext uri="{FF2B5EF4-FFF2-40B4-BE49-F238E27FC236}">
                <a16:creationId xmlns:a16="http://schemas.microsoft.com/office/drawing/2014/main" id="{A64DDC02-0FB5-4E31-BB10-3481AF2FFC58}"/>
              </a:ext>
            </a:extLst>
          </p:cNvPr>
          <p:cNvSpPr txBox="1"/>
          <p:nvPr/>
        </p:nvSpPr>
        <p:spPr>
          <a:xfrm>
            <a:off x="17103555" y="8427761"/>
            <a:ext cx="1096610" cy="276999"/>
          </a:xfrm>
          <a:prstGeom prst="rect">
            <a:avLst/>
          </a:prstGeom>
          <a:noFill/>
        </p:spPr>
        <p:txBody>
          <a:bodyPr wrap="square" rtlCol="0">
            <a:spAutoFit/>
          </a:bodyPr>
          <a:lstStyle/>
          <a:p>
            <a:pPr algn="ctr" rtl="0"/>
            <a:r>
              <a:rPr lang="fr" sz="1200" b="1" i="0" u="none" baseline="0" dirty="0">
                <a:latin typeface="DINPro" panose="020B0504020101020102" pitchFamily="34" charset="0"/>
                <a:ea typeface="DINPro" panose="020B0504020101020102" pitchFamily="34" charset="0"/>
                <a:cs typeface="DINPro" panose="020B0504020101020102" pitchFamily="34" charset="0"/>
              </a:rPr>
              <a:t>R faible</a:t>
            </a:r>
          </a:p>
        </p:txBody>
      </p:sp>
    </p:spTree>
    <p:extLst>
      <p:ext uri="{BB962C8B-B14F-4D97-AF65-F5344CB8AC3E}">
        <p14:creationId xmlns:p14="http://schemas.microsoft.com/office/powerpoint/2010/main" val="976837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51A5CC0-6B4F-717E-31DF-E995176396A3}"/>
              </a:ext>
            </a:extLst>
          </p:cNvPr>
          <p:cNvPicPr>
            <a:picLocks noChangeAspect="1"/>
          </p:cNvPicPr>
          <p:nvPr/>
        </p:nvPicPr>
        <p:blipFill rotWithShape="1">
          <a:blip r:embed="rId2">
            <a:extLst>
              <a:ext uri="{28A0092B-C50C-407E-A947-70E740481C1C}">
                <a14:useLocalDpi xmlns:a14="http://schemas.microsoft.com/office/drawing/2010/main" val="0"/>
              </a:ext>
            </a:extLst>
          </a:blip>
          <a:srcRect b="35627"/>
          <a:stretch/>
        </p:blipFill>
        <p:spPr>
          <a:xfrm>
            <a:off x="1224161" y="2267010"/>
            <a:ext cx="6567594" cy="8451529"/>
          </a:xfrm>
          <a:prstGeom prst="rect">
            <a:avLst/>
          </a:prstGeom>
        </p:spPr>
      </p:pic>
      <p:sp>
        <p:nvSpPr>
          <p:cNvPr id="6" name="Text Placeholder 5">
            <a:extLst>
              <a:ext uri="{FF2B5EF4-FFF2-40B4-BE49-F238E27FC236}">
                <a16:creationId xmlns:a16="http://schemas.microsoft.com/office/drawing/2014/main" id="{9389CAB4-CB8D-18E2-D157-D13F3ED0EE4D}"/>
              </a:ext>
            </a:extLst>
          </p:cNvPr>
          <p:cNvSpPr>
            <a:spLocks noGrp="1"/>
          </p:cNvSpPr>
          <p:nvPr>
            <p:ph type="body" sz="quarter" idx="12"/>
          </p:nvPr>
        </p:nvSpPr>
        <p:spPr>
          <a:xfrm>
            <a:off x="925250" y="896947"/>
            <a:ext cx="6104811" cy="461665"/>
          </a:xfrm>
        </p:spPr>
        <p:txBody>
          <a:bodyPr/>
          <a:lstStyle/>
          <a:p>
            <a:pPr algn="l" rtl="0"/>
            <a:r>
              <a:rPr lang="fr" b="1" i="0" u="none" baseline="0" dirty="0"/>
              <a:t>        KILOMÉTRAGE SUPÉRIEUR</a:t>
            </a:r>
          </a:p>
        </p:txBody>
      </p:sp>
      <p:sp>
        <p:nvSpPr>
          <p:cNvPr id="12" name="Text Placeholder 11">
            <a:extLst>
              <a:ext uri="{FF2B5EF4-FFF2-40B4-BE49-F238E27FC236}">
                <a16:creationId xmlns:a16="http://schemas.microsoft.com/office/drawing/2014/main" id="{92647624-3F17-106F-2FDB-718315451E5D}"/>
              </a:ext>
            </a:extLst>
          </p:cNvPr>
          <p:cNvSpPr>
            <a:spLocks noGrp="1"/>
          </p:cNvSpPr>
          <p:nvPr>
            <p:ph type="body" sz="quarter" idx="11"/>
          </p:nvPr>
        </p:nvSpPr>
        <p:spPr/>
        <p:txBody>
          <a:bodyPr/>
          <a:lstStyle/>
          <a:p>
            <a:pPr algn="l" rtl="0"/>
            <a:r>
              <a:rPr lang="fr" b="0" i="0" u="none" baseline="0"/>
              <a:t>CARACTÉRISTIQUES TECHNIQUES – KILOMÉTRAGE SUPÉRIEUR</a:t>
            </a:r>
          </a:p>
        </p:txBody>
      </p:sp>
      <p:pic>
        <p:nvPicPr>
          <p:cNvPr id="19" name="Graphic 18">
            <a:extLst>
              <a:ext uri="{FF2B5EF4-FFF2-40B4-BE49-F238E27FC236}">
                <a16:creationId xmlns:a16="http://schemas.microsoft.com/office/drawing/2014/main" id="{2F9D4276-1A7F-18FE-CFEA-28A0105FBD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249" y="903104"/>
            <a:ext cx="595459" cy="595459"/>
          </a:xfrm>
          <a:prstGeom prst="rect">
            <a:avLst/>
          </a:prstGeom>
        </p:spPr>
      </p:pic>
      <p:sp>
        <p:nvSpPr>
          <p:cNvPr id="25" name="Google Shape;297;p14">
            <a:extLst>
              <a:ext uri="{FF2B5EF4-FFF2-40B4-BE49-F238E27FC236}">
                <a16:creationId xmlns:a16="http://schemas.microsoft.com/office/drawing/2014/main" id="{924DFACA-2612-885E-43B5-0E4AAC5632A9}"/>
              </a:ext>
            </a:extLst>
          </p:cNvPr>
          <p:cNvSpPr txBox="1"/>
          <p:nvPr/>
        </p:nvSpPr>
        <p:spPr>
          <a:xfrm>
            <a:off x="8882345" y="8428650"/>
            <a:ext cx="5218666" cy="1107996"/>
          </a:xfrm>
          <a:prstGeom prst="rect">
            <a:avLst/>
          </a:prstGeom>
          <a:noFill/>
          <a:ln>
            <a:noFill/>
          </a:ln>
        </p:spPr>
        <p:txBody>
          <a:bodyPr spcFirstLastPara="1" wrap="square" lIns="0" tIns="0" rIns="0" bIns="0" anchor="t" anchorCtr="0">
            <a:spAutoFit/>
          </a:bodyPr>
          <a:lstStyle/>
          <a:p>
            <a:pPr algn="l" defTabSz="1507846" rtl="0">
              <a:buClr>
                <a:schemeClr val="dk1"/>
              </a:buClr>
              <a:buSzPts val="1800"/>
            </a:pPr>
            <a:r>
              <a:rPr lang="fr-FR" b="1" i="0" u="none" baseline="0" dirty="0">
                <a:solidFill>
                  <a:srgbClr val="000000"/>
                </a:solidFill>
                <a:latin typeface="DINPro" charset="0"/>
                <a:ea typeface="DINPro" charset="0"/>
                <a:cs typeface="DINPro" charset="0"/>
              </a:rPr>
              <a:t>Profil plus large </a:t>
            </a:r>
            <a:r>
              <a:rPr lang="fr-FR" i="0" u="none" baseline="0" dirty="0">
                <a:solidFill>
                  <a:srgbClr val="000000"/>
                </a:solidFill>
                <a:latin typeface="DINPro" charset="0"/>
                <a:ea typeface="DINPro" charset="0"/>
                <a:cs typeface="DINPro" charset="0"/>
              </a:rPr>
              <a:t>pour une meilleure répartition de la pression et une usure plus régulière </a:t>
            </a:r>
          </a:p>
          <a:p>
            <a:pPr algn="l" defTabSz="1507846" rtl="0">
              <a:buClr>
                <a:schemeClr val="dk1"/>
              </a:buClr>
              <a:buSzPts val="1800"/>
            </a:pPr>
            <a:r>
              <a:rPr lang="fr-FR" b="1" i="0" u="none" baseline="0" dirty="0">
                <a:solidFill>
                  <a:srgbClr val="000000"/>
                </a:solidFill>
                <a:latin typeface="DINPro" charset="0"/>
                <a:ea typeface="DINPro" charset="0"/>
                <a:cs typeface="DINPro" charset="0"/>
              </a:rPr>
              <a:t>Pavés plus larges </a:t>
            </a:r>
            <a:r>
              <a:rPr lang="fr-FR" i="0" u="none" baseline="0" dirty="0">
                <a:solidFill>
                  <a:srgbClr val="000000"/>
                </a:solidFill>
                <a:latin typeface="DINPro" charset="0"/>
                <a:ea typeface="DINPro" charset="0"/>
                <a:cs typeface="DINPro" charset="0"/>
              </a:rPr>
              <a:t>pour réduire le phénomène du cisaillement et la perte d'adhérence</a:t>
            </a:r>
            <a:endParaRPr lang="fr" i="0" u="none" baseline="0" dirty="0">
              <a:solidFill>
                <a:srgbClr val="000000"/>
              </a:solidFill>
              <a:latin typeface="DINPro" charset="0"/>
              <a:ea typeface="DINPro" charset="0"/>
              <a:cs typeface="DINPro" charset="0"/>
            </a:endParaRPr>
          </a:p>
        </p:txBody>
      </p:sp>
      <p:sp>
        <p:nvSpPr>
          <p:cNvPr id="26" name="Google Shape;297;p14">
            <a:extLst>
              <a:ext uri="{FF2B5EF4-FFF2-40B4-BE49-F238E27FC236}">
                <a16:creationId xmlns:a16="http://schemas.microsoft.com/office/drawing/2014/main" id="{BADDA84D-BDF8-75CA-C0FA-282B9A0387DF}"/>
              </a:ext>
            </a:extLst>
          </p:cNvPr>
          <p:cNvSpPr txBox="1"/>
          <p:nvPr/>
        </p:nvSpPr>
        <p:spPr>
          <a:xfrm>
            <a:off x="8882345" y="2212812"/>
            <a:ext cx="9550034" cy="1384995"/>
          </a:xfrm>
          <a:prstGeom prst="rect">
            <a:avLst/>
          </a:prstGeom>
          <a:noFill/>
          <a:ln>
            <a:noFill/>
          </a:ln>
        </p:spPr>
        <p:txBody>
          <a:bodyPr spcFirstLastPara="1" wrap="square" lIns="0" tIns="0" rIns="0" bIns="0" anchor="t" anchorCtr="0">
            <a:spAutoFit/>
          </a:bodyPr>
          <a:lstStyle/>
          <a:p>
            <a:pPr marL="0" lvl="1" algn="l" defTabSz="1507846" rtl="0">
              <a:buSzPts val="1800"/>
            </a:pPr>
            <a:r>
              <a:rPr lang="fr-FR" b="1" i="0" u="none" baseline="0" dirty="0">
                <a:latin typeface="DINPro" charset="0"/>
                <a:ea typeface="DINPro" charset="0"/>
                <a:cs typeface="DINPro" charset="0"/>
              </a:rPr>
              <a:t>Longueurs de blocs différentes entre ceux positionnés au centre de la bande de roulement et ceux positionnés sur les épaulements afin</a:t>
            </a:r>
            <a:r>
              <a:rPr lang="fr-FR" i="0" u="none" baseline="0" dirty="0">
                <a:latin typeface="DINPro" charset="0"/>
                <a:ea typeface="DINPro" charset="0"/>
                <a:cs typeface="DINPro" charset="0"/>
              </a:rPr>
              <a:t> de réduire la perte d'adhérence (moins de glissement)</a:t>
            </a:r>
          </a:p>
          <a:p>
            <a:pPr marL="0" lvl="1" algn="l" defTabSz="1507846" rtl="0">
              <a:buSzPts val="1800"/>
            </a:pPr>
            <a:endParaRPr lang="fr" dirty="0">
              <a:latin typeface="DINPro" charset="0"/>
              <a:cs typeface="DINPro" charset="0"/>
            </a:endParaRPr>
          </a:p>
          <a:p>
            <a:pPr marL="0" lvl="1" algn="l" defTabSz="1507846" rtl="0">
              <a:buSzPts val="1800"/>
            </a:pPr>
            <a:r>
              <a:rPr lang="fr-FR" b="1" i="0" u="none" baseline="0" dirty="0">
                <a:latin typeface="DINPro" charset="0"/>
                <a:ea typeface="DINPro" charset="0"/>
                <a:cs typeface="DINPro" charset="0"/>
              </a:rPr>
              <a:t>Lamelles 3D à angles multiples: </a:t>
            </a:r>
            <a:r>
              <a:rPr lang="fr-FR" i="0" u="none" baseline="0" dirty="0">
                <a:latin typeface="DINPro" charset="0"/>
                <a:ea typeface="DINPro" charset="0"/>
                <a:cs typeface="DINPro" charset="0"/>
              </a:rPr>
              <a:t>pour optimiser la rigidité des blocs et améliorer l'adhérence tout en permettant une diminution de la  résistance à l'usure </a:t>
            </a:r>
            <a:endParaRPr lang="fr" i="0" u="none" baseline="0" dirty="0">
              <a:latin typeface="DINPro" charset="0"/>
              <a:ea typeface="DINPro" charset="0"/>
              <a:cs typeface="DINPro" charset="0"/>
            </a:endParaRPr>
          </a:p>
        </p:txBody>
      </p:sp>
      <p:sp>
        <p:nvSpPr>
          <p:cNvPr id="51" name="TextBox 50">
            <a:extLst>
              <a:ext uri="{FF2B5EF4-FFF2-40B4-BE49-F238E27FC236}">
                <a16:creationId xmlns:a16="http://schemas.microsoft.com/office/drawing/2014/main" id="{132AEBEB-D4EF-CA09-185F-5E5EC22679CD}"/>
              </a:ext>
            </a:extLst>
          </p:cNvPr>
          <p:cNvSpPr txBox="1"/>
          <p:nvPr/>
        </p:nvSpPr>
        <p:spPr>
          <a:xfrm>
            <a:off x="9388783" y="1545625"/>
            <a:ext cx="6487881" cy="307777"/>
          </a:xfrm>
          <a:prstGeom prst="rect">
            <a:avLst/>
          </a:prstGeom>
          <a:noFill/>
        </p:spPr>
        <p:txBody>
          <a:bodyPr wrap="square" lIns="0" tIns="0" rIns="0" bIns="0">
            <a:spAutoFit/>
          </a:bodyPr>
          <a:lstStyle/>
          <a:p>
            <a:pPr algn="l" rtl="0">
              <a:spcBef>
                <a:spcPts val="710"/>
              </a:spcBef>
              <a:defRPr/>
            </a:pPr>
            <a:r>
              <a:rPr lang="fr-FR" sz="2000" b="1" i="0" u="none" baseline="0" dirty="0">
                <a:latin typeface="DINPro" panose="020B0504020101020102" pitchFamily="34" charset="0"/>
                <a:ea typeface="DINPro" panose="020B0504020101020102" pitchFamily="34" charset="0"/>
                <a:cs typeface="DINPro" panose="020B0504020101020102" pitchFamily="34" charset="0"/>
              </a:rPr>
              <a:t>DESSIN DU PROFIL</a:t>
            </a:r>
            <a:endParaRPr lang="fr" sz="2000" b="1" i="0" u="none" baseline="0" dirty="0">
              <a:latin typeface="DINPro" panose="020B0504020101020102" pitchFamily="34" charset="0"/>
              <a:ea typeface="DINPro" panose="020B0504020101020102" pitchFamily="34" charset="0"/>
              <a:cs typeface="DINPro" panose="020B0504020101020102" pitchFamily="34" charset="0"/>
            </a:endParaRPr>
          </a:p>
        </p:txBody>
      </p:sp>
      <p:sp>
        <p:nvSpPr>
          <p:cNvPr id="57" name="TextBox 56">
            <a:extLst>
              <a:ext uri="{FF2B5EF4-FFF2-40B4-BE49-F238E27FC236}">
                <a16:creationId xmlns:a16="http://schemas.microsoft.com/office/drawing/2014/main" id="{D1F0DB8D-3236-D39A-1703-53078E9F4E4E}"/>
              </a:ext>
            </a:extLst>
          </p:cNvPr>
          <p:cNvSpPr txBox="1"/>
          <p:nvPr/>
        </p:nvSpPr>
        <p:spPr>
          <a:xfrm>
            <a:off x="9388783" y="7830582"/>
            <a:ext cx="5056156" cy="307777"/>
          </a:xfrm>
          <a:prstGeom prst="rect">
            <a:avLst/>
          </a:prstGeom>
          <a:noFill/>
        </p:spPr>
        <p:txBody>
          <a:bodyPr wrap="square" lIns="0" tIns="0" rIns="0" bIns="0">
            <a:spAutoFit/>
          </a:bodyPr>
          <a:lstStyle/>
          <a:p>
            <a:pPr marR="0" lvl="0" indent="0" algn="l" rtl="0" fontAlgn="auto">
              <a:lnSpc>
                <a:spcPct val="100000"/>
              </a:lnSpc>
              <a:spcBef>
                <a:spcPts val="710"/>
              </a:spcBef>
              <a:spcAft>
                <a:spcPts val="0"/>
              </a:spcAft>
              <a:buClrTx/>
              <a:buSzTx/>
              <a:buFontTx/>
              <a:buNone/>
              <a:tabLst/>
              <a:defRPr/>
            </a:pPr>
            <a:r>
              <a:rPr lang="fr-FR" sz="2000" b="1" i="0" u="none" baseline="0" dirty="0">
                <a:latin typeface="DINPro" panose="020B0504020101020102" pitchFamily="34" charset="0"/>
                <a:ea typeface="DINPro" panose="020B0504020101020102" pitchFamily="34" charset="0"/>
                <a:cs typeface="DINPro" panose="020B0504020101020102" pitchFamily="34" charset="0"/>
              </a:rPr>
              <a:t>DESSIN DE </a:t>
            </a:r>
            <a:r>
              <a:rPr lang="fr-FR" sz="2000" b="1" dirty="0">
                <a:latin typeface="DINPro" panose="020B0504020101020102" pitchFamily="34" charset="0"/>
                <a:ea typeface="DINPro" panose="020B0504020101020102" pitchFamily="34" charset="0"/>
                <a:cs typeface="DINPro" panose="020B0504020101020102" pitchFamily="34" charset="0"/>
              </a:rPr>
              <a:t>LA BANDE DE ROULEMENT</a:t>
            </a:r>
            <a:endParaRPr lang="fr" sz="2000" b="1" i="0" u="none" baseline="0" dirty="0">
              <a:latin typeface="DINPro" panose="020B0504020101020102" pitchFamily="34" charset="0"/>
              <a:ea typeface="DINPro" panose="020B0504020101020102" pitchFamily="34" charset="0"/>
              <a:cs typeface="DINPro" panose="020B0504020101020102" pitchFamily="34" charset="0"/>
            </a:endParaRPr>
          </a:p>
        </p:txBody>
      </p:sp>
      <p:pic>
        <p:nvPicPr>
          <p:cNvPr id="62" name="Picture 61">
            <a:extLst>
              <a:ext uri="{FF2B5EF4-FFF2-40B4-BE49-F238E27FC236}">
                <a16:creationId xmlns:a16="http://schemas.microsoft.com/office/drawing/2014/main" id="{2145172F-161C-3E32-C5FF-19EF08497410}"/>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t="3249" b="7427"/>
          <a:stretch/>
        </p:blipFill>
        <p:spPr>
          <a:xfrm>
            <a:off x="17342173" y="7981927"/>
            <a:ext cx="1674221" cy="1257107"/>
          </a:xfrm>
          <a:prstGeom prst="rect">
            <a:avLst/>
          </a:prstGeom>
        </p:spPr>
      </p:pic>
      <p:sp>
        <p:nvSpPr>
          <p:cNvPr id="63" name="Arrow: Right 49">
            <a:extLst>
              <a:ext uri="{FF2B5EF4-FFF2-40B4-BE49-F238E27FC236}">
                <a16:creationId xmlns:a16="http://schemas.microsoft.com/office/drawing/2014/main" id="{8DDCF07F-132B-507A-275A-3468EDD80329}"/>
              </a:ext>
            </a:extLst>
          </p:cNvPr>
          <p:cNvSpPr/>
          <p:nvPr/>
        </p:nvSpPr>
        <p:spPr>
          <a:xfrm>
            <a:off x="16878649" y="8303644"/>
            <a:ext cx="402176" cy="531792"/>
          </a:xfrm>
          <a:prstGeom prst="rightArrow">
            <a:avLst/>
          </a:prstGeom>
          <a:solidFill>
            <a:srgbClr val="74EE18"/>
          </a:solidFill>
          <a:ln w="12700" cap="flat" cmpd="sng" algn="ctr">
            <a:solidFill>
              <a:sysClr val="window" lastClr="FFFFFF">
                <a:lumMod val="75000"/>
              </a:sysClr>
            </a:solidFill>
            <a:prstDash val="solid"/>
            <a:miter lim="800000"/>
          </a:ln>
          <a:effectLst/>
        </p:spPr>
        <p:txBody>
          <a:bodyPr rtlCol="0" anchor="ctr"/>
          <a:lstStyle>
            <a:defPPr>
              <a:defRPr lang="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fr" sz="1463"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a:extLst>
              <a:ext uri="{FF2B5EF4-FFF2-40B4-BE49-F238E27FC236}">
                <a16:creationId xmlns:a16="http://schemas.microsoft.com/office/drawing/2014/main" id="{5090EA2A-5AE7-8037-CE7E-6E436932BD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00" b="88000" l="8889" r="91852">
                        <a14:foregroundMark x1="8889" y1="44000" x2="8889" y2="44000"/>
                        <a14:foregroundMark x1="91852" y1="52000" x2="91852" y2="52000"/>
                      </a14:backgroundRemoval>
                    </a14:imgEffect>
                  </a14:imgLayer>
                </a14:imgProps>
              </a:ext>
            </a:extLst>
          </a:blip>
          <a:stretch>
            <a:fillRect/>
          </a:stretch>
        </p:blipFill>
        <p:spPr>
          <a:xfrm>
            <a:off x="15966191" y="9338044"/>
            <a:ext cx="3179335" cy="496154"/>
          </a:xfrm>
          <a:prstGeom prst="rect">
            <a:avLst/>
          </a:prstGeom>
        </p:spPr>
      </p:pic>
      <p:sp>
        <p:nvSpPr>
          <p:cNvPr id="65" name="TextBox 64">
            <a:extLst>
              <a:ext uri="{FF2B5EF4-FFF2-40B4-BE49-F238E27FC236}">
                <a16:creationId xmlns:a16="http://schemas.microsoft.com/office/drawing/2014/main" id="{2D8D2638-947D-79D4-8C54-2A8026E64418}"/>
              </a:ext>
            </a:extLst>
          </p:cNvPr>
          <p:cNvSpPr txBox="1"/>
          <p:nvPr/>
        </p:nvSpPr>
        <p:spPr>
          <a:xfrm>
            <a:off x="16078284" y="9727933"/>
            <a:ext cx="907512" cy="461665"/>
          </a:xfrm>
          <a:prstGeom prst="rect">
            <a:avLst/>
          </a:prstGeom>
          <a:noFill/>
        </p:spPr>
        <p:txBody>
          <a:bodyPr wrap="square" rtlCol="0">
            <a:spAutoFit/>
          </a:bodyPr>
          <a:lstStyle/>
          <a:p>
            <a:pPr algn="l" rtl="0"/>
            <a:r>
              <a:rPr lang="fr" sz="1200" b="0" i="1" u="none" baseline="0" dirty="0">
                <a:latin typeface="DINPro" panose="020B0504020101020102" pitchFamily="34" charset="0"/>
                <a:ea typeface="DINPro" panose="020B0504020101020102" pitchFamily="34" charset="0"/>
                <a:cs typeface="DINPro" panose="020B0504020101020102" pitchFamily="34" charset="0"/>
              </a:rPr>
              <a:t>Basse </a:t>
            </a:r>
          </a:p>
          <a:p>
            <a:pPr algn="l" rtl="0"/>
            <a:r>
              <a:rPr lang="fr" sz="1200" b="0" i="1" u="none" baseline="0" dirty="0">
                <a:latin typeface="DINPro" panose="020B0504020101020102" pitchFamily="34" charset="0"/>
                <a:ea typeface="DINPro" panose="020B0504020101020102" pitchFamily="34" charset="0"/>
                <a:cs typeface="DINPro" panose="020B0504020101020102" pitchFamily="34" charset="0"/>
              </a:rPr>
              <a:t>pression</a:t>
            </a:r>
          </a:p>
        </p:txBody>
      </p:sp>
      <p:sp>
        <p:nvSpPr>
          <p:cNvPr id="66" name="TextBox 65">
            <a:extLst>
              <a:ext uri="{FF2B5EF4-FFF2-40B4-BE49-F238E27FC236}">
                <a16:creationId xmlns:a16="http://schemas.microsoft.com/office/drawing/2014/main" id="{8C392BE4-7D73-25E4-E5D4-E65B17D70B27}"/>
              </a:ext>
            </a:extLst>
          </p:cNvPr>
          <p:cNvSpPr txBox="1"/>
          <p:nvPr/>
        </p:nvSpPr>
        <p:spPr>
          <a:xfrm>
            <a:off x="18031219" y="9733376"/>
            <a:ext cx="907512" cy="461665"/>
          </a:xfrm>
          <a:prstGeom prst="rect">
            <a:avLst/>
          </a:prstGeom>
          <a:noFill/>
        </p:spPr>
        <p:txBody>
          <a:bodyPr wrap="square" rtlCol="0">
            <a:spAutoFit/>
          </a:bodyPr>
          <a:lstStyle/>
          <a:p>
            <a:pPr algn="r" rtl="0"/>
            <a:r>
              <a:rPr lang="fr" sz="1200" b="0" i="1" u="none" baseline="0">
                <a:latin typeface="DINPro" panose="020B0504020101020102" pitchFamily="34" charset="0"/>
                <a:ea typeface="DINPro" panose="020B0504020101020102" pitchFamily="34" charset="0"/>
                <a:cs typeface="DINPro" panose="020B0504020101020102" pitchFamily="34" charset="0"/>
              </a:rPr>
              <a:t>Pression </a:t>
            </a:r>
          </a:p>
          <a:p>
            <a:pPr algn="r" rtl="0"/>
            <a:r>
              <a:rPr lang="fr" sz="1200" b="0" i="1" u="none" baseline="0">
                <a:latin typeface="DINPro" panose="020B0504020101020102" pitchFamily="34" charset="0"/>
                <a:ea typeface="DINPro" panose="020B0504020101020102" pitchFamily="34" charset="0"/>
                <a:cs typeface="DINPro" panose="020B0504020101020102" pitchFamily="34" charset="0"/>
              </a:rPr>
              <a:t>élevée</a:t>
            </a:r>
          </a:p>
        </p:txBody>
      </p:sp>
      <p:sp>
        <p:nvSpPr>
          <p:cNvPr id="67" name="TextBox 66">
            <a:extLst>
              <a:ext uri="{FF2B5EF4-FFF2-40B4-BE49-F238E27FC236}">
                <a16:creationId xmlns:a16="http://schemas.microsoft.com/office/drawing/2014/main" id="{5D40292E-8983-E967-CB58-E88E1EC366E3}"/>
              </a:ext>
            </a:extLst>
          </p:cNvPr>
          <p:cNvSpPr txBox="1"/>
          <p:nvPr/>
        </p:nvSpPr>
        <p:spPr>
          <a:xfrm>
            <a:off x="16907690" y="9732387"/>
            <a:ext cx="1116935" cy="461665"/>
          </a:xfrm>
          <a:prstGeom prst="rect">
            <a:avLst/>
          </a:prstGeom>
          <a:noFill/>
        </p:spPr>
        <p:txBody>
          <a:bodyPr wrap="square" rtlCol="0">
            <a:spAutoFit/>
          </a:bodyPr>
          <a:lstStyle/>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Pression </a:t>
            </a:r>
          </a:p>
          <a:p>
            <a:pPr algn="ctr" rtl="0"/>
            <a:r>
              <a:rPr lang="fr" sz="1200" b="0" i="1" u="none" baseline="0" dirty="0">
                <a:latin typeface="DINPro" panose="020B0504020101020102" pitchFamily="34" charset="0"/>
                <a:ea typeface="DINPro" panose="020B0504020101020102" pitchFamily="34" charset="0"/>
                <a:cs typeface="DINPro" panose="020B0504020101020102" pitchFamily="34" charset="0"/>
              </a:rPr>
              <a:t>optimisée</a:t>
            </a:r>
          </a:p>
        </p:txBody>
      </p:sp>
      <p:sp>
        <p:nvSpPr>
          <p:cNvPr id="68" name="TextBox 67">
            <a:extLst>
              <a:ext uri="{FF2B5EF4-FFF2-40B4-BE49-F238E27FC236}">
                <a16:creationId xmlns:a16="http://schemas.microsoft.com/office/drawing/2014/main" id="{9E119581-88E7-78A7-E46A-DEB09CBEFA16}"/>
              </a:ext>
            </a:extLst>
          </p:cNvPr>
          <p:cNvSpPr txBox="1"/>
          <p:nvPr/>
        </p:nvSpPr>
        <p:spPr>
          <a:xfrm>
            <a:off x="15341612" y="7610368"/>
            <a:ext cx="1388470" cy="338554"/>
          </a:xfrm>
          <a:prstGeom prst="rect">
            <a:avLst/>
          </a:prstGeom>
          <a:noFill/>
        </p:spPr>
        <p:txBody>
          <a:bodyPr wrap="square" rtlCol="0">
            <a:spAutoFit/>
          </a:bodyPr>
          <a:lstStyle/>
          <a:p>
            <a:pPr algn="ctr" rtl="0"/>
            <a:r>
              <a:rPr lang="fr" sz="1600" b="1" i="0" u="none" baseline="0" dirty="0">
                <a:solidFill>
                  <a:srgbClr val="000000"/>
                </a:solidFill>
                <a:latin typeface="DINPro" charset="0"/>
                <a:ea typeface="DINPro" charset="0"/>
                <a:cs typeface="DINPro" charset="0"/>
              </a:rPr>
              <a:t>T005</a:t>
            </a:r>
          </a:p>
        </p:txBody>
      </p:sp>
      <p:sp>
        <p:nvSpPr>
          <p:cNvPr id="69" name="TextBox 68">
            <a:extLst>
              <a:ext uri="{FF2B5EF4-FFF2-40B4-BE49-F238E27FC236}">
                <a16:creationId xmlns:a16="http://schemas.microsoft.com/office/drawing/2014/main" id="{609D3B19-E2D9-2C72-264F-74A7CF1E35E2}"/>
              </a:ext>
            </a:extLst>
          </p:cNvPr>
          <p:cNvSpPr txBox="1"/>
          <p:nvPr/>
        </p:nvSpPr>
        <p:spPr>
          <a:xfrm>
            <a:off x="17426940" y="7619559"/>
            <a:ext cx="1511791" cy="338554"/>
          </a:xfrm>
          <a:prstGeom prst="rect">
            <a:avLst/>
          </a:prstGeom>
          <a:noFill/>
        </p:spPr>
        <p:txBody>
          <a:bodyPr wrap="square" rtlCol="0">
            <a:spAutoFit/>
          </a:bodyPr>
          <a:lstStyle/>
          <a:p>
            <a:pPr algn="ctr" rtl="0"/>
            <a:r>
              <a:rPr lang="fr" sz="1600" b="1" i="0" u="none" baseline="0" dirty="0">
                <a:solidFill>
                  <a:srgbClr val="000000"/>
                </a:solidFill>
                <a:latin typeface="DINPro" charset="0"/>
                <a:ea typeface="DINPro" charset="0"/>
                <a:cs typeface="DINPro" charset="0"/>
              </a:rPr>
              <a:t>TURANZA 6</a:t>
            </a:r>
          </a:p>
        </p:txBody>
      </p:sp>
      <p:pic>
        <p:nvPicPr>
          <p:cNvPr id="70" name="Picture 4">
            <a:extLst>
              <a:ext uri="{FF2B5EF4-FFF2-40B4-BE49-F238E27FC236}">
                <a16:creationId xmlns:a16="http://schemas.microsoft.com/office/drawing/2014/main" id="{E0CAA236-6DDB-3C48-C216-8251118B92A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5341612" y="7981927"/>
            <a:ext cx="1388470" cy="1257110"/>
          </a:xfrm>
          <a:prstGeom prst="rect">
            <a:avLst/>
          </a:prstGeom>
        </p:spPr>
      </p:pic>
      <p:pic>
        <p:nvPicPr>
          <p:cNvPr id="72" name="Picture 71">
            <a:extLst>
              <a:ext uri="{FF2B5EF4-FFF2-40B4-BE49-F238E27FC236}">
                <a16:creationId xmlns:a16="http://schemas.microsoft.com/office/drawing/2014/main" id="{E97B8587-3945-6A6C-8796-6E1A00C48E7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4693235" y="5155960"/>
            <a:ext cx="2678079" cy="1703804"/>
          </a:xfrm>
          <a:prstGeom prst="rect">
            <a:avLst/>
          </a:prstGeom>
        </p:spPr>
      </p:pic>
      <p:sp>
        <p:nvSpPr>
          <p:cNvPr id="73" name="TextBox 72">
            <a:extLst>
              <a:ext uri="{FF2B5EF4-FFF2-40B4-BE49-F238E27FC236}">
                <a16:creationId xmlns:a16="http://schemas.microsoft.com/office/drawing/2014/main" id="{3FD677C2-0461-6B01-2FC0-017465DFF266}"/>
              </a:ext>
            </a:extLst>
          </p:cNvPr>
          <p:cNvSpPr txBox="1"/>
          <p:nvPr/>
        </p:nvSpPr>
        <p:spPr>
          <a:xfrm>
            <a:off x="9346577" y="4825016"/>
            <a:ext cx="10481465" cy="307777"/>
          </a:xfrm>
          <a:prstGeom prst="rect">
            <a:avLst/>
          </a:prstGeom>
          <a:noFill/>
        </p:spPr>
        <p:txBody>
          <a:bodyPr wrap="square" lIns="0" tIns="0" rIns="0" bIns="0">
            <a:spAutoFit/>
          </a:bodyPr>
          <a:lstStyle/>
          <a:p>
            <a:pPr algn="l" rtl="0"/>
            <a:r>
              <a:rPr lang="fr" sz="2000" b="1" i="0" u="none" baseline="0" dirty="0">
                <a:latin typeface="DINPro" panose="020B0504020101020102" pitchFamily="34" charset="0"/>
                <a:ea typeface="DINPro" panose="020B0504020101020102" pitchFamily="34" charset="0"/>
                <a:cs typeface="DINPro" panose="020B0504020101020102" pitchFamily="34" charset="0"/>
              </a:rPr>
              <a:t>COMPOSÉ : TECHNOLOGIE TECHSYN + NOUVELLE RÉSINE</a:t>
            </a:r>
          </a:p>
        </p:txBody>
      </p:sp>
      <p:sp>
        <p:nvSpPr>
          <p:cNvPr id="74" name="Oval 73">
            <a:extLst>
              <a:ext uri="{FF2B5EF4-FFF2-40B4-BE49-F238E27FC236}">
                <a16:creationId xmlns:a16="http://schemas.microsoft.com/office/drawing/2014/main" id="{C7D7BA09-1438-5637-A6AE-0744EC3B2334}"/>
              </a:ext>
            </a:extLst>
          </p:cNvPr>
          <p:cNvSpPr/>
          <p:nvPr/>
        </p:nvSpPr>
        <p:spPr>
          <a:xfrm>
            <a:off x="8882345" y="1519106"/>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1</a:t>
            </a:r>
            <a:endParaRPr lang="fr" b="1">
              <a:latin typeface="DINPro-Medium" panose="020B0504020101020102" pitchFamily="34" charset="0"/>
              <a:cs typeface="DINPro-Medium" panose="020B0504020101020102" pitchFamily="34" charset="0"/>
            </a:endParaRPr>
          </a:p>
        </p:txBody>
      </p:sp>
      <p:sp>
        <p:nvSpPr>
          <p:cNvPr id="75" name="Google Shape;996;p43">
            <a:extLst>
              <a:ext uri="{FF2B5EF4-FFF2-40B4-BE49-F238E27FC236}">
                <a16:creationId xmlns:a16="http://schemas.microsoft.com/office/drawing/2014/main" id="{2A59FECE-6302-C3EC-9D63-14A4CD0F2EF8}"/>
              </a:ext>
            </a:extLst>
          </p:cNvPr>
          <p:cNvSpPr/>
          <p:nvPr/>
        </p:nvSpPr>
        <p:spPr>
          <a:xfrm>
            <a:off x="8882345" y="5533054"/>
            <a:ext cx="5810890" cy="1107996"/>
          </a:xfrm>
          <a:prstGeom prst="rect">
            <a:avLst/>
          </a:prstGeom>
          <a:noFill/>
          <a:ln>
            <a:noFill/>
          </a:ln>
        </p:spPr>
        <p:txBody>
          <a:bodyPr spcFirstLastPara="1" wrap="square" lIns="0" tIns="0" rIns="0" bIns="0" anchor="t" anchorCtr="0">
            <a:spAutoFit/>
          </a:bodyPr>
          <a:lstStyle/>
          <a:p>
            <a:pPr algn="l" defTabSz="1507846" rtl="0"/>
            <a:r>
              <a:rPr lang="fr-FR" b="1" i="0" u="none" baseline="0" dirty="0">
                <a:solidFill>
                  <a:srgbClr val="000000"/>
                </a:solidFill>
                <a:latin typeface="DINPro" charset="0"/>
                <a:ea typeface="DINPro" charset="0"/>
                <a:cs typeface="DINPro" charset="0"/>
                <a:sym typeface="Arial"/>
              </a:rPr>
              <a:t>Mélange innovant du composé chimique </a:t>
            </a:r>
            <a:r>
              <a:rPr lang="fr-FR" i="0" u="none" baseline="0" dirty="0">
                <a:solidFill>
                  <a:srgbClr val="000000"/>
                </a:solidFill>
                <a:latin typeface="DINPro" charset="0"/>
                <a:ea typeface="DINPro" charset="0"/>
                <a:cs typeface="DINPro" charset="0"/>
                <a:sym typeface="Arial"/>
              </a:rPr>
              <a:t>avec une meilleure répartition des matériaux (polymères) pour améliorer le contrôle des réactions chimiques et la répartition des molécules</a:t>
            </a:r>
            <a:endParaRPr dirty="0">
              <a:solidFill>
                <a:srgbClr val="000000"/>
              </a:solidFill>
              <a:latin typeface="DINPro" charset="0"/>
              <a:ea typeface="DINPro" charset="0"/>
              <a:cs typeface="DINPro" charset="0"/>
              <a:sym typeface="Arial"/>
            </a:endParaRPr>
          </a:p>
        </p:txBody>
      </p:sp>
      <p:pic>
        <p:nvPicPr>
          <p:cNvPr id="76" name="Picture 75">
            <a:extLst>
              <a:ext uri="{FF2B5EF4-FFF2-40B4-BE49-F238E27FC236}">
                <a16:creationId xmlns:a16="http://schemas.microsoft.com/office/drawing/2014/main" id="{3730B372-DA09-952A-3DDF-3E2C49F58D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732437" y="5497551"/>
            <a:ext cx="1402541" cy="864562"/>
          </a:xfrm>
          <a:prstGeom prst="rect">
            <a:avLst/>
          </a:prstGeom>
          <a:ln w="3175">
            <a:solidFill>
              <a:schemeClr val="tx1"/>
            </a:solidFill>
          </a:ln>
        </p:spPr>
      </p:pic>
      <p:cxnSp>
        <p:nvCxnSpPr>
          <p:cNvPr id="77" name="Straight Connector 76">
            <a:extLst>
              <a:ext uri="{FF2B5EF4-FFF2-40B4-BE49-F238E27FC236}">
                <a16:creationId xmlns:a16="http://schemas.microsoft.com/office/drawing/2014/main" id="{4C9793C6-24C9-3702-CE78-CB8C900E58BC}"/>
              </a:ext>
            </a:extLst>
          </p:cNvPr>
          <p:cNvCxnSpPr>
            <a:cxnSpLocks/>
          </p:cNvCxnSpPr>
          <p:nvPr/>
        </p:nvCxnSpPr>
        <p:spPr>
          <a:xfrm>
            <a:off x="8882346" y="4183875"/>
            <a:ext cx="11880000" cy="0"/>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EF8F86D9-6311-E204-AC19-56BA169895C1}"/>
              </a:ext>
            </a:extLst>
          </p:cNvPr>
          <p:cNvCxnSpPr>
            <a:cxnSpLocks/>
          </p:cNvCxnSpPr>
          <p:nvPr/>
        </p:nvCxnSpPr>
        <p:spPr>
          <a:xfrm>
            <a:off x="8882346" y="7065607"/>
            <a:ext cx="11880000" cy="0"/>
          </a:xfrm>
          <a:prstGeom prst="line">
            <a:avLst/>
          </a:prstGeom>
        </p:spPr>
        <p:style>
          <a:lnRef idx="1">
            <a:schemeClr val="dk1"/>
          </a:lnRef>
          <a:fillRef idx="0">
            <a:schemeClr val="dk1"/>
          </a:fillRef>
          <a:effectRef idx="0">
            <a:schemeClr val="dk1"/>
          </a:effectRef>
          <a:fontRef idx="minor">
            <a:schemeClr val="tx1"/>
          </a:fontRef>
        </p:style>
      </p:cxnSp>
      <p:sp>
        <p:nvSpPr>
          <p:cNvPr id="85" name="Oval 84">
            <a:extLst>
              <a:ext uri="{FF2B5EF4-FFF2-40B4-BE49-F238E27FC236}">
                <a16:creationId xmlns:a16="http://schemas.microsoft.com/office/drawing/2014/main" id="{95D74E8A-49A9-5830-EA2A-EA546E7F7B42}"/>
              </a:ext>
            </a:extLst>
          </p:cNvPr>
          <p:cNvSpPr/>
          <p:nvPr/>
        </p:nvSpPr>
        <p:spPr>
          <a:xfrm>
            <a:off x="8882345" y="4800298"/>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2</a:t>
            </a:r>
            <a:endParaRPr lang="fr" b="1">
              <a:latin typeface="DINPro-Medium" panose="020B0504020101020102" pitchFamily="34" charset="0"/>
              <a:cs typeface="DINPro-Medium" panose="020B0504020101020102" pitchFamily="34" charset="0"/>
            </a:endParaRPr>
          </a:p>
        </p:txBody>
      </p:sp>
      <p:sp>
        <p:nvSpPr>
          <p:cNvPr id="86" name="Oval 85">
            <a:extLst>
              <a:ext uri="{FF2B5EF4-FFF2-40B4-BE49-F238E27FC236}">
                <a16:creationId xmlns:a16="http://schemas.microsoft.com/office/drawing/2014/main" id="{E1857C5C-0397-9731-4D53-08356977EF0A}"/>
              </a:ext>
            </a:extLst>
          </p:cNvPr>
          <p:cNvSpPr/>
          <p:nvPr/>
        </p:nvSpPr>
        <p:spPr>
          <a:xfrm>
            <a:off x="8882345" y="7762281"/>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3</a:t>
            </a:r>
            <a:endParaRPr lang="fr" b="1">
              <a:latin typeface="DINPro-Medium" panose="020B0504020101020102" pitchFamily="34" charset="0"/>
              <a:cs typeface="DINPro-Medium" panose="020B0504020101020102" pitchFamily="34" charset="0"/>
            </a:endParaRPr>
          </a:p>
        </p:txBody>
      </p:sp>
      <p:pic>
        <p:nvPicPr>
          <p:cNvPr id="42" name="Picture 41">
            <a:extLst>
              <a:ext uri="{FF2B5EF4-FFF2-40B4-BE49-F238E27FC236}">
                <a16:creationId xmlns:a16="http://schemas.microsoft.com/office/drawing/2014/main" id="{CA7E7447-6AF7-9CA5-9E2D-C02D3B46B811}"/>
              </a:ext>
            </a:extLst>
          </p:cNvPr>
          <p:cNvPicPr>
            <a:picLocks noChangeAspect="1"/>
          </p:cNvPicPr>
          <p:nvPr/>
        </p:nvPicPr>
        <p:blipFill>
          <a:blip r:embed="rId11"/>
          <a:stretch>
            <a:fillRect/>
          </a:stretch>
        </p:blipFill>
        <p:spPr>
          <a:xfrm>
            <a:off x="2147862" y="4097892"/>
            <a:ext cx="360000" cy="360000"/>
          </a:xfrm>
          <a:prstGeom prst="rect">
            <a:avLst/>
          </a:prstGeom>
        </p:spPr>
      </p:pic>
      <p:sp>
        <p:nvSpPr>
          <p:cNvPr id="44" name="Oval 43">
            <a:extLst>
              <a:ext uri="{FF2B5EF4-FFF2-40B4-BE49-F238E27FC236}">
                <a16:creationId xmlns:a16="http://schemas.microsoft.com/office/drawing/2014/main" id="{0F4A8002-9DF1-F276-1A74-3A6B9FC1CA17}"/>
              </a:ext>
            </a:extLst>
          </p:cNvPr>
          <p:cNvSpPr/>
          <p:nvPr/>
        </p:nvSpPr>
        <p:spPr>
          <a:xfrm>
            <a:off x="3802897" y="6558670"/>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1</a:t>
            </a:r>
            <a:endParaRPr lang="fr" b="1">
              <a:latin typeface="DINPro-Medium" panose="020B0504020101020102" pitchFamily="34" charset="0"/>
              <a:cs typeface="DINPro-Medium" panose="020B0504020101020102" pitchFamily="34" charset="0"/>
            </a:endParaRPr>
          </a:p>
        </p:txBody>
      </p:sp>
      <p:pic>
        <p:nvPicPr>
          <p:cNvPr id="37" name="Picture 36">
            <a:extLst>
              <a:ext uri="{FF2B5EF4-FFF2-40B4-BE49-F238E27FC236}">
                <a16:creationId xmlns:a16="http://schemas.microsoft.com/office/drawing/2014/main" id="{DE5BFF9C-E692-A6B9-900F-1EAAC7269757}"/>
              </a:ext>
            </a:extLst>
          </p:cNvPr>
          <p:cNvPicPr>
            <a:picLocks noChangeAspect="1"/>
          </p:cNvPicPr>
          <p:nvPr/>
        </p:nvPicPr>
        <p:blipFill rotWithShape="1">
          <a:blip r:embed="rId2">
            <a:extLst>
              <a:ext uri="{28A0092B-C50C-407E-A947-70E740481C1C}">
                <a14:useLocalDpi xmlns:a14="http://schemas.microsoft.com/office/drawing/2010/main" val="0"/>
              </a:ext>
            </a:extLst>
          </a:blip>
          <a:srcRect l="60543" t="2128" r="27193" b="91764"/>
          <a:stretch/>
        </p:blipFill>
        <p:spPr>
          <a:xfrm>
            <a:off x="5483636" y="2113583"/>
            <a:ext cx="2091547" cy="2082599"/>
          </a:xfrm>
          <a:prstGeom prst="ellipse">
            <a:avLst/>
          </a:prstGeom>
          <a:solidFill>
            <a:schemeClr val="bg1">
              <a:lumMod val="85000"/>
            </a:schemeClr>
          </a:solidFill>
          <a:ln w="25400">
            <a:solidFill>
              <a:schemeClr val="bg1"/>
            </a:solidFill>
          </a:ln>
        </p:spPr>
      </p:pic>
      <p:pic>
        <p:nvPicPr>
          <p:cNvPr id="43" name="Picture 42">
            <a:extLst>
              <a:ext uri="{FF2B5EF4-FFF2-40B4-BE49-F238E27FC236}">
                <a16:creationId xmlns:a16="http://schemas.microsoft.com/office/drawing/2014/main" id="{2FC20D89-0870-7835-E024-44CA38B84B4A}"/>
              </a:ext>
            </a:extLst>
          </p:cNvPr>
          <p:cNvPicPr>
            <a:picLocks noChangeAspect="1"/>
          </p:cNvPicPr>
          <p:nvPr/>
        </p:nvPicPr>
        <p:blipFill>
          <a:blip r:embed="rId12"/>
          <a:stretch>
            <a:fillRect/>
          </a:stretch>
        </p:blipFill>
        <p:spPr>
          <a:xfrm>
            <a:off x="6714529" y="2248053"/>
            <a:ext cx="360000" cy="360000"/>
          </a:xfrm>
          <a:prstGeom prst="rect">
            <a:avLst/>
          </a:prstGeom>
        </p:spPr>
      </p:pic>
    </p:spTree>
    <p:extLst>
      <p:ext uri="{BB962C8B-B14F-4D97-AF65-F5344CB8AC3E}">
        <p14:creationId xmlns:p14="http://schemas.microsoft.com/office/powerpoint/2010/main" val="642511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F917F222-3FBE-6BDE-242A-69591AD6CD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792"/>
          <a:stretch/>
        </p:blipFill>
        <p:spPr>
          <a:xfrm>
            <a:off x="296341" y="4484925"/>
            <a:ext cx="7921161" cy="6233617"/>
          </a:xfrm>
          <a:prstGeom prst="rect">
            <a:avLst/>
          </a:prstGeom>
        </p:spPr>
      </p:pic>
      <p:pic>
        <p:nvPicPr>
          <p:cNvPr id="5" name="Picture 4">
            <a:extLst>
              <a:ext uri="{FF2B5EF4-FFF2-40B4-BE49-F238E27FC236}">
                <a16:creationId xmlns:a16="http://schemas.microsoft.com/office/drawing/2014/main" id="{AD909293-DFEB-D97A-0C1C-728CF953B293}"/>
              </a:ext>
            </a:extLst>
          </p:cNvPr>
          <p:cNvPicPr>
            <a:picLocks noChangeAspect="1"/>
          </p:cNvPicPr>
          <p:nvPr/>
        </p:nvPicPr>
        <p:blipFill rotWithShape="1">
          <a:blip r:embed="rId3">
            <a:extLst>
              <a:ext uri="{28A0092B-C50C-407E-A947-70E740481C1C}">
                <a14:useLocalDpi xmlns:a14="http://schemas.microsoft.com/office/drawing/2010/main" val="0"/>
              </a:ext>
            </a:extLst>
          </a:blip>
          <a:srcRect l="57485" t="4679" r="15709" b="74617"/>
          <a:stretch/>
        </p:blipFill>
        <p:spPr>
          <a:xfrm>
            <a:off x="4806344" y="2829262"/>
            <a:ext cx="2865837" cy="2844807"/>
          </a:xfrm>
          <a:prstGeom prst="ellipse">
            <a:avLst/>
          </a:prstGeom>
          <a:ln w="25400">
            <a:solidFill>
              <a:schemeClr val="bg1"/>
            </a:solidFill>
          </a:ln>
        </p:spPr>
      </p:pic>
      <p:sp>
        <p:nvSpPr>
          <p:cNvPr id="12" name="Text Placeholder 11">
            <a:extLst>
              <a:ext uri="{FF2B5EF4-FFF2-40B4-BE49-F238E27FC236}">
                <a16:creationId xmlns:a16="http://schemas.microsoft.com/office/drawing/2014/main" id="{92647624-3F17-106F-2FDB-718315451E5D}"/>
              </a:ext>
            </a:extLst>
          </p:cNvPr>
          <p:cNvSpPr>
            <a:spLocks noGrp="1"/>
          </p:cNvSpPr>
          <p:nvPr>
            <p:ph type="body" sz="quarter" idx="11"/>
          </p:nvPr>
        </p:nvSpPr>
        <p:spPr/>
        <p:txBody>
          <a:bodyPr/>
          <a:lstStyle/>
          <a:p>
            <a:pPr algn="l" rtl="0"/>
            <a:r>
              <a:rPr lang="fr" b="0" i="0" u="none" baseline="0" dirty="0"/>
              <a:t>CARACTÉRISTIQUES TECHNIQUES – MEILLEUR RENDEMENT ÉNERGÉTIQUE</a:t>
            </a:r>
          </a:p>
        </p:txBody>
      </p:sp>
      <p:pic>
        <p:nvPicPr>
          <p:cNvPr id="72" name="Picture 71">
            <a:extLst>
              <a:ext uri="{FF2B5EF4-FFF2-40B4-BE49-F238E27FC236}">
                <a16:creationId xmlns:a16="http://schemas.microsoft.com/office/drawing/2014/main" id="{E97B8587-3945-6A6C-8796-6E1A00C48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693235" y="1364609"/>
            <a:ext cx="2678079" cy="1703804"/>
          </a:xfrm>
          <a:prstGeom prst="rect">
            <a:avLst/>
          </a:prstGeom>
        </p:spPr>
      </p:pic>
      <p:sp>
        <p:nvSpPr>
          <p:cNvPr id="73" name="TextBox 72">
            <a:extLst>
              <a:ext uri="{FF2B5EF4-FFF2-40B4-BE49-F238E27FC236}">
                <a16:creationId xmlns:a16="http://schemas.microsoft.com/office/drawing/2014/main" id="{3FD677C2-0461-6B01-2FC0-017465DFF266}"/>
              </a:ext>
            </a:extLst>
          </p:cNvPr>
          <p:cNvSpPr txBox="1"/>
          <p:nvPr/>
        </p:nvSpPr>
        <p:spPr>
          <a:xfrm>
            <a:off x="9346577" y="1113876"/>
            <a:ext cx="11210794" cy="307777"/>
          </a:xfrm>
          <a:prstGeom prst="rect">
            <a:avLst/>
          </a:prstGeom>
          <a:noFill/>
        </p:spPr>
        <p:txBody>
          <a:bodyPr wrap="square" lIns="0" tIns="0" rIns="0" bIns="0">
            <a:spAutoFit/>
          </a:bodyPr>
          <a:lstStyle/>
          <a:p>
            <a:pPr algn="l" rtl="0"/>
            <a:r>
              <a:rPr lang="fr" sz="2000" b="1" i="0" u="none" baseline="0" dirty="0">
                <a:latin typeface="DINPro" panose="020B0504020101020102" pitchFamily="34" charset="0"/>
                <a:ea typeface="DINPro" panose="020B0504020101020102" pitchFamily="34" charset="0"/>
                <a:cs typeface="DINPro" panose="020B0504020101020102" pitchFamily="34" charset="0"/>
              </a:rPr>
              <a:t>COMPOSÉ : TECHNOLOGIE TECHSYN + NOUVELLE RÉSINE</a:t>
            </a:r>
          </a:p>
        </p:txBody>
      </p:sp>
      <p:sp>
        <p:nvSpPr>
          <p:cNvPr id="74" name="Oval 73">
            <a:extLst>
              <a:ext uri="{FF2B5EF4-FFF2-40B4-BE49-F238E27FC236}">
                <a16:creationId xmlns:a16="http://schemas.microsoft.com/office/drawing/2014/main" id="{C7D7BA09-1438-5637-A6AE-0744EC3B2334}"/>
              </a:ext>
            </a:extLst>
          </p:cNvPr>
          <p:cNvSpPr/>
          <p:nvPr/>
        </p:nvSpPr>
        <p:spPr>
          <a:xfrm>
            <a:off x="8882346" y="1073680"/>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1</a:t>
            </a:r>
            <a:endParaRPr lang="fr" b="1">
              <a:latin typeface="DINPro-Medium" panose="020B0504020101020102" pitchFamily="34" charset="0"/>
              <a:cs typeface="DINPro-Medium" panose="020B0504020101020102" pitchFamily="34" charset="0"/>
            </a:endParaRPr>
          </a:p>
        </p:txBody>
      </p:sp>
      <p:sp>
        <p:nvSpPr>
          <p:cNvPr id="75" name="Google Shape;996;p43">
            <a:extLst>
              <a:ext uri="{FF2B5EF4-FFF2-40B4-BE49-F238E27FC236}">
                <a16:creationId xmlns:a16="http://schemas.microsoft.com/office/drawing/2014/main" id="{2A59FECE-6302-C3EC-9D63-14A4CD0F2EF8}"/>
              </a:ext>
            </a:extLst>
          </p:cNvPr>
          <p:cNvSpPr/>
          <p:nvPr/>
        </p:nvSpPr>
        <p:spPr>
          <a:xfrm>
            <a:off x="8882346" y="1821913"/>
            <a:ext cx="5810889" cy="1107996"/>
          </a:xfrm>
          <a:prstGeom prst="rect">
            <a:avLst/>
          </a:prstGeom>
          <a:noFill/>
          <a:ln>
            <a:noFill/>
          </a:ln>
        </p:spPr>
        <p:txBody>
          <a:bodyPr spcFirstLastPara="1" wrap="square" lIns="0" tIns="0" rIns="0" bIns="0" anchor="t" anchorCtr="0">
            <a:spAutoFit/>
          </a:bodyPr>
          <a:lstStyle/>
          <a:p>
            <a:pPr algn="l" defTabSz="1507846" rtl="0"/>
            <a:r>
              <a:rPr lang="fr-FR" b="1" i="0" u="none" baseline="0" dirty="0">
                <a:solidFill>
                  <a:srgbClr val="000000"/>
                </a:solidFill>
                <a:latin typeface="DINPro" charset="0"/>
                <a:ea typeface="DINPro" charset="0"/>
                <a:cs typeface="DINPro" charset="0"/>
                <a:sym typeface="Arial"/>
              </a:rPr>
              <a:t>Mélange innovant du composé chimique </a:t>
            </a:r>
            <a:r>
              <a:rPr lang="fr-FR" i="0" u="none" baseline="0" dirty="0">
                <a:solidFill>
                  <a:srgbClr val="000000"/>
                </a:solidFill>
                <a:latin typeface="DINPro" charset="0"/>
                <a:ea typeface="DINPro" charset="0"/>
                <a:cs typeface="DINPro" charset="0"/>
                <a:sym typeface="Arial"/>
              </a:rPr>
              <a:t>avec une meilleure répartition des matériaux (polymères) pour améliorer le contrôle des réactions chimiques et la répartition des molécules</a:t>
            </a:r>
            <a:endParaRPr lang="fr-FR" dirty="0">
              <a:solidFill>
                <a:srgbClr val="000000"/>
              </a:solidFill>
              <a:latin typeface="DINPro" charset="0"/>
              <a:ea typeface="DINPro" charset="0"/>
              <a:cs typeface="DINPro" charset="0"/>
              <a:sym typeface="Arial"/>
            </a:endParaRPr>
          </a:p>
        </p:txBody>
      </p:sp>
      <p:pic>
        <p:nvPicPr>
          <p:cNvPr id="76" name="Picture 75">
            <a:extLst>
              <a:ext uri="{FF2B5EF4-FFF2-40B4-BE49-F238E27FC236}">
                <a16:creationId xmlns:a16="http://schemas.microsoft.com/office/drawing/2014/main" id="{3730B372-DA09-952A-3DDF-3E2C49F58D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32437" y="1706200"/>
            <a:ext cx="1402541" cy="864562"/>
          </a:xfrm>
          <a:prstGeom prst="rect">
            <a:avLst/>
          </a:prstGeom>
          <a:ln w="3175">
            <a:solidFill>
              <a:schemeClr val="tx1"/>
            </a:solidFill>
          </a:ln>
        </p:spPr>
      </p:pic>
      <p:cxnSp>
        <p:nvCxnSpPr>
          <p:cNvPr id="77" name="Straight Connector 76">
            <a:extLst>
              <a:ext uri="{FF2B5EF4-FFF2-40B4-BE49-F238E27FC236}">
                <a16:creationId xmlns:a16="http://schemas.microsoft.com/office/drawing/2014/main" id="{4C9793C6-24C9-3702-CE78-CB8C900E58BC}"/>
              </a:ext>
            </a:extLst>
          </p:cNvPr>
          <p:cNvCxnSpPr>
            <a:cxnSpLocks/>
          </p:cNvCxnSpPr>
          <p:nvPr/>
        </p:nvCxnSpPr>
        <p:spPr>
          <a:xfrm>
            <a:off x="8882346" y="3200270"/>
            <a:ext cx="11880000" cy="0"/>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EF8F86D9-6311-E204-AC19-56BA169895C1}"/>
              </a:ext>
            </a:extLst>
          </p:cNvPr>
          <p:cNvCxnSpPr>
            <a:cxnSpLocks/>
          </p:cNvCxnSpPr>
          <p:nvPr/>
        </p:nvCxnSpPr>
        <p:spPr>
          <a:xfrm>
            <a:off x="8882346" y="7065607"/>
            <a:ext cx="11880000" cy="0"/>
          </a:xfrm>
          <a:prstGeom prst="line">
            <a:avLst/>
          </a:prstGeom>
        </p:spPr>
        <p:style>
          <a:lnRef idx="1">
            <a:schemeClr val="dk1"/>
          </a:lnRef>
          <a:fillRef idx="0">
            <a:schemeClr val="dk1"/>
          </a:fillRef>
          <a:effectRef idx="0">
            <a:schemeClr val="dk1"/>
          </a:effectRef>
          <a:fontRef idx="minor">
            <a:schemeClr val="tx1"/>
          </a:fontRef>
        </p:style>
      </p:cxnSp>
      <p:pic>
        <p:nvPicPr>
          <p:cNvPr id="46" name="Graphic 45">
            <a:extLst>
              <a:ext uri="{FF2B5EF4-FFF2-40B4-BE49-F238E27FC236}">
                <a16:creationId xmlns:a16="http://schemas.microsoft.com/office/drawing/2014/main" id="{894A34C0-81EA-7FB2-E60F-9C61C94B00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401" y="885373"/>
            <a:ext cx="595062" cy="595062"/>
          </a:xfrm>
          <a:prstGeom prst="rect">
            <a:avLst/>
          </a:prstGeom>
        </p:spPr>
      </p:pic>
      <p:sp>
        <p:nvSpPr>
          <p:cNvPr id="47" name="Text Placeholder 5">
            <a:extLst>
              <a:ext uri="{FF2B5EF4-FFF2-40B4-BE49-F238E27FC236}">
                <a16:creationId xmlns:a16="http://schemas.microsoft.com/office/drawing/2014/main" id="{8BA2BB1C-9069-9EA7-5223-0F2C654C337C}"/>
              </a:ext>
            </a:extLst>
          </p:cNvPr>
          <p:cNvSpPr>
            <a:spLocks noGrp="1"/>
          </p:cNvSpPr>
          <p:nvPr>
            <p:ph type="body" sz="quarter" idx="12"/>
          </p:nvPr>
        </p:nvSpPr>
        <p:spPr>
          <a:xfrm>
            <a:off x="925250" y="896946"/>
            <a:ext cx="5279017" cy="1107996"/>
          </a:xfrm>
        </p:spPr>
        <p:txBody>
          <a:bodyPr/>
          <a:lstStyle/>
          <a:p>
            <a:pPr marL="720000" indent="-720000" defTabSz="986400">
              <a:spcBef>
                <a:spcPts val="0"/>
              </a:spcBef>
              <a:tabLst>
                <a:tab pos="702000" algn="l"/>
                <a:tab pos="720000" algn="l"/>
                <a:tab pos="738000" algn="l"/>
                <a:tab pos="810000" algn="l"/>
                <a:tab pos="954000" algn="l"/>
                <a:tab pos="1364400" algn="l"/>
                <a:tab pos="2109600" algn="l"/>
              </a:tabLst>
            </a:pPr>
            <a:r>
              <a:rPr lang="fr" b="1" i="0" u="none" spc="70" dirty="0"/>
              <a:t>        </a:t>
            </a:r>
            <a:r>
              <a:rPr lang="fr-FR" sz="2800" b="1" dirty="0">
                <a:latin typeface="Calibri" panose="020F0502020204030204" pitchFamily="34" charset="0"/>
                <a:ea typeface="Yu Gothic" panose="020B0400000000000000" pitchFamily="34" charset="-128"/>
              </a:rPr>
              <a:t>EFFICACITÉ ÉNERGETIQUE AMELIORÉE</a:t>
            </a:r>
            <a:endParaRPr lang="fr-FR" sz="2800" dirty="0">
              <a:latin typeface="Calibri" panose="020F0502020204030204" pitchFamily="34" charset="0"/>
              <a:ea typeface="Yu Gothic" panose="020B0400000000000000" pitchFamily="34" charset="-128"/>
            </a:endParaRPr>
          </a:p>
          <a:p>
            <a:pPr marL="720000" indent="-720000" algn="l" defTabSz="986400" rtl="0">
              <a:spcBef>
                <a:spcPts val="0"/>
              </a:spcBef>
              <a:tabLst>
                <a:tab pos="702000" algn="l"/>
                <a:tab pos="720000" algn="l"/>
                <a:tab pos="738000" algn="l"/>
                <a:tab pos="810000" algn="l"/>
                <a:tab pos="954000" algn="l"/>
                <a:tab pos="1364400" algn="l"/>
                <a:tab pos="2109600" algn="l"/>
              </a:tabLst>
            </a:pPr>
            <a:endParaRPr lang="fr" b="1" i="0" u="none" spc="70" dirty="0"/>
          </a:p>
        </p:txBody>
      </p:sp>
      <p:sp>
        <p:nvSpPr>
          <p:cNvPr id="50" name="Oval 49">
            <a:extLst>
              <a:ext uri="{FF2B5EF4-FFF2-40B4-BE49-F238E27FC236}">
                <a16:creationId xmlns:a16="http://schemas.microsoft.com/office/drawing/2014/main" id="{864E349C-5E9E-0487-A0C7-D4ACEBF2D6D4}"/>
              </a:ext>
            </a:extLst>
          </p:cNvPr>
          <p:cNvSpPr/>
          <p:nvPr/>
        </p:nvSpPr>
        <p:spPr>
          <a:xfrm>
            <a:off x="2585021" y="5410640"/>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1</a:t>
            </a:r>
            <a:endParaRPr lang="fr" b="1">
              <a:latin typeface="DINPro-Medium" panose="020B0504020101020102" pitchFamily="34" charset="0"/>
              <a:cs typeface="DINPro-Medium" panose="020B0504020101020102" pitchFamily="34" charset="0"/>
            </a:endParaRPr>
          </a:p>
        </p:txBody>
      </p:sp>
      <p:sp>
        <p:nvSpPr>
          <p:cNvPr id="52" name="Oval 51">
            <a:extLst>
              <a:ext uri="{FF2B5EF4-FFF2-40B4-BE49-F238E27FC236}">
                <a16:creationId xmlns:a16="http://schemas.microsoft.com/office/drawing/2014/main" id="{40423A07-0175-583A-757B-95645E7C8A2A}"/>
              </a:ext>
            </a:extLst>
          </p:cNvPr>
          <p:cNvSpPr/>
          <p:nvPr/>
        </p:nvSpPr>
        <p:spPr>
          <a:xfrm>
            <a:off x="6442425" y="3428797"/>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3</a:t>
            </a:r>
            <a:endParaRPr lang="fr" b="1">
              <a:latin typeface="DINPro-Medium" panose="020B0504020101020102" pitchFamily="34" charset="0"/>
              <a:cs typeface="DINPro-Medium" panose="020B0504020101020102" pitchFamily="34" charset="0"/>
            </a:endParaRPr>
          </a:p>
        </p:txBody>
      </p:sp>
      <p:sp>
        <p:nvSpPr>
          <p:cNvPr id="55" name="Google Shape;297;p14">
            <a:extLst>
              <a:ext uri="{FF2B5EF4-FFF2-40B4-BE49-F238E27FC236}">
                <a16:creationId xmlns:a16="http://schemas.microsoft.com/office/drawing/2014/main" id="{D2973D35-808E-6416-097A-C41FBFC69832}"/>
              </a:ext>
            </a:extLst>
          </p:cNvPr>
          <p:cNvSpPr txBox="1"/>
          <p:nvPr/>
        </p:nvSpPr>
        <p:spPr>
          <a:xfrm>
            <a:off x="8858408" y="4784548"/>
            <a:ext cx="4694036" cy="1107996"/>
          </a:xfrm>
          <a:prstGeom prst="rect">
            <a:avLst/>
          </a:prstGeom>
          <a:noFill/>
          <a:ln>
            <a:noFill/>
          </a:ln>
        </p:spPr>
        <p:txBody>
          <a:bodyPr spcFirstLastPara="1" wrap="square" lIns="0" tIns="0" rIns="0" bIns="0" anchor="t" anchorCtr="0">
            <a:spAutoFit/>
          </a:bodyPr>
          <a:lstStyle/>
          <a:p>
            <a:pPr algn="l" defTabSz="1507846" rtl="0"/>
            <a:r>
              <a:rPr lang="fr-FR" b="1" i="0" u="none" baseline="0" dirty="0">
                <a:latin typeface="DINPro" charset="0"/>
                <a:ea typeface="DINPro" charset="0"/>
                <a:cs typeface="DINPro" charset="0"/>
              </a:rPr>
              <a:t>Nouveau pli carcasse plus fin et ceintures moins épaisses </a:t>
            </a:r>
            <a:r>
              <a:rPr lang="fr-FR" i="0" u="none" baseline="0" dirty="0">
                <a:latin typeface="DINPro" charset="0"/>
                <a:ea typeface="DINPro" charset="0"/>
                <a:cs typeface="DINPro" charset="0"/>
              </a:rPr>
              <a:t>pour réduire le poids du pneu et l'hystérésis (perte d’énergie lors des déformations).</a:t>
            </a:r>
            <a:endParaRPr lang="fr" i="0" u="none" baseline="0" dirty="0">
              <a:latin typeface="DINPro" charset="0"/>
              <a:ea typeface="DINPro" charset="0"/>
              <a:cs typeface="DINPro" charset="0"/>
            </a:endParaRPr>
          </a:p>
        </p:txBody>
      </p:sp>
      <p:sp>
        <p:nvSpPr>
          <p:cNvPr id="56" name="Google Shape;297;p14">
            <a:extLst>
              <a:ext uri="{FF2B5EF4-FFF2-40B4-BE49-F238E27FC236}">
                <a16:creationId xmlns:a16="http://schemas.microsoft.com/office/drawing/2014/main" id="{30D49116-2408-055F-B71F-7E27586E27D1}"/>
              </a:ext>
            </a:extLst>
          </p:cNvPr>
          <p:cNvSpPr txBox="1"/>
          <p:nvPr/>
        </p:nvSpPr>
        <p:spPr>
          <a:xfrm>
            <a:off x="8882346" y="8019271"/>
            <a:ext cx="5944415" cy="553998"/>
          </a:xfrm>
          <a:prstGeom prst="rect">
            <a:avLst/>
          </a:prstGeom>
          <a:noFill/>
          <a:ln>
            <a:noFill/>
          </a:ln>
        </p:spPr>
        <p:txBody>
          <a:bodyPr spcFirstLastPara="1" wrap="square" lIns="0" tIns="0" rIns="0" bIns="0" anchor="t" anchorCtr="0">
            <a:spAutoFit/>
          </a:bodyPr>
          <a:lstStyle/>
          <a:p>
            <a:pPr algn="l" defTabSz="1507846" rtl="0"/>
            <a:r>
              <a:rPr lang="fr-FR" b="1" i="0" u="none" baseline="0" dirty="0">
                <a:solidFill>
                  <a:srgbClr val="000000"/>
                </a:solidFill>
                <a:latin typeface="DINPro" charset="0"/>
                <a:ea typeface="DINPro" charset="0"/>
                <a:cs typeface="DINPro" charset="0"/>
              </a:rPr>
              <a:t>Forme aérodynamique du </a:t>
            </a:r>
            <a:r>
              <a:rPr lang="fr-FR" b="1" dirty="0">
                <a:latin typeface="DINPro" charset="0"/>
                <a:ea typeface="DINPro" charset="0"/>
                <a:cs typeface="DINPro" charset="0"/>
              </a:rPr>
              <a:t>protecteur de </a:t>
            </a:r>
            <a:r>
              <a:rPr lang="fr-FR" b="1" i="0" u="none" baseline="0" dirty="0">
                <a:latin typeface="DINPro" charset="0"/>
                <a:ea typeface="DINPro" charset="0"/>
                <a:cs typeface="DINPro" charset="0"/>
              </a:rPr>
              <a:t>jante </a:t>
            </a:r>
            <a:r>
              <a:rPr lang="fr-FR" i="0" u="none" baseline="0" dirty="0">
                <a:latin typeface="DINPro" charset="0"/>
                <a:ea typeface="DINPro" charset="0"/>
                <a:cs typeface="DINPro" charset="0"/>
              </a:rPr>
              <a:t>pour limiter </a:t>
            </a:r>
            <a:r>
              <a:rPr lang="fr-FR" i="0" u="none" baseline="0" dirty="0">
                <a:solidFill>
                  <a:srgbClr val="000000"/>
                </a:solidFill>
                <a:latin typeface="DINPro" charset="0"/>
                <a:ea typeface="DINPro" charset="0"/>
                <a:cs typeface="DINPro" charset="0"/>
              </a:rPr>
              <a:t>les déformations excessives et réduire les forces de traînée</a:t>
            </a:r>
            <a:endParaRPr lang="fr" b="0" i="0" u="none" baseline="0" dirty="0">
              <a:solidFill>
                <a:srgbClr val="000000"/>
              </a:solidFill>
              <a:latin typeface="DINPro" charset="0"/>
              <a:ea typeface="DINPro" charset="0"/>
              <a:cs typeface="DINPro" charset="0"/>
            </a:endParaRPr>
          </a:p>
        </p:txBody>
      </p:sp>
      <p:sp>
        <p:nvSpPr>
          <p:cNvPr id="58" name="TextBox 57">
            <a:extLst>
              <a:ext uri="{FF2B5EF4-FFF2-40B4-BE49-F238E27FC236}">
                <a16:creationId xmlns:a16="http://schemas.microsoft.com/office/drawing/2014/main" id="{C7777378-914B-EB18-74D6-A292FE668E8F}"/>
              </a:ext>
            </a:extLst>
          </p:cNvPr>
          <p:cNvSpPr txBox="1"/>
          <p:nvPr/>
        </p:nvSpPr>
        <p:spPr>
          <a:xfrm>
            <a:off x="9346577" y="3977292"/>
            <a:ext cx="4044484" cy="584775"/>
          </a:xfrm>
          <a:prstGeom prst="rect">
            <a:avLst/>
          </a:prstGeom>
          <a:noFill/>
        </p:spPr>
        <p:txBody>
          <a:bodyPr wrap="square" lIns="0" tIns="0" rIns="0" bIns="0">
            <a:spAutoFit/>
          </a:bodyPr>
          <a:lstStyle/>
          <a:p>
            <a:pPr algn="l" rtl="0"/>
            <a:r>
              <a:rPr lang="fr-FR" b="1" dirty="0">
                <a:latin typeface="Calibri" panose="020F0502020204030204" pitchFamily="34" charset="0"/>
              </a:rPr>
              <a:t>Fibre</a:t>
            </a:r>
            <a:r>
              <a:rPr lang="fr-FR" sz="1800" b="1" i="0" u="none" strike="noStrike" dirty="0">
                <a:effectLst/>
                <a:latin typeface="Calibri" panose="020F0502020204030204" pitchFamily="34" charset="0"/>
              </a:rPr>
              <a:t> permettant </a:t>
            </a:r>
            <a:r>
              <a:rPr lang="fr-FR" sz="1800" b="1" i="0" u="none" strike="noStrike" dirty="0">
                <a:solidFill>
                  <a:srgbClr val="000000"/>
                </a:solidFill>
                <a:effectLst/>
                <a:latin typeface="Calibri" panose="020F0502020204030204" pitchFamily="34" charset="0"/>
              </a:rPr>
              <a:t>d'abaisser le coefficient de résistance au roulement</a:t>
            </a:r>
            <a:r>
              <a:rPr lang="fr-FR" sz="2000" b="1" dirty="0"/>
              <a:t> </a:t>
            </a:r>
            <a:endParaRPr lang="fr" sz="2000" b="1" i="0" u="none" baseline="0" dirty="0">
              <a:latin typeface="DINPro" panose="020B0504020101020102" pitchFamily="34" charset="0"/>
              <a:ea typeface="DINPro" panose="020B0504020101020102" pitchFamily="34" charset="0"/>
              <a:cs typeface="DINPro" panose="020B0504020101020102" pitchFamily="34" charset="0"/>
            </a:endParaRPr>
          </a:p>
        </p:txBody>
      </p:sp>
      <p:sp>
        <p:nvSpPr>
          <p:cNvPr id="79" name="TextBox 78">
            <a:extLst>
              <a:ext uri="{FF2B5EF4-FFF2-40B4-BE49-F238E27FC236}">
                <a16:creationId xmlns:a16="http://schemas.microsoft.com/office/drawing/2014/main" id="{4B8F26B3-FA19-60BC-F3DA-0D0C57899CF5}"/>
              </a:ext>
            </a:extLst>
          </p:cNvPr>
          <p:cNvSpPr txBox="1"/>
          <p:nvPr/>
        </p:nvSpPr>
        <p:spPr>
          <a:xfrm>
            <a:off x="9333842" y="7428001"/>
            <a:ext cx="5078217" cy="307777"/>
          </a:xfrm>
          <a:prstGeom prst="rect">
            <a:avLst/>
          </a:prstGeom>
          <a:noFill/>
        </p:spPr>
        <p:txBody>
          <a:bodyPr wrap="square" lIns="0" tIns="0" rIns="0" bIns="0">
            <a:spAutoFit/>
          </a:bodyPr>
          <a:lstStyle/>
          <a:p>
            <a:pPr marR="0" lvl="0" indent="0" algn="l" rtl="0" fontAlgn="auto">
              <a:lnSpc>
                <a:spcPct val="100000"/>
              </a:lnSpc>
              <a:spcBef>
                <a:spcPts val="710"/>
              </a:spcBef>
              <a:spcAft>
                <a:spcPts val="0"/>
              </a:spcAft>
              <a:buClrTx/>
              <a:buSzTx/>
              <a:buFontTx/>
              <a:buNone/>
              <a:tabLst/>
              <a:defRPr/>
            </a:pPr>
            <a:r>
              <a:rPr lang="fr-FR" sz="2000" b="1" i="0" u="none" baseline="0" dirty="0">
                <a:latin typeface="DINPro" panose="020B0504020101020102" pitchFamily="34" charset="0"/>
                <a:ea typeface="DINPro" panose="020B0504020101020102" pitchFamily="34" charset="0"/>
                <a:cs typeface="DINPro" panose="020B0504020101020102" pitchFamily="34" charset="0"/>
              </a:rPr>
              <a:t>DESSIN DE LA CAVITÉ</a:t>
            </a:r>
            <a:endParaRPr lang="fr" sz="2000" b="1" i="0" u="none" baseline="0" dirty="0">
              <a:latin typeface="DINPro" panose="020B0504020101020102" pitchFamily="34" charset="0"/>
              <a:ea typeface="DINPro" panose="020B0504020101020102" pitchFamily="34" charset="0"/>
              <a:cs typeface="DINPro" panose="020B0504020101020102" pitchFamily="34" charset="0"/>
            </a:endParaRPr>
          </a:p>
        </p:txBody>
      </p:sp>
      <p:grpSp>
        <p:nvGrpSpPr>
          <p:cNvPr id="80" name="Group 79">
            <a:extLst>
              <a:ext uri="{FF2B5EF4-FFF2-40B4-BE49-F238E27FC236}">
                <a16:creationId xmlns:a16="http://schemas.microsoft.com/office/drawing/2014/main" id="{AA41E921-911F-DF15-0B68-0BE6C8A595B6}"/>
              </a:ext>
            </a:extLst>
          </p:cNvPr>
          <p:cNvGrpSpPr/>
          <p:nvPr/>
        </p:nvGrpSpPr>
        <p:grpSpPr>
          <a:xfrm>
            <a:off x="15214592" y="7230033"/>
            <a:ext cx="3627117" cy="3244407"/>
            <a:chOff x="15241306" y="7156111"/>
            <a:chExt cx="3627117" cy="3244407"/>
          </a:xfrm>
        </p:grpSpPr>
        <p:sp>
          <p:nvSpPr>
            <p:cNvPr id="81" name="Arrow: Down 49">
              <a:extLst>
                <a:ext uri="{FF2B5EF4-FFF2-40B4-BE49-F238E27FC236}">
                  <a16:creationId xmlns:a16="http://schemas.microsoft.com/office/drawing/2014/main" id="{FC3C13F4-CBEB-C5B0-82D3-B50C95813C0E}"/>
                </a:ext>
              </a:extLst>
            </p:cNvPr>
            <p:cNvSpPr/>
            <p:nvPr/>
          </p:nvSpPr>
          <p:spPr>
            <a:xfrm rot="2232145">
              <a:off x="16947408" y="9467526"/>
              <a:ext cx="249934" cy="305451"/>
            </a:xfrm>
            <a:prstGeom prst="downArrow">
              <a:avLst/>
            </a:prstGeom>
            <a:solidFill>
              <a:srgbClr val="14C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cs typeface="DINPro" panose="020B0504020101020102" pitchFamily="34" charset="0"/>
              </a:endParaRPr>
            </a:p>
          </p:txBody>
        </p:sp>
        <p:sp>
          <p:nvSpPr>
            <p:cNvPr id="82" name="Rectangle 81">
              <a:extLst>
                <a:ext uri="{FF2B5EF4-FFF2-40B4-BE49-F238E27FC236}">
                  <a16:creationId xmlns:a16="http://schemas.microsoft.com/office/drawing/2014/main" id="{E9BC9177-02F0-485C-0E77-BC8DFFF2AEEC}"/>
                </a:ext>
              </a:extLst>
            </p:cNvPr>
            <p:cNvSpPr/>
            <p:nvPr/>
          </p:nvSpPr>
          <p:spPr>
            <a:xfrm>
              <a:off x="15429812" y="7156840"/>
              <a:ext cx="1199624"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STANDARD</a:t>
              </a:r>
            </a:p>
          </p:txBody>
        </p:sp>
        <p:sp>
          <p:nvSpPr>
            <p:cNvPr id="83" name="Rectangle 82">
              <a:extLst>
                <a:ext uri="{FF2B5EF4-FFF2-40B4-BE49-F238E27FC236}">
                  <a16:creationId xmlns:a16="http://schemas.microsoft.com/office/drawing/2014/main" id="{85E702D1-E90E-8FD5-FAB5-3D62F647D6FA}"/>
                </a:ext>
              </a:extLst>
            </p:cNvPr>
            <p:cNvSpPr/>
            <p:nvPr/>
          </p:nvSpPr>
          <p:spPr>
            <a:xfrm>
              <a:off x="16527932" y="7156111"/>
              <a:ext cx="1883033"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AÉRODYNAMIQUE</a:t>
              </a:r>
            </a:p>
          </p:txBody>
        </p:sp>
        <p:pic>
          <p:nvPicPr>
            <p:cNvPr id="87" name="Picture 86" descr="A picture containing lamp&#10;&#10;Description automatically generated">
              <a:extLst>
                <a:ext uri="{FF2B5EF4-FFF2-40B4-BE49-F238E27FC236}">
                  <a16:creationId xmlns:a16="http://schemas.microsoft.com/office/drawing/2014/main" id="{7F3C9D8A-75CD-262F-E448-084AF54A66D0}"/>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0461" t="3973" r="26013" b="19025"/>
            <a:stretch/>
          </p:blipFill>
          <p:spPr>
            <a:xfrm>
              <a:off x="15431528" y="7676732"/>
              <a:ext cx="769029" cy="2551074"/>
            </a:xfrm>
            <a:prstGeom prst="rect">
              <a:avLst/>
            </a:prstGeom>
          </p:spPr>
        </p:pic>
        <p:pic>
          <p:nvPicPr>
            <p:cNvPr id="88" name="Picture 87" descr="A picture containing lamp&#10;&#10;Description automatically generated">
              <a:extLst>
                <a:ext uri="{FF2B5EF4-FFF2-40B4-BE49-F238E27FC236}">
                  <a16:creationId xmlns:a16="http://schemas.microsoft.com/office/drawing/2014/main" id="{8A808049-D03E-9728-B70C-570067241B2D}"/>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3024" r="32957" b="16562"/>
            <a:stretch/>
          </p:blipFill>
          <p:spPr>
            <a:xfrm>
              <a:off x="16690905" y="7502779"/>
              <a:ext cx="577330" cy="2551071"/>
            </a:xfrm>
            <a:prstGeom prst="rect">
              <a:avLst/>
            </a:prstGeom>
          </p:spPr>
        </p:pic>
        <p:cxnSp>
          <p:nvCxnSpPr>
            <p:cNvPr id="89" name="Straight Connector 88">
              <a:extLst>
                <a:ext uri="{FF2B5EF4-FFF2-40B4-BE49-F238E27FC236}">
                  <a16:creationId xmlns:a16="http://schemas.microsoft.com/office/drawing/2014/main" id="{33617E7F-82BE-5C3F-C52C-DC6ABC57A8A0}"/>
                </a:ext>
              </a:extLst>
            </p:cNvPr>
            <p:cNvCxnSpPr/>
            <p:nvPr/>
          </p:nvCxnSpPr>
          <p:spPr>
            <a:xfrm>
              <a:off x="15515829" y="7505621"/>
              <a:ext cx="0" cy="2648161"/>
            </a:xfrm>
            <a:prstGeom prst="line">
              <a:avLst/>
            </a:prstGeom>
            <a:ln w="19050">
              <a:solidFill>
                <a:srgbClr val="00B050"/>
              </a:solidFill>
            </a:ln>
          </p:spPr>
          <p:style>
            <a:lnRef idx="1">
              <a:schemeClr val="accent3"/>
            </a:lnRef>
            <a:fillRef idx="0">
              <a:schemeClr val="accent3"/>
            </a:fillRef>
            <a:effectRef idx="0">
              <a:schemeClr val="accent3"/>
            </a:effectRef>
            <a:fontRef idx="minor">
              <a:schemeClr val="tx1"/>
            </a:fontRef>
          </p:style>
        </p:cxnSp>
        <p:cxnSp>
          <p:nvCxnSpPr>
            <p:cNvPr id="90" name="Straight Connector 89">
              <a:extLst>
                <a:ext uri="{FF2B5EF4-FFF2-40B4-BE49-F238E27FC236}">
                  <a16:creationId xmlns:a16="http://schemas.microsoft.com/office/drawing/2014/main" id="{72B8F44D-CAF7-E3F1-AE03-EA46CA8EFCE7}"/>
                </a:ext>
              </a:extLst>
            </p:cNvPr>
            <p:cNvCxnSpPr/>
            <p:nvPr/>
          </p:nvCxnSpPr>
          <p:spPr>
            <a:xfrm>
              <a:off x="16798993" y="7544656"/>
              <a:ext cx="0" cy="2648161"/>
            </a:xfrm>
            <a:prstGeom prst="line">
              <a:avLst/>
            </a:prstGeom>
            <a:ln w="19050">
              <a:solidFill>
                <a:srgbClr val="00B050"/>
              </a:solidFill>
            </a:ln>
          </p:spPr>
          <p:style>
            <a:lnRef idx="1">
              <a:schemeClr val="accent3"/>
            </a:lnRef>
            <a:fillRef idx="0">
              <a:schemeClr val="accent3"/>
            </a:fillRef>
            <a:effectRef idx="0">
              <a:schemeClr val="accent3"/>
            </a:effectRef>
            <a:fontRef idx="minor">
              <a:schemeClr val="tx1"/>
            </a:fontRef>
          </p:style>
        </p:cxnSp>
        <p:sp>
          <p:nvSpPr>
            <p:cNvPr id="91" name="Arrow: Down 61">
              <a:extLst>
                <a:ext uri="{FF2B5EF4-FFF2-40B4-BE49-F238E27FC236}">
                  <a16:creationId xmlns:a16="http://schemas.microsoft.com/office/drawing/2014/main" id="{AECD37A5-8B68-871E-03A7-CC29208378E3}"/>
                </a:ext>
              </a:extLst>
            </p:cNvPr>
            <p:cNvSpPr/>
            <p:nvPr/>
          </p:nvSpPr>
          <p:spPr>
            <a:xfrm rot="2232145">
              <a:off x="16992138" y="8273184"/>
              <a:ext cx="249934" cy="305451"/>
            </a:xfrm>
            <a:prstGeom prst="downArrow">
              <a:avLst/>
            </a:prstGeom>
            <a:solidFill>
              <a:srgbClr val="14C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cs typeface="DINPro" panose="020B0504020101020102" pitchFamily="34" charset="0"/>
              </a:endParaRPr>
            </a:p>
          </p:txBody>
        </p:sp>
        <p:sp>
          <p:nvSpPr>
            <p:cNvPr id="92" name="Rectangle 91">
              <a:extLst>
                <a:ext uri="{FF2B5EF4-FFF2-40B4-BE49-F238E27FC236}">
                  <a16:creationId xmlns:a16="http://schemas.microsoft.com/office/drawing/2014/main" id="{780354BE-8802-CE9F-65F5-EF85EB46915D}"/>
                </a:ext>
              </a:extLst>
            </p:cNvPr>
            <p:cNvSpPr/>
            <p:nvPr/>
          </p:nvSpPr>
          <p:spPr>
            <a:xfrm>
              <a:off x="17216806" y="8054881"/>
              <a:ext cx="800393" cy="533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Forme plate</a:t>
              </a:r>
            </a:p>
          </p:txBody>
        </p:sp>
        <p:sp>
          <p:nvSpPr>
            <p:cNvPr id="93" name="Rectangle 92">
              <a:extLst>
                <a:ext uri="{FF2B5EF4-FFF2-40B4-BE49-F238E27FC236}">
                  <a16:creationId xmlns:a16="http://schemas.microsoft.com/office/drawing/2014/main" id="{1A952A59-B130-B647-A4E1-A624AB01E7D5}"/>
                </a:ext>
              </a:extLst>
            </p:cNvPr>
            <p:cNvSpPr/>
            <p:nvPr/>
          </p:nvSpPr>
          <p:spPr>
            <a:xfrm>
              <a:off x="17221763" y="9088342"/>
              <a:ext cx="1646660" cy="500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FR" sz="14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Bord arrondi du protecteur de jante</a:t>
              </a:r>
              <a:endParaRPr lang="fr" sz="14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endParaRPr>
            </a:p>
          </p:txBody>
        </p:sp>
        <p:sp>
          <p:nvSpPr>
            <p:cNvPr id="94" name="Oval 93">
              <a:extLst>
                <a:ext uri="{FF2B5EF4-FFF2-40B4-BE49-F238E27FC236}">
                  <a16:creationId xmlns:a16="http://schemas.microsoft.com/office/drawing/2014/main" id="{D51DF153-D4F4-2CC4-C9CD-4571786F0E47}"/>
                </a:ext>
              </a:extLst>
            </p:cNvPr>
            <p:cNvSpPr/>
            <p:nvPr/>
          </p:nvSpPr>
          <p:spPr>
            <a:xfrm>
              <a:off x="15241306" y="9272098"/>
              <a:ext cx="2135741" cy="11284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cs typeface="DINPro" panose="020B0504020101020102" pitchFamily="34" charset="0"/>
              </a:endParaRPr>
            </a:p>
          </p:txBody>
        </p:sp>
        <p:pic>
          <p:nvPicPr>
            <p:cNvPr id="95" name="Picture 94">
              <a:extLst>
                <a:ext uri="{FF2B5EF4-FFF2-40B4-BE49-F238E27FC236}">
                  <a16:creationId xmlns:a16="http://schemas.microsoft.com/office/drawing/2014/main" id="{ADA0E822-9491-E4DC-42C1-51503D43D195}"/>
                </a:ext>
              </a:extLst>
            </p:cNvPr>
            <p:cNvPicPr>
              <a:picLocks noChangeAspect="1"/>
            </p:cNvPicPr>
            <p:nvPr/>
          </p:nvPicPr>
          <p:blipFill rotWithShape="1">
            <a:blip r:embed="rId10">
              <a:clrChange>
                <a:clrFrom>
                  <a:srgbClr val="FFFFFF"/>
                </a:clrFrom>
                <a:clrTo>
                  <a:srgbClr val="FFFFFF">
                    <a:alpha val="0"/>
                  </a:srgbClr>
                </a:clrTo>
              </a:clrChange>
            </a:blip>
            <a:srcRect t="65017" r="53874"/>
            <a:stretch/>
          </p:blipFill>
          <p:spPr>
            <a:xfrm>
              <a:off x="15274584" y="9546729"/>
              <a:ext cx="362868" cy="507121"/>
            </a:xfrm>
            <a:prstGeom prst="rect">
              <a:avLst/>
            </a:prstGeom>
          </p:spPr>
        </p:pic>
        <p:pic>
          <p:nvPicPr>
            <p:cNvPr id="96" name="Picture 95">
              <a:extLst>
                <a:ext uri="{FF2B5EF4-FFF2-40B4-BE49-F238E27FC236}">
                  <a16:creationId xmlns:a16="http://schemas.microsoft.com/office/drawing/2014/main" id="{88A57CDC-6B6C-043B-6937-87FE9C3E79DE}"/>
                </a:ext>
              </a:extLst>
            </p:cNvPr>
            <p:cNvPicPr>
              <a:picLocks noChangeAspect="1"/>
            </p:cNvPicPr>
            <p:nvPr/>
          </p:nvPicPr>
          <p:blipFill rotWithShape="1">
            <a:blip r:embed="rId10">
              <a:clrChange>
                <a:clrFrom>
                  <a:srgbClr val="FFFFFF"/>
                </a:clrFrom>
                <a:clrTo>
                  <a:srgbClr val="FFFFFF">
                    <a:alpha val="0"/>
                  </a:srgbClr>
                </a:clrTo>
              </a:clrChange>
            </a:blip>
            <a:srcRect t="65017" r="53874"/>
            <a:stretch/>
          </p:blipFill>
          <p:spPr>
            <a:xfrm>
              <a:off x="15333926" y="9121291"/>
              <a:ext cx="304420" cy="425438"/>
            </a:xfrm>
            <a:prstGeom prst="rect">
              <a:avLst/>
            </a:prstGeom>
          </p:spPr>
        </p:pic>
      </p:grpSp>
      <p:sp>
        <p:nvSpPr>
          <p:cNvPr id="97" name="Oval 96">
            <a:extLst>
              <a:ext uri="{FF2B5EF4-FFF2-40B4-BE49-F238E27FC236}">
                <a16:creationId xmlns:a16="http://schemas.microsoft.com/office/drawing/2014/main" id="{3B2DE591-843F-2A8C-25A3-299F14690B0A}"/>
              </a:ext>
            </a:extLst>
          </p:cNvPr>
          <p:cNvSpPr/>
          <p:nvPr/>
        </p:nvSpPr>
        <p:spPr>
          <a:xfrm>
            <a:off x="8882346" y="3958100"/>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2</a:t>
            </a:r>
            <a:endParaRPr lang="fr" b="1">
              <a:latin typeface="DINPro-Medium" panose="020B0504020101020102" pitchFamily="34" charset="0"/>
              <a:cs typeface="DINPro-Medium" panose="020B0504020101020102" pitchFamily="34" charset="0"/>
            </a:endParaRPr>
          </a:p>
        </p:txBody>
      </p:sp>
      <p:sp>
        <p:nvSpPr>
          <p:cNvPr id="98" name="Oval 97">
            <a:extLst>
              <a:ext uri="{FF2B5EF4-FFF2-40B4-BE49-F238E27FC236}">
                <a16:creationId xmlns:a16="http://schemas.microsoft.com/office/drawing/2014/main" id="{C2B5D24B-B5D0-4819-7E89-1F1CFBFBF445}"/>
              </a:ext>
            </a:extLst>
          </p:cNvPr>
          <p:cNvSpPr/>
          <p:nvPr/>
        </p:nvSpPr>
        <p:spPr>
          <a:xfrm>
            <a:off x="8882346" y="7405871"/>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3</a:t>
            </a:r>
            <a:endParaRPr lang="fr" b="1">
              <a:latin typeface="DINPro-Medium" panose="020B0504020101020102" pitchFamily="34" charset="0"/>
              <a:cs typeface="DINPro-Medium" panose="020B0504020101020102" pitchFamily="34" charset="0"/>
            </a:endParaRPr>
          </a:p>
        </p:txBody>
      </p:sp>
      <p:pic>
        <p:nvPicPr>
          <p:cNvPr id="7" name="Picture 6">
            <a:extLst>
              <a:ext uri="{FF2B5EF4-FFF2-40B4-BE49-F238E27FC236}">
                <a16:creationId xmlns:a16="http://schemas.microsoft.com/office/drawing/2014/main" id="{E29452F6-E9A5-6B1F-8014-A2BE1BA942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01226" y="3548303"/>
            <a:ext cx="3929859" cy="3517857"/>
          </a:xfrm>
          <a:prstGeom prst="rect">
            <a:avLst/>
          </a:prstGeom>
        </p:spPr>
      </p:pic>
      <p:sp>
        <p:nvSpPr>
          <p:cNvPr id="53" name="Oval 52">
            <a:extLst>
              <a:ext uri="{FF2B5EF4-FFF2-40B4-BE49-F238E27FC236}">
                <a16:creationId xmlns:a16="http://schemas.microsoft.com/office/drawing/2014/main" id="{46A01208-E545-5183-DADE-491CA600BB0A}"/>
              </a:ext>
            </a:extLst>
          </p:cNvPr>
          <p:cNvSpPr/>
          <p:nvPr/>
        </p:nvSpPr>
        <p:spPr>
          <a:xfrm>
            <a:off x="15242132" y="5566437"/>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2</a:t>
            </a:r>
            <a:endParaRPr lang="fr" b="1">
              <a:latin typeface="DINPro-Medium" panose="020B0504020101020102" pitchFamily="34" charset="0"/>
              <a:cs typeface="DINPro-Medium" panose="020B0504020101020102" pitchFamily="34" charset="0"/>
            </a:endParaRPr>
          </a:p>
        </p:txBody>
      </p:sp>
      <p:sp>
        <p:nvSpPr>
          <p:cNvPr id="51" name="Oval 50">
            <a:extLst>
              <a:ext uri="{FF2B5EF4-FFF2-40B4-BE49-F238E27FC236}">
                <a16:creationId xmlns:a16="http://schemas.microsoft.com/office/drawing/2014/main" id="{C4759D2B-6774-DFA4-ECA8-7716875B5E00}"/>
              </a:ext>
            </a:extLst>
          </p:cNvPr>
          <p:cNvSpPr/>
          <p:nvPr/>
        </p:nvSpPr>
        <p:spPr>
          <a:xfrm>
            <a:off x="17478288" y="3943804"/>
            <a:ext cx="360000" cy="36000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2000" b="1" i="0" u="none" baseline="0">
                <a:latin typeface="DINPro-Medium" panose="020B0504020101020102" pitchFamily="34" charset="0"/>
                <a:ea typeface="DINPro-Medium" panose="020B0504020101020102" pitchFamily="34" charset="0"/>
                <a:cs typeface="DINPro-Medium" panose="020B0504020101020102" pitchFamily="34" charset="0"/>
              </a:rPr>
              <a:t>3</a:t>
            </a:r>
            <a:endParaRPr lang="fr" b="1">
              <a:latin typeface="DINPro-Medium" panose="020B0504020101020102" pitchFamily="34" charset="0"/>
              <a:cs typeface="DINPro-Medium" panose="020B0504020101020102" pitchFamily="34" charset="0"/>
            </a:endParaRPr>
          </a:p>
        </p:txBody>
      </p:sp>
    </p:spTree>
    <p:extLst>
      <p:ext uri="{BB962C8B-B14F-4D97-AF65-F5344CB8AC3E}">
        <p14:creationId xmlns:p14="http://schemas.microsoft.com/office/powerpoint/2010/main" val="3478595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1" name="Google Shape;991;p43"/>
          <p:cNvSpPr/>
          <p:nvPr/>
        </p:nvSpPr>
        <p:spPr>
          <a:xfrm>
            <a:off x="1022716" y="2300688"/>
            <a:ext cx="6443056" cy="7343180"/>
          </a:xfrm>
          <a:prstGeom prst="rect">
            <a:avLst/>
          </a:prstGeom>
          <a:solidFill>
            <a:schemeClr val="lt1"/>
          </a:solidFill>
          <a:ln>
            <a:noFill/>
          </a:ln>
          <a:effectLst>
            <a:outerShdw blurRad="495300" dist="38100" dir="8100000" algn="tr" rotWithShape="0">
              <a:srgbClr val="000000">
                <a:alpha val="9803"/>
              </a:srgbClr>
            </a:outerShdw>
          </a:effectLst>
        </p:spPr>
        <p:txBody>
          <a:bodyPr spcFirstLastPara="1" wrap="square" lIns="91412" tIns="45694" rIns="91412" bIns="45694" anchor="ctr" anchorCtr="0">
            <a:noAutofit/>
          </a:bodyPr>
          <a:lstStyle/>
          <a:p>
            <a:pPr algn="ctr" defTabSz="1507776" rtl="0"/>
            <a:endParaRPr sz="1801">
              <a:solidFill>
                <a:srgbClr val="FFFFFF"/>
              </a:solidFill>
              <a:latin typeface="Calibri"/>
              <a:ea typeface="Calibri"/>
              <a:cs typeface="Calibri"/>
              <a:sym typeface="Calibri"/>
            </a:endParaRPr>
          </a:p>
        </p:txBody>
      </p:sp>
      <p:sp>
        <p:nvSpPr>
          <p:cNvPr id="993" name="Google Shape;993;p43"/>
          <p:cNvSpPr/>
          <p:nvPr/>
        </p:nvSpPr>
        <p:spPr>
          <a:xfrm>
            <a:off x="8228514" y="6150312"/>
            <a:ext cx="7262121" cy="864971"/>
          </a:xfrm>
          <a:prstGeom prst="rect">
            <a:avLst/>
          </a:prstGeom>
          <a:solidFill>
            <a:srgbClr val="F2F2F2"/>
          </a:solidFill>
          <a:ln>
            <a:noFill/>
          </a:ln>
        </p:spPr>
        <p:txBody>
          <a:bodyPr spcFirstLastPara="1" wrap="square" lIns="288000" tIns="45694" rIns="611914" bIns="45694" anchor="ctr" anchorCtr="0">
            <a:noAutofit/>
          </a:bodyPr>
          <a:lstStyle/>
          <a:p>
            <a:pPr algn="l" defTabSz="1507776" rtl="0"/>
            <a:r>
              <a:rPr lang="fr" sz="1600" b="1" i="0" u="none" spc="-20" baseline="0" dirty="0">
                <a:solidFill>
                  <a:srgbClr val="000000"/>
                </a:solidFill>
                <a:latin typeface="DINPro" charset="0"/>
                <a:ea typeface="DINPro" charset="0"/>
                <a:cs typeface="DINPro" charset="0"/>
                <a:sym typeface="Arial"/>
              </a:rPr>
              <a:t>INTERACTION CHARGE-POLYMÈRE RENFORCÉE</a:t>
            </a:r>
            <a:endParaRPr sz="1600" b="1" spc="-20" dirty="0">
              <a:solidFill>
                <a:srgbClr val="000000"/>
              </a:solidFill>
              <a:latin typeface="DINPro" charset="0"/>
              <a:ea typeface="DINPro" charset="0"/>
              <a:cs typeface="DINPro" charset="0"/>
              <a:sym typeface="Arial"/>
            </a:endParaRPr>
          </a:p>
          <a:p>
            <a:pPr algn="l" defTabSz="1507776" rtl="0"/>
            <a:r>
              <a:rPr lang="fr" sz="1600" b="0" i="0" u="none" baseline="0" dirty="0">
                <a:solidFill>
                  <a:srgbClr val="000000"/>
                </a:solidFill>
                <a:latin typeface="DINPro" charset="0"/>
                <a:ea typeface="DINPro" charset="0"/>
                <a:cs typeface="DINPro" charset="0"/>
                <a:sym typeface="Arial"/>
              </a:rPr>
              <a:t>Chimie </a:t>
            </a:r>
            <a:r>
              <a:rPr lang="fr" sz="1600" b="0" i="0" u="none" dirty="0">
                <a:solidFill>
                  <a:srgbClr val="000000"/>
                </a:solidFill>
                <a:latin typeface="DINPro" charset="0"/>
                <a:ea typeface="DINPro" charset="0"/>
                <a:cs typeface="DINPro" charset="0"/>
                <a:sym typeface="Arial"/>
              </a:rPr>
              <a:t>Silice-Polymère</a:t>
            </a:r>
            <a:r>
              <a:rPr lang="fr" sz="1600" b="0" i="0" u="none" baseline="0" dirty="0">
                <a:solidFill>
                  <a:srgbClr val="000000"/>
                </a:solidFill>
                <a:latin typeface="DINPro" charset="0"/>
                <a:ea typeface="DINPro" charset="0"/>
                <a:cs typeface="DINPro" charset="0"/>
                <a:sym typeface="Arial"/>
              </a:rPr>
              <a:t> optimisée</a:t>
            </a:r>
            <a:endParaRPr sz="1801" dirty="0">
              <a:solidFill>
                <a:srgbClr val="000000"/>
              </a:solidFill>
              <a:latin typeface="DINPro" charset="0"/>
              <a:ea typeface="DINPro" charset="0"/>
              <a:cs typeface="DINPro" charset="0"/>
            </a:endParaRPr>
          </a:p>
        </p:txBody>
      </p:sp>
      <p:sp>
        <p:nvSpPr>
          <p:cNvPr id="994" name="Google Shape;994;p43"/>
          <p:cNvSpPr/>
          <p:nvPr/>
        </p:nvSpPr>
        <p:spPr>
          <a:xfrm>
            <a:off x="8228514" y="8775004"/>
            <a:ext cx="7262121" cy="864971"/>
          </a:xfrm>
          <a:prstGeom prst="rect">
            <a:avLst/>
          </a:prstGeom>
          <a:solidFill>
            <a:srgbClr val="F2F2F2"/>
          </a:solidFill>
          <a:ln>
            <a:noFill/>
          </a:ln>
        </p:spPr>
        <p:txBody>
          <a:bodyPr spcFirstLastPara="1" wrap="square" lIns="288000" tIns="45694" rIns="611914" bIns="45694" anchor="ctr" anchorCtr="0">
            <a:noAutofit/>
          </a:bodyPr>
          <a:lstStyle/>
          <a:p>
            <a:pPr algn="l" defTabSz="1507776" rtl="0"/>
            <a:r>
              <a:rPr lang="fr" sz="1600" b="1" i="0" u="none" baseline="0" dirty="0">
                <a:solidFill>
                  <a:srgbClr val="000000"/>
                </a:solidFill>
                <a:latin typeface="DINPro" charset="0"/>
                <a:ea typeface="DINPro" charset="0"/>
                <a:cs typeface="DINPro" charset="0"/>
                <a:sym typeface="Arial"/>
              </a:rPr>
              <a:t>MÉLANGE RÉACTIF</a:t>
            </a:r>
            <a:endParaRPr sz="1600" b="1" dirty="0">
              <a:solidFill>
                <a:srgbClr val="000000"/>
              </a:solidFill>
              <a:latin typeface="DINPro" charset="0"/>
              <a:ea typeface="DINPro" charset="0"/>
              <a:cs typeface="DINPro" charset="0"/>
              <a:sym typeface="Arial"/>
            </a:endParaRPr>
          </a:p>
          <a:p>
            <a:pPr algn="l" defTabSz="1507776" rtl="0"/>
            <a:r>
              <a:rPr lang="fr" sz="1600" b="0" i="0" u="none" baseline="0" dirty="0">
                <a:solidFill>
                  <a:srgbClr val="000000"/>
                </a:solidFill>
                <a:latin typeface="DINPro" charset="0"/>
                <a:ea typeface="DINPro" charset="0"/>
                <a:cs typeface="DINPro" charset="0"/>
                <a:sym typeface="Arial"/>
              </a:rPr>
              <a:t>renforcement à l'échelle nanométrique</a:t>
            </a:r>
            <a:endParaRPr sz="1801" dirty="0">
              <a:solidFill>
                <a:srgbClr val="000000"/>
              </a:solidFill>
              <a:latin typeface="DINPro" charset="0"/>
              <a:ea typeface="DINPro" charset="0"/>
              <a:cs typeface="DINPro" charset="0"/>
            </a:endParaRPr>
          </a:p>
        </p:txBody>
      </p:sp>
      <p:sp>
        <p:nvSpPr>
          <p:cNvPr id="995" name="Google Shape;995;p43"/>
          <p:cNvSpPr/>
          <p:nvPr/>
        </p:nvSpPr>
        <p:spPr>
          <a:xfrm>
            <a:off x="8228514" y="7462658"/>
            <a:ext cx="7262121" cy="864971"/>
          </a:xfrm>
          <a:prstGeom prst="rect">
            <a:avLst/>
          </a:prstGeom>
          <a:solidFill>
            <a:srgbClr val="F2F2F2"/>
          </a:solidFill>
          <a:ln>
            <a:noFill/>
          </a:ln>
        </p:spPr>
        <p:txBody>
          <a:bodyPr spcFirstLastPara="1" wrap="square" lIns="288000" tIns="45694" rIns="611914" bIns="45694" anchor="ctr" anchorCtr="0">
            <a:noAutofit/>
          </a:bodyPr>
          <a:lstStyle/>
          <a:p>
            <a:pPr algn="l" defTabSz="1507776" rtl="0"/>
            <a:r>
              <a:rPr lang="fr" sz="1600" b="1" i="0" u="none" baseline="0" dirty="0">
                <a:solidFill>
                  <a:srgbClr val="000000"/>
                </a:solidFill>
                <a:latin typeface="DINPro" charset="0"/>
                <a:ea typeface="DINPro" charset="0"/>
                <a:cs typeface="DINPro" charset="0"/>
                <a:sym typeface="Arial"/>
              </a:rPr>
              <a:t>COMPATIBILITÉ CHARGE/POLYMÈRE</a:t>
            </a:r>
            <a:endParaRPr sz="1600" b="1" dirty="0">
              <a:solidFill>
                <a:srgbClr val="000000"/>
              </a:solidFill>
              <a:latin typeface="DINPro" charset="0"/>
              <a:ea typeface="DINPro" charset="0"/>
              <a:cs typeface="DINPro" charset="0"/>
              <a:sym typeface="Arial"/>
            </a:endParaRPr>
          </a:p>
          <a:p>
            <a:pPr algn="l" defTabSz="1507776" rtl="0"/>
            <a:r>
              <a:rPr lang="fr" sz="1600" b="0" i="0" u="none" baseline="0" dirty="0">
                <a:solidFill>
                  <a:srgbClr val="000000"/>
                </a:solidFill>
                <a:latin typeface="DINPro" charset="0"/>
                <a:ea typeface="DINPro" charset="0"/>
                <a:cs typeface="DINPro" charset="0"/>
                <a:sym typeface="Arial"/>
              </a:rPr>
              <a:t>contrôle de la morphologie</a:t>
            </a:r>
            <a:endParaRPr sz="1801" dirty="0">
              <a:solidFill>
                <a:srgbClr val="000000"/>
              </a:solidFill>
              <a:latin typeface="DINPro" charset="0"/>
              <a:ea typeface="DINPro" charset="0"/>
              <a:cs typeface="DINPro" charset="0"/>
            </a:endParaRPr>
          </a:p>
        </p:txBody>
      </p:sp>
      <p:sp>
        <p:nvSpPr>
          <p:cNvPr id="996" name="Google Shape;996;p43"/>
          <p:cNvSpPr/>
          <p:nvPr/>
        </p:nvSpPr>
        <p:spPr>
          <a:xfrm>
            <a:off x="8136368" y="3077376"/>
            <a:ext cx="6302063" cy="1261831"/>
          </a:xfrm>
          <a:prstGeom prst="rect">
            <a:avLst/>
          </a:prstGeom>
          <a:noFill/>
          <a:ln>
            <a:noFill/>
          </a:ln>
        </p:spPr>
        <p:txBody>
          <a:bodyPr spcFirstLastPara="1" wrap="square" lIns="91412" tIns="45694" rIns="91412" bIns="45694" anchor="t" anchorCtr="0">
            <a:spAutoFit/>
          </a:bodyPr>
          <a:lstStyle/>
          <a:p>
            <a:pPr algn="l" defTabSz="1507776" rtl="0"/>
            <a:r>
              <a:rPr lang="fr" sz="2000" b="1" i="0" u="none" spc="-20" dirty="0">
                <a:latin typeface="DINPro-Bold" panose="020B0504020101020102" pitchFamily="34" charset="0"/>
                <a:ea typeface="DINPro-Bold" panose="020B0504020101020102" pitchFamily="34" charset="0"/>
                <a:cs typeface="DINPro-Bold" panose="020B0504020101020102" pitchFamily="34" charset="0"/>
                <a:sym typeface="Arial"/>
              </a:rPr>
              <a:t>MÉLANGE INNOVANT ET  NOUVELLE CHIMIE CHARGE-POLYMÈRE </a:t>
            </a:r>
            <a:r>
              <a:rPr lang="fr" b="0" i="0" u="none" spc="-20" dirty="0">
                <a:solidFill>
                  <a:srgbClr val="000000"/>
                </a:solidFill>
                <a:latin typeface="DINPro" panose="020B0504020101020102" pitchFamily="34" charset="0"/>
                <a:ea typeface="DINPro" panose="020B0504020101020102" pitchFamily="34" charset="0"/>
                <a:cs typeface="DINPro" panose="020B0504020101020102" pitchFamily="34" charset="0"/>
                <a:sym typeface="Arial"/>
              </a:rPr>
              <a:t>pour améliorer le contrôle de la réaction chimique, équilibrer le mécanisme de renforcement </a:t>
            </a:r>
            <a:r>
              <a:rPr lang="fr" b="0" i="0" u="none" spc="-20" dirty="0">
                <a:latin typeface="DINPro" panose="020B0504020101020102" pitchFamily="34" charset="0"/>
                <a:ea typeface="DINPro" panose="020B0504020101020102" pitchFamily="34" charset="0"/>
                <a:cs typeface="DINPro" panose="020B0504020101020102" pitchFamily="34" charset="0"/>
                <a:sym typeface="Arial"/>
              </a:rPr>
              <a:t>et </a:t>
            </a:r>
            <a:r>
              <a:rPr lang="fr" spc="-20" dirty="0">
                <a:latin typeface="DINPro" panose="020B0504020101020102" pitchFamily="34" charset="0"/>
                <a:ea typeface="DINPro" panose="020B0504020101020102" pitchFamily="34" charset="0"/>
                <a:cs typeface="DINPro" panose="020B0504020101020102" pitchFamily="34" charset="0"/>
                <a:sym typeface="Arial"/>
              </a:rPr>
              <a:t>diminuer</a:t>
            </a:r>
            <a:r>
              <a:rPr lang="fr" b="0" i="0" u="none" spc="-20" dirty="0">
                <a:latin typeface="DINPro" panose="020B0504020101020102" pitchFamily="34" charset="0"/>
                <a:ea typeface="DINPro" panose="020B0504020101020102" pitchFamily="34" charset="0"/>
                <a:cs typeface="DINPro" panose="020B0504020101020102" pitchFamily="34" charset="0"/>
                <a:sym typeface="Arial"/>
              </a:rPr>
              <a:t> la résistance </a:t>
            </a:r>
            <a:r>
              <a:rPr lang="fr" b="0" i="0" u="none" spc="-20" dirty="0">
                <a:solidFill>
                  <a:srgbClr val="000000"/>
                </a:solidFill>
                <a:latin typeface="DINPro" panose="020B0504020101020102" pitchFamily="34" charset="0"/>
                <a:ea typeface="DINPro" panose="020B0504020101020102" pitchFamily="34" charset="0"/>
                <a:cs typeface="DINPro" panose="020B0504020101020102" pitchFamily="34" charset="0"/>
                <a:sym typeface="Arial"/>
              </a:rPr>
              <a:t>au roulement</a:t>
            </a:r>
            <a:endParaRPr spc="-20" dirty="0">
              <a:solidFill>
                <a:srgbClr val="000000"/>
              </a:solidFill>
              <a:latin typeface="DINPro" panose="020B0504020101020102" pitchFamily="34" charset="0"/>
              <a:sym typeface="Arial"/>
            </a:endParaRPr>
          </a:p>
        </p:txBody>
      </p:sp>
      <p:graphicFrame>
        <p:nvGraphicFramePr>
          <p:cNvPr id="999" name="Google Shape;999;p43"/>
          <p:cNvGraphicFramePr/>
          <p:nvPr/>
        </p:nvGraphicFramePr>
        <p:xfrm>
          <a:off x="844969" y="4341247"/>
          <a:ext cx="7287473" cy="5474267"/>
        </p:xfrm>
        <a:graphic>
          <a:graphicData uri="http://schemas.openxmlformats.org/drawingml/2006/chart">
            <c:chart xmlns:c="http://schemas.openxmlformats.org/drawingml/2006/chart" xmlns:r="http://schemas.openxmlformats.org/officeDocument/2006/relationships" r:id="rId3"/>
          </a:graphicData>
        </a:graphic>
      </p:graphicFrame>
      <p:sp>
        <p:nvSpPr>
          <p:cNvPr id="1005" name="Google Shape;1005;p43"/>
          <p:cNvSpPr/>
          <p:nvPr/>
        </p:nvSpPr>
        <p:spPr>
          <a:xfrm>
            <a:off x="1379621" y="3093857"/>
            <a:ext cx="5807336" cy="707834"/>
          </a:xfrm>
          <a:prstGeom prst="rect">
            <a:avLst/>
          </a:prstGeom>
          <a:noFill/>
          <a:ln>
            <a:noFill/>
          </a:ln>
        </p:spPr>
        <p:txBody>
          <a:bodyPr spcFirstLastPara="1" wrap="square" lIns="91412" tIns="45694" rIns="91412" bIns="45694" anchor="t" anchorCtr="0">
            <a:spAutoFit/>
          </a:bodyPr>
          <a:lstStyle/>
          <a:p>
            <a:pPr algn="ctr" defTabSz="1507776" rtl="0"/>
            <a:r>
              <a:rPr lang="fr" sz="2000" b="1" i="0" u="none" baseline="0" dirty="0">
                <a:solidFill>
                  <a:srgbClr val="000000"/>
                </a:solidFill>
                <a:latin typeface="DINPro" charset="0"/>
                <a:ea typeface="DINPro" charset="0"/>
                <a:cs typeface="DINPro" charset="0"/>
                <a:sym typeface="Arial"/>
              </a:rPr>
              <a:t>formule optimisée </a:t>
            </a:r>
            <a:r>
              <a:rPr lang="fr" sz="2000" b="0" i="0" u="none" baseline="0" dirty="0">
                <a:solidFill>
                  <a:srgbClr val="000000"/>
                </a:solidFill>
                <a:latin typeface="DINPro" charset="0"/>
                <a:ea typeface="DINPro" charset="0"/>
                <a:cs typeface="DINPro" charset="0"/>
                <a:sym typeface="Arial"/>
              </a:rPr>
              <a:t>pour améliorer les performances contre l'usure et sur sol mouillé</a:t>
            </a:r>
            <a:endParaRPr sz="2000" dirty="0">
              <a:solidFill>
                <a:srgbClr val="000000"/>
              </a:solidFill>
              <a:latin typeface="DINPro" charset="0"/>
              <a:ea typeface="DINPro" charset="0"/>
              <a:cs typeface="DINPro" charset="0"/>
              <a:sym typeface="Arial"/>
            </a:endParaRPr>
          </a:p>
        </p:txBody>
      </p:sp>
      <p:cxnSp>
        <p:nvCxnSpPr>
          <p:cNvPr id="1007" name="Google Shape;1007;p43"/>
          <p:cNvCxnSpPr>
            <a:cxnSpLocks/>
          </p:cNvCxnSpPr>
          <p:nvPr/>
        </p:nvCxnSpPr>
        <p:spPr>
          <a:xfrm flipV="1">
            <a:off x="4839992" y="5809253"/>
            <a:ext cx="760708" cy="441113"/>
          </a:xfrm>
          <a:prstGeom prst="straightConnector1">
            <a:avLst/>
          </a:prstGeom>
          <a:noFill/>
          <a:ln w="12700" cap="flat" cmpd="sng">
            <a:solidFill>
              <a:srgbClr val="FF0000"/>
            </a:solidFill>
            <a:prstDash val="solid"/>
            <a:round/>
            <a:headEnd type="none" w="sm" len="sm"/>
            <a:tailEnd type="triangle" w="med" len="med"/>
          </a:ln>
        </p:spPr>
      </p:cxnSp>
      <p:sp>
        <p:nvSpPr>
          <p:cNvPr id="1008" name="Google Shape;1008;p43"/>
          <p:cNvSpPr/>
          <p:nvPr/>
        </p:nvSpPr>
        <p:spPr>
          <a:xfrm>
            <a:off x="5594839" y="5669679"/>
            <a:ext cx="1401801" cy="307724"/>
          </a:xfrm>
          <a:prstGeom prst="rect">
            <a:avLst/>
          </a:prstGeom>
          <a:noFill/>
          <a:ln>
            <a:noFill/>
          </a:ln>
        </p:spPr>
        <p:txBody>
          <a:bodyPr spcFirstLastPara="1" wrap="square" lIns="91412" tIns="45694" rIns="91412" bIns="45694" anchor="t" anchorCtr="0">
            <a:spAutoFit/>
          </a:bodyPr>
          <a:lstStyle/>
          <a:p>
            <a:pPr algn="l" defTabSz="1507776" rtl="0"/>
            <a:r>
              <a:rPr lang="fr" sz="1400" b="0" i="0" u="none" baseline="0" dirty="0">
                <a:solidFill>
                  <a:srgbClr val="FF0000"/>
                </a:solidFill>
                <a:latin typeface="DINPro" panose="020B0504020101020102" pitchFamily="34" charset="0"/>
                <a:ea typeface="Arial"/>
                <a:cs typeface="DINPro" panose="020B0504020101020102" pitchFamily="34" charset="0"/>
                <a:sym typeface="Arial"/>
              </a:rPr>
              <a:t>Mieux</a:t>
            </a:r>
            <a:endParaRPr sz="1400" dirty="0">
              <a:solidFill>
                <a:srgbClr val="FF0000"/>
              </a:solidFill>
              <a:latin typeface="DINPro" panose="020B0504020101020102" pitchFamily="34" charset="0"/>
              <a:ea typeface="Arial"/>
              <a:cs typeface="DINPro" panose="020B0504020101020102" pitchFamily="34" charset="0"/>
              <a:sym typeface="Arial"/>
            </a:endParaRPr>
          </a:p>
        </p:txBody>
      </p:sp>
      <p:pic>
        <p:nvPicPr>
          <p:cNvPr id="1011" name="Google Shape;1011;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990832" y="5972135"/>
            <a:ext cx="1447599" cy="1241799"/>
          </a:xfrm>
          <a:prstGeom prst="rect">
            <a:avLst/>
          </a:prstGeom>
          <a:noFill/>
          <a:ln>
            <a:noFill/>
          </a:ln>
        </p:spPr>
      </p:pic>
      <p:pic>
        <p:nvPicPr>
          <p:cNvPr id="1012" name="Google Shape;1012;p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990832" y="8595981"/>
            <a:ext cx="1447599" cy="1241799"/>
          </a:xfrm>
          <a:prstGeom prst="rect">
            <a:avLst/>
          </a:prstGeom>
          <a:noFill/>
          <a:ln>
            <a:noFill/>
          </a:ln>
        </p:spPr>
      </p:pic>
      <p:pic>
        <p:nvPicPr>
          <p:cNvPr id="1013" name="Google Shape;1013;p4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990832" y="7284058"/>
            <a:ext cx="1447599" cy="1241799"/>
          </a:xfrm>
          <a:prstGeom prst="rect">
            <a:avLst/>
          </a:prstGeom>
          <a:noFill/>
          <a:ln>
            <a:noFill/>
          </a:ln>
        </p:spPr>
      </p:pic>
      <p:pic>
        <p:nvPicPr>
          <p:cNvPr id="33" name="Picture 32">
            <a:extLst>
              <a:ext uri="{FF2B5EF4-FFF2-40B4-BE49-F238E27FC236}">
                <a16:creationId xmlns:a16="http://schemas.microsoft.com/office/drawing/2014/main" id="{9AA5A4D8-5E21-43BA-A804-121BEEF82C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28514" y="4646101"/>
            <a:ext cx="1326872" cy="817918"/>
          </a:xfrm>
          <a:prstGeom prst="rect">
            <a:avLst/>
          </a:prstGeom>
          <a:ln w="3175">
            <a:solidFill>
              <a:schemeClr val="tx1"/>
            </a:solidFill>
          </a:ln>
        </p:spPr>
      </p:pic>
      <p:sp>
        <p:nvSpPr>
          <p:cNvPr id="4" name="Text Placeholder 3">
            <a:extLst>
              <a:ext uri="{FF2B5EF4-FFF2-40B4-BE49-F238E27FC236}">
                <a16:creationId xmlns:a16="http://schemas.microsoft.com/office/drawing/2014/main" id="{F4F1CFBB-EBBC-4C91-E880-C1F292E513C4}"/>
              </a:ext>
            </a:extLst>
          </p:cNvPr>
          <p:cNvSpPr>
            <a:spLocks noGrp="1"/>
          </p:cNvSpPr>
          <p:nvPr>
            <p:ph type="body" sz="quarter" idx="12"/>
          </p:nvPr>
        </p:nvSpPr>
        <p:spPr/>
        <p:txBody>
          <a:bodyPr/>
          <a:lstStyle/>
          <a:p>
            <a:pPr algn="l" rtl="0"/>
            <a:r>
              <a:rPr lang="fr" b="1" i="0" u="none" baseline="0" dirty="0"/>
              <a:t>CARACTÉRISTIQUES TECHNIQUES | COMPOSÉ</a:t>
            </a:r>
          </a:p>
        </p:txBody>
      </p:sp>
      <p:sp>
        <p:nvSpPr>
          <p:cNvPr id="3" name="Text Placeholder 2">
            <a:extLst>
              <a:ext uri="{FF2B5EF4-FFF2-40B4-BE49-F238E27FC236}">
                <a16:creationId xmlns:a16="http://schemas.microsoft.com/office/drawing/2014/main" id="{EF666B56-2267-7A8D-4E0C-330535C17F70}"/>
              </a:ext>
            </a:extLst>
          </p:cNvPr>
          <p:cNvSpPr>
            <a:spLocks noGrp="1"/>
          </p:cNvSpPr>
          <p:nvPr>
            <p:ph type="body" sz="quarter" idx="11"/>
          </p:nvPr>
        </p:nvSpPr>
        <p:spPr/>
        <p:txBody>
          <a:bodyPr/>
          <a:lstStyle/>
          <a:p>
            <a:pPr algn="l" rtl="0"/>
            <a:r>
              <a:rPr lang="fr" b="0" i="0" u="none" baseline="0" dirty="0"/>
              <a:t>CARACTÉRISTIQUES TECHNIQUES | COMPOSÉ</a:t>
            </a:r>
          </a:p>
        </p:txBody>
      </p:sp>
      <p:pic>
        <p:nvPicPr>
          <p:cNvPr id="27" name="Picture 26">
            <a:extLst>
              <a:ext uri="{FF2B5EF4-FFF2-40B4-BE49-F238E27FC236}">
                <a16:creationId xmlns:a16="http://schemas.microsoft.com/office/drawing/2014/main" id="{65F64982-C827-8D6D-9B41-84155810E017}"/>
              </a:ext>
            </a:extLst>
          </p:cNvPr>
          <p:cNvPicPr>
            <a:picLocks noChangeAspect="1"/>
          </p:cNvPicPr>
          <p:nvPr/>
        </p:nvPicPr>
        <p:blipFill rotWithShape="1">
          <a:blip r:embed="rId8">
            <a:extLst>
              <a:ext uri="{28A0092B-C50C-407E-A947-70E740481C1C}">
                <a14:useLocalDpi xmlns:a14="http://schemas.microsoft.com/office/drawing/2010/main" val="0"/>
              </a:ext>
            </a:extLst>
          </a:blip>
          <a:srcRect l="-1" t="-1" r="-40573" b="27491"/>
          <a:stretch/>
        </p:blipFill>
        <p:spPr>
          <a:xfrm>
            <a:off x="14438431" y="2302304"/>
            <a:ext cx="6841844" cy="8416238"/>
          </a:xfrm>
          <a:prstGeom prst="rect">
            <a:avLst/>
          </a:prstGeom>
        </p:spPr>
      </p:pic>
    </p:spTree>
    <p:extLst>
      <p:ext uri="{BB962C8B-B14F-4D97-AF65-F5344CB8AC3E}">
        <p14:creationId xmlns:p14="http://schemas.microsoft.com/office/powerpoint/2010/main" val="3378801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2E3B2C-25BC-372B-6E0A-1E5E553C9BB0}"/>
              </a:ext>
            </a:extLst>
          </p:cNvPr>
          <p:cNvPicPr>
            <a:picLocks noChangeAspect="1"/>
          </p:cNvPicPr>
          <p:nvPr/>
        </p:nvPicPr>
        <p:blipFill rotWithShape="1">
          <a:blip r:embed="rId3">
            <a:extLst>
              <a:ext uri="{28A0092B-C50C-407E-A947-70E740481C1C}">
                <a14:useLocalDpi xmlns:a14="http://schemas.microsoft.com/office/drawing/2010/main" val="0"/>
              </a:ext>
            </a:extLst>
          </a:blip>
          <a:srcRect t="6775" b="18976"/>
          <a:stretch/>
        </p:blipFill>
        <p:spPr>
          <a:xfrm>
            <a:off x="0" y="0"/>
            <a:ext cx="20104100" cy="10718542"/>
          </a:xfrm>
          <a:prstGeom prst="rect">
            <a:avLst/>
          </a:prstGeom>
        </p:spPr>
      </p:pic>
      <p:sp>
        <p:nvSpPr>
          <p:cNvPr id="11" name="Google Shape;432;p22">
            <a:extLst>
              <a:ext uri="{FF2B5EF4-FFF2-40B4-BE49-F238E27FC236}">
                <a16:creationId xmlns:a16="http://schemas.microsoft.com/office/drawing/2014/main" id="{D1E11CE9-9ADD-ED86-7719-5C608D072433}"/>
              </a:ext>
            </a:extLst>
          </p:cNvPr>
          <p:cNvSpPr>
            <a:spLocks/>
          </p:cNvSpPr>
          <p:nvPr/>
        </p:nvSpPr>
        <p:spPr>
          <a:xfrm>
            <a:off x="0" y="0"/>
            <a:ext cx="20104100" cy="10718542"/>
          </a:xfrm>
          <a:prstGeom prst="rect">
            <a:avLst/>
          </a:prstGeom>
          <a:solidFill>
            <a:schemeClr val="tx1">
              <a:alpha val="7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DINPro" panose="020B0504020101020102" pitchFamily="34" charset="0"/>
              <a:ea typeface="Calibri"/>
              <a:cs typeface="DINPro" panose="020B0504020101020102" pitchFamily="34" charset="0"/>
              <a:sym typeface="Calibri"/>
            </a:endParaRPr>
          </a:p>
        </p:txBody>
      </p:sp>
      <p:sp>
        <p:nvSpPr>
          <p:cNvPr id="2" name="Text Placeholder 1">
            <a:extLst>
              <a:ext uri="{FF2B5EF4-FFF2-40B4-BE49-F238E27FC236}">
                <a16:creationId xmlns:a16="http://schemas.microsoft.com/office/drawing/2014/main" id="{6AF0C44D-0EEB-DDF3-CD53-CD7FCD234EE6}"/>
              </a:ext>
            </a:extLst>
          </p:cNvPr>
          <p:cNvSpPr>
            <a:spLocks noGrp="1"/>
          </p:cNvSpPr>
          <p:nvPr>
            <p:ph type="body" sz="quarter" idx="12"/>
          </p:nvPr>
        </p:nvSpPr>
        <p:spPr>
          <a:xfrm>
            <a:off x="925250" y="896947"/>
            <a:ext cx="13756747" cy="595062"/>
          </a:xfrm>
        </p:spPr>
        <p:txBody>
          <a:bodyPr/>
          <a:lstStyle/>
          <a:p>
            <a:pPr algn="l" rtl="0"/>
            <a:r>
              <a:rPr lang="fr" sz="2700" b="1" i="0" u="none" spc="70" dirty="0">
                <a:solidFill>
                  <a:schemeClr val="bg1"/>
                </a:solidFill>
              </a:rPr>
              <a:t>CARACTÉRISTIQUES TECHNIQUES | COMPOSÉ – INTRODUCTION DE TECHSYN</a:t>
            </a:r>
          </a:p>
        </p:txBody>
      </p:sp>
      <p:sp>
        <p:nvSpPr>
          <p:cNvPr id="8" name="Text Placeholder 3">
            <a:extLst>
              <a:ext uri="{FF2B5EF4-FFF2-40B4-BE49-F238E27FC236}">
                <a16:creationId xmlns:a16="http://schemas.microsoft.com/office/drawing/2014/main" id="{D195C914-03BA-4814-90A1-D7B1A4C9E4EF}"/>
              </a:ext>
            </a:extLst>
          </p:cNvPr>
          <p:cNvSpPr>
            <a:spLocks noGrp="1"/>
          </p:cNvSpPr>
          <p:nvPr>
            <p:ph type="body" sz="quarter" idx="11"/>
          </p:nvPr>
        </p:nvSpPr>
        <p:spPr/>
        <p:txBody>
          <a:bodyPr/>
          <a:lstStyle/>
          <a:p>
            <a:pPr algn="l" rtl="0"/>
            <a:r>
              <a:rPr lang="fr" b="0" i="0" u="none" baseline="0" dirty="0"/>
              <a:t>CARACTÉRISTIQUES TECHNIQUES | COMPOSÉ – INTRODUCTION DE TECHSYN</a:t>
            </a:r>
          </a:p>
        </p:txBody>
      </p:sp>
      <p:sp>
        <p:nvSpPr>
          <p:cNvPr id="4" name="Rectangle 3">
            <a:extLst>
              <a:ext uri="{FF2B5EF4-FFF2-40B4-BE49-F238E27FC236}">
                <a16:creationId xmlns:a16="http://schemas.microsoft.com/office/drawing/2014/main" id="{C9CEE9BF-0D64-9117-AA3A-CBE0C95880B5}"/>
              </a:ext>
            </a:extLst>
          </p:cNvPr>
          <p:cNvSpPr/>
          <p:nvPr/>
        </p:nvSpPr>
        <p:spPr>
          <a:xfrm>
            <a:off x="925250" y="1717285"/>
            <a:ext cx="9240158" cy="730072"/>
          </a:xfrm>
          <a:prstGeom prst="rect">
            <a:avLst/>
          </a:prstGeom>
        </p:spPr>
        <p:txBody>
          <a:bodyPr wrap="none">
            <a:spAutoFit/>
          </a:bodyPr>
          <a:lstStyle/>
          <a:p>
            <a:pPr algn="l" rtl="0">
              <a:lnSpc>
                <a:spcPts val="2600"/>
              </a:lnSpc>
              <a:spcAft>
                <a:spcPts val="1319"/>
              </a:spcAft>
              <a:defRPr/>
            </a:pPr>
            <a:r>
              <a:rPr lang="fr" sz="1900" b="0" i="0" u="none" spc="100" baseline="0" dirty="0">
                <a:solidFill>
                  <a:schemeClr val="bg1"/>
                </a:solidFill>
                <a:latin typeface="DINPro" panose="020B0504020101020102" pitchFamily="34" charset="0"/>
                <a:ea typeface="DINPro" panose="020B0504020101020102" pitchFamily="34" charset="0"/>
                <a:cs typeface="DINPro" panose="020B0504020101020102" pitchFamily="34" charset="0"/>
              </a:rPr>
              <a:t>Une plateforme technologique de pneumatiques développée </a:t>
            </a:r>
            <a:r>
              <a:rPr lang="fr" sz="1900" b="0" i="0" u="none" spc="100" dirty="0">
                <a:solidFill>
                  <a:schemeClr val="bg1"/>
                </a:solidFill>
                <a:latin typeface="DINPro" panose="020B0504020101020102" pitchFamily="34" charset="0"/>
                <a:ea typeface="DINPro" panose="020B0504020101020102" pitchFamily="34" charset="0"/>
                <a:cs typeface="DINPro" panose="020B0504020101020102" pitchFamily="34" charset="0"/>
              </a:rPr>
              <a:t>conjointement</a:t>
            </a:r>
            <a:r>
              <a:rPr lang="fr" sz="1900" b="0" i="0" u="none" spc="100" baseline="0" dirty="0">
                <a:solidFill>
                  <a:schemeClr val="bg1"/>
                </a:solidFill>
                <a:latin typeface="DINPro" panose="020B0504020101020102" pitchFamily="34" charset="0"/>
                <a:ea typeface="DINPro" panose="020B0504020101020102" pitchFamily="34" charset="0"/>
                <a:cs typeface="DINPro" panose="020B0504020101020102" pitchFamily="34" charset="0"/>
              </a:rPr>
              <a:t>,</a:t>
            </a:r>
            <a:br>
              <a:rPr lang="fr" sz="1900" b="0" i="0" u="none" spc="100" baseline="0" dirty="0">
                <a:solidFill>
                  <a:schemeClr val="bg1"/>
                </a:solidFill>
                <a:latin typeface="DINPro" panose="020B0504020101020102" pitchFamily="34" charset="0"/>
                <a:ea typeface="DINPro" panose="020B0504020101020102" pitchFamily="34" charset="0"/>
                <a:cs typeface="DINPro" panose="020B0504020101020102" pitchFamily="34" charset="0"/>
              </a:rPr>
            </a:br>
            <a:r>
              <a:rPr lang="fr" sz="1900" b="0" i="0" u="none" spc="100" baseline="0" dirty="0">
                <a:solidFill>
                  <a:schemeClr val="bg1"/>
                </a:solidFill>
                <a:latin typeface="DINPro" panose="020B0504020101020102" pitchFamily="34" charset="0"/>
                <a:ea typeface="DINPro" panose="020B0504020101020102" pitchFamily="34" charset="0"/>
                <a:cs typeface="DINPro" panose="020B0504020101020102" pitchFamily="34" charset="0"/>
              </a:rPr>
              <a:t>qui ouvre une nouvelle ère de mobilité durable.</a:t>
            </a:r>
          </a:p>
        </p:txBody>
      </p:sp>
      <p:sp>
        <p:nvSpPr>
          <p:cNvPr id="14" name="Rectangle 13">
            <a:extLst>
              <a:ext uri="{FF2B5EF4-FFF2-40B4-BE49-F238E27FC236}">
                <a16:creationId xmlns:a16="http://schemas.microsoft.com/office/drawing/2014/main" id="{43F54BC7-2E66-DBAB-0FA5-D7C20FC918DA}"/>
              </a:ext>
            </a:extLst>
          </p:cNvPr>
          <p:cNvSpPr>
            <a:spLocks/>
          </p:cNvSpPr>
          <p:nvPr/>
        </p:nvSpPr>
        <p:spPr>
          <a:xfrm>
            <a:off x="5276317" y="3773629"/>
            <a:ext cx="3539528" cy="4765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000" b="1" i="0" u="none" strike="noStrike" kern="1200" cap="none" spc="0" normalizeH="0" baseline="0" noProof="0">
              <a:ln>
                <a:noFill/>
              </a:ln>
              <a:solidFill>
                <a:srgbClr val="2F469C"/>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9B27713A-9D4B-09AB-2911-D966D18C9C59}"/>
              </a:ext>
            </a:extLst>
          </p:cNvPr>
          <p:cNvSpPr>
            <a:spLocks/>
          </p:cNvSpPr>
          <p:nvPr/>
        </p:nvSpPr>
        <p:spPr>
          <a:xfrm>
            <a:off x="1009915" y="3766534"/>
            <a:ext cx="3539528" cy="47654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000" b="1" i="0" u="none" strike="noStrike" kern="1200" cap="none" spc="0" normalizeH="0" baseline="0" noProof="0">
              <a:ln>
                <a:noFill/>
              </a:ln>
              <a:solidFill>
                <a:srgbClr val="2F469C"/>
              </a:solidFill>
              <a:effectLst/>
              <a:uLnTx/>
              <a:uFillTx/>
              <a:latin typeface="Arial"/>
              <a:ea typeface="+mn-ea"/>
              <a:cs typeface="+mn-cs"/>
            </a:endParaRPr>
          </a:p>
        </p:txBody>
      </p:sp>
      <p:sp>
        <p:nvSpPr>
          <p:cNvPr id="19" name="TextBox 18">
            <a:extLst>
              <a:ext uri="{FF2B5EF4-FFF2-40B4-BE49-F238E27FC236}">
                <a16:creationId xmlns:a16="http://schemas.microsoft.com/office/drawing/2014/main" id="{3923991C-B75A-1152-F301-A22B77C138C9}"/>
              </a:ext>
            </a:extLst>
          </p:cNvPr>
          <p:cNvSpPr txBox="1"/>
          <p:nvPr/>
        </p:nvSpPr>
        <p:spPr>
          <a:xfrm>
            <a:off x="2234119" y="6368129"/>
            <a:ext cx="1277270" cy="646331"/>
          </a:xfrm>
          <a:prstGeom prst="rect">
            <a:avLst/>
          </a:prstGeom>
          <a:noFill/>
        </p:spPr>
        <p:txBody>
          <a:bodyPr wrap="square" rtlCol="0">
            <a:spAutoFit/>
          </a:bodyPr>
          <a:lstStyle/>
          <a:p>
            <a:pPr algn="ctr" rtl="0"/>
            <a:r>
              <a:rPr lang="fr" sz="3600" b="1" i="0" u="none" baseline="0">
                <a:solidFill>
                  <a:srgbClr val="FF0000"/>
                </a:solidFill>
                <a:latin typeface="DINPro-Bold" panose="020B0504020101020102" pitchFamily="34" charset="0"/>
                <a:ea typeface="DINPro-Bold" panose="020B0504020101020102" pitchFamily="34" charset="0"/>
                <a:cs typeface="DINPro-Bold" panose="020B0504020101020102" pitchFamily="34" charset="0"/>
              </a:rPr>
              <a:t>30%</a:t>
            </a:r>
          </a:p>
        </p:txBody>
      </p:sp>
      <p:sp>
        <p:nvSpPr>
          <p:cNvPr id="20" name="TextBox 19">
            <a:extLst>
              <a:ext uri="{FF2B5EF4-FFF2-40B4-BE49-F238E27FC236}">
                <a16:creationId xmlns:a16="http://schemas.microsoft.com/office/drawing/2014/main" id="{90FAE9D6-72EE-CB69-DF38-34C6632EF43C}"/>
              </a:ext>
            </a:extLst>
          </p:cNvPr>
          <p:cNvSpPr txBox="1"/>
          <p:nvPr/>
        </p:nvSpPr>
        <p:spPr>
          <a:xfrm>
            <a:off x="1441706" y="5924840"/>
            <a:ext cx="2675946" cy="400110"/>
          </a:xfrm>
          <a:prstGeom prst="rect">
            <a:avLst/>
          </a:prstGeom>
          <a:noFill/>
        </p:spPr>
        <p:txBody>
          <a:bodyPr wrap="square" rtlCol="0">
            <a:spAutoFit/>
          </a:bodyPr>
          <a:lstStyle/>
          <a:p>
            <a:pPr algn="ctr" rtl="0"/>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JUSQU'À </a:t>
            </a:r>
          </a:p>
        </p:txBody>
      </p:sp>
      <p:sp>
        <p:nvSpPr>
          <p:cNvPr id="24" name="TextBox 23">
            <a:extLst>
              <a:ext uri="{FF2B5EF4-FFF2-40B4-BE49-F238E27FC236}">
                <a16:creationId xmlns:a16="http://schemas.microsoft.com/office/drawing/2014/main" id="{F34630C5-CA0E-D33B-A781-DAA0956E84D6}"/>
              </a:ext>
            </a:extLst>
          </p:cNvPr>
          <p:cNvSpPr txBox="1"/>
          <p:nvPr/>
        </p:nvSpPr>
        <p:spPr>
          <a:xfrm>
            <a:off x="1632908" y="7025506"/>
            <a:ext cx="2293542" cy="707886"/>
          </a:xfrm>
          <a:prstGeom prst="rect">
            <a:avLst/>
          </a:prstGeom>
          <a:noFill/>
        </p:spPr>
        <p:txBody>
          <a:bodyPr wrap="square" rtlCol="0">
            <a:spAutoFit/>
          </a:bodyPr>
          <a:lstStyle/>
          <a:p>
            <a:pPr algn="ctr" rtl="0"/>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D'AMÉLIORATION DE </a:t>
            </a:r>
            <a:r>
              <a:rPr lang="fr" sz="2000" b="1" dirty="0">
                <a:latin typeface="DINPro-Bold" panose="020B0504020101020102" pitchFamily="34" charset="0"/>
                <a:ea typeface="DINPro-Bold" panose="020B0504020101020102" pitchFamily="34" charset="0"/>
                <a:cs typeface="DINPro-Bold" panose="020B0504020101020102" pitchFamily="34" charset="0"/>
              </a:rPr>
              <a:t>LA LONG</a:t>
            </a:r>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É</a:t>
            </a:r>
            <a:r>
              <a:rPr lang="fr" sz="2000" b="1" dirty="0">
                <a:latin typeface="DINPro-Bold" panose="020B0504020101020102" pitchFamily="34" charset="0"/>
                <a:ea typeface="DINPro-Bold" panose="020B0504020101020102" pitchFamily="34" charset="0"/>
                <a:cs typeface="DINPro-Bold" panose="020B0504020101020102" pitchFamily="34" charset="0"/>
              </a:rPr>
              <a:t>VIT</a:t>
            </a:r>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É</a:t>
            </a:r>
          </a:p>
        </p:txBody>
      </p:sp>
      <p:pic>
        <p:nvPicPr>
          <p:cNvPr id="25" name="Graphic 24">
            <a:extLst>
              <a:ext uri="{FF2B5EF4-FFF2-40B4-BE49-F238E27FC236}">
                <a16:creationId xmlns:a16="http://schemas.microsoft.com/office/drawing/2014/main" id="{09BE4CEC-E9CD-D97D-35AF-5A18562F74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96238" y="4748227"/>
            <a:ext cx="766881" cy="766881"/>
          </a:xfrm>
          <a:prstGeom prst="rect">
            <a:avLst/>
          </a:prstGeom>
        </p:spPr>
      </p:pic>
      <p:pic>
        <p:nvPicPr>
          <p:cNvPr id="27" name="Graphic 26">
            <a:extLst>
              <a:ext uri="{FF2B5EF4-FFF2-40B4-BE49-F238E27FC236}">
                <a16:creationId xmlns:a16="http://schemas.microsoft.com/office/drawing/2014/main" id="{F633A96C-F9EE-C96A-AB83-BD2D368E17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5092" y="4690342"/>
            <a:ext cx="766881" cy="766881"/>
          </a:xfrm>
          <a:prstGeom prst="rect">
            <a:avLst/>
          </a:prstGeom>
        </p:spPr>
      </p:pic>
      <p:sp>
        <p:nvSpPr>
          <p:cNvPr id="28" name="TextBox 27">
            <a:extLst>
              <a:ext uri="{FF2B5EF4-FFF2-40B4-BE49-F238E27FC236}">
                <a16:creationId xmlns:a16="http://schemas.microsoft.com/office/drawing/2014/main" id="{91030106-56C7-A667-89F9-8FE053D6445B}"/>
              </a:ext>
            </a:extLst>
          </p:cNvPr>
          <p:cNvSpPr txBox="1"/>
          <p:nvPr/>
        </p:nvSpPr>
        <p:spPr>
          <a:xfrm>
            <a:off x="6433585" y="6368129"/>
            <a:ext cx="1091121" cy="646331"/>
          </a:xfrm>
          <a:prstGeom prst="rect">
            <a:avLst/>
          </a:prstGeom>
          <a:noFill/>
        </p:spPr>
        <p:txBody>
          <a:bodyPr wrap="square" rtlCol="0">
            <a:spAutoFit/>
          </a:bodyPr>
          <a:lstStyle/>
          <a:p>
            <a:pPr algn="ctr" rtl="0"/>
            <a:r>
              <a:rPr lang="fr" sz="3600" b="1" i="0" u="none" baseline="0" dirty="0">
                <a:solidFill>
                  <a:srgbClr val="FF0000"/>
                </a:solidFill>
                <a:latin typeface="DINPro-Bold" panose="020B0504020101020102" pitchFamily="34" charset="0"/>
                <a:ea typeface="DINPro-Bold" panose="020B0504020101020102" pitchFamily="34" charset="0"/>
                <a:cs typeface="DINPro-Bold" panose="020B0504020101020102" pitchFamily="34" charset="0"/>
              </a:rPr>
              <a:t>6%</a:t>
            </a:r>
          </a:p>
        </p:txBody>
      </p:sp>
      <p:sp>
        <p:nvSpPr>
          <p:cNvPr id="29" name="TextBox 28">
            <a:extLst>
              <a:ext uri="{FF2B5EF4-FFF2-40B4-BE49-F238E27FC236}">
                <a16:creationId xmlns:a16="http://schemas.microsoft.com/office/drawing/2014/main" id="{8B944A8D-C0D6-A8E5-9D14-7AB7DB583A07}"/>
              </a:ext>
            </a:extLst>
          </p:cNvPr>
          <p:cNvSpPr txBox="1"/>
          <p:nvPr/>
        </p:nvSpPr>
        <p:spPr>
          <a:xfrm>
            <a:off x="5641172" y="5924840"/>
            <a:ext cx="2675946" cy="400110"/>
          </a:xfrm>
          <a:prstGeom prst="rect">
            <a:avLst/>
          </a:prstGeom>
          <a:noFill/>
        </p:spPr>
        <p:txBody>
          <a:bodyPr wrap="square" rtlCol="0">
            <a:spAutoFit/>
          </a:bodyPr>
          <a:lstStyle/>
          <a:p>
            <a:pPr algn="ctr" rtl="0"/>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JUSQU'À </a:t>
            </a:r>
          </a:p>
        </p:txBody>
      </p:sp>
      <p:sp>
        <p:nvSpPr>
          <p:cNvPr id="30" name="TextBox 29">
            <a:extLst>
              <a:ext uri="{FF2B5EF4-FFF2-40B4-BE49-F238E27FC236}">
                <a16:creationId xmlns:a16="http://schemas.microsoft.com/office/drawing/2014/main" id="{E2497008-8545-DCD0-B499-08449051F4C0}"/>
              </a:ext>
            </a:extLst>
          </p:cNvPr>
          <p:cNvSpPr txBox="1"/>
          <p:nvPr/>
        </p:nvSpPr>
        <p:spPr>
          <a:xfrm>
            <a:off x="5641172" y="7025506"/>
            <a:ext cx="2675946" cy="1015663"/>
          </a:xfrm>
          <a:prstGeom prst="rect">
            <a:avLst/>
          </a:prstGeom>
          <a:noFill/>
        </p:spPr>
        <p:txBody>
          <a:bodyPr wrap="square" rtlCol="0">
            <a:spAutoFit/>
          </a:bodyPr>
          <a:lstStyle/>
          <a:p>
            <a:pPr algn="ctr" rtl="0"/>
            <a:r>
              <a:rPr lang="fr" sz="2000" b="1" i="0" u="none" baseline="0" dirty="0">
                <a:latin typeface="DINPro-Bold" panose="020B0504020101020102" pitchFamily="34" charset="0"/>
                <a:ea typeface="DINPro-Bold" panose="020B0504020101020102" pitchFamily="34" charset="0"/>
                <a:cs typeface="DINPro-Bold" panose="020B0504020101020102" pitchFamily="34" charset="0"/>
              </a:rPr>
              <a:t>DE RÉDUCTION DE LA RÉSISTANCE AU ROULEMENT </a:t>
            </a:r>
            <a:r>
              <a:rPr lang="fr" sz="2000" b="1" i="0" u="none" baseline="30000" dirty="0">
                <a:latin typeface="DINPro-Bold" panose="020B0504020101020102" pitchFamily="34" charset="0"/>
                <a:ea typeface="DINPro-Bold" panose="020B0504020101020102" pitchFamily="34" charset="0"/>
                <a:cs typeface="DINPro-Bold" panose="020B0504020101020102" pitchFamily="34" charset="0"/>
              </a:rPr>
              <a:t>1</a:t>
            </a:r>
            <a:r>
              <a:rPr lang="fr" sz="2000" b="0" i="0" u="none" baseline="30000" dirty="0">
                <a:latin typeface="DINPro-Bold" panose="020B0504020101020102" pitchFamily="34" charset="0"/>
                <a:ea typeface="DINPro-Bold" panose="020B0504020101020102" pitchFamily="34" charset="0"/>
                <a:cs typeface="DINPro-Bold" panose="020B0504020101020102" pitchFamily="34" charset="0"/>
              </a:rPr>
              <a:t>)</a:t>
            </a:r>
            <a:r>
              <a:rPr lang="fr" sz="2000" b="1" i="0" u="none" baseline="30000" dirty="0">
                <a:latin typeface="DINPro-Bold" panose="020B0504020101020102" pitchFamily="34" charset="0"/>
                <a:ea typeface="DINPro-Bold" panose="020B0504020101020102" pitchFamily="34" charset="0"/>
                <a:cs typeface="DINPro-Bold" panose="020B0504020101020102" pitchFamily="34" charset="0"/>
              </a:rPr>
              <a:t> </a:t>
            </a:r>
          </a:p>
        </p:txBody>
      </p:sp>
      <p:sp>
        <p:nvSpPr>
          <p:cNvPr id="31" name="TextBox 30">
            <a:extLst>
              <a:ext uri="{FF2B5EF4-FFF2-40B4-BE49-F238E27FC236}">
                <a16:creationId xmlns:a16="http://schemas.microsoft.com/office/drawing/2014/main" id="{37343F3F-9D74-4DD7-5473-8B9452875F22}"/>
              </a:ext>
            </a:extLst>
          </p:cNvPr>
          <p:cNvSpPr txBox="1"/>
          <p:nvPr/>
        </p:nvSpPr>
        <p:spPr>
          <a:xfrm>
            <a:off x="925250" y="8941728"/>
            <a:ext cx="7975260" cy="984629"/>
          </a:xfrm>
          <a:prstGeom prst="rect">
            <a:avLst/>
          </a:prstGeom>
          <a:noFill/>
        </p:spPr>
        <p:txBody>
          <a:bodyPr wrap="square" lIns="0" tIns="0" rIns="0" bIns="0" rtlCol="0">
            <a:spAutoFit/>
          </a:bodyPr>
          <a:lstStyle/>
          <a:p>
            <a:pPr algn="ctr" rtl="0">
              <a:lnSpc>
                <a:spcPts val="2600"/>
              </a:lnSpc>
              <a:spcAft>
                <a:spcPts val="1319"/>
              </a:spcAft>
              <a:defRPr/>
            </a:pPr>
            <a:r>
              <a:rPr lang="fr" sz="2000" b="0" i="0" u="none" spc="90" dirty="0">
                <a:solidFill>
                  <a:schemeClr val="bg1"/>
                </a:solidFill>
                <a:latin typeface="DINPro" panose="020B0504020101020102" pitchFamily="34" charset="0"/>
                <a:ea typeface="DINPro" panose="020B0504020101020102" pitchFamily="34" charset="0"/>
                <a:cs typeface="DINPro" panose="020B0504020101020102" pitchFamily="34" charset="0"/>
              </a:rPr>
              <a:t>PERMETTRE AUX PNEUMATIQUES D'OFFRIR UNE ROBUSTESSE ET DES PERFORMANCES ENVIRONNEMENTALES INÉGALÉES ET SANS COMPROMIS </a:t>
            </a:r>
          </a:p>
        </p:txBody>
      </p:sp>
      <p:pic>
        <p:nvPicPr>
          <p:cNvPr id="34" name="Picture 33">
            <a:extLst>
              <a:ext uri="{FF2B5EF4-FFF2-40B4-BE49-F238E27FC236}">
                <a16:creationId xmlns:a16="http://schemas.microsoft.com/office/drawing/2014/main" id="{5C069581-8393-C535-47C9-27EE21EF494A}"/>
              </a:ext>
            </a:extLst>
          </p:cNvPr>
          <p:cNvPicPr>
            <a:picLocks noChangeAspect="1"/>
          </p:cNvPicPr>
          <p:nvPr/>
        </p:nvPicPr>
        <p:blipFill>
          <a:blip r:embed="rId8"/>
          <a:stretch>
            <a:fillRect/>
          </a:stretch>
        </p:blipFill>
        <p:spPr>
          <a:xfrm>
            <a:off x="9997018" y="3752012"/>
            <a:ext cx="19797976" cy="4765462"/>
          </a:xfrm>
          <a:prstGeom prst="rect">
            <a:avLst/>
          </a:prstGeom>
        </p:spPr>
      </p:pic>
      <p:sp>
        <p:nvSpPr>
          <p:cNvPr id="7" name="TextBox 6">
            <a:extLst>
              <a:ext uri="{FF2B5EF4-FFF2-40B4-BE49-F238E27FC236}">
                <a16:creationId xmlns:a16="http://schemas.microsoft.com/office/drawing/2014/main" id="{E139A348-6F26-634B-B549-F6E4DABA2CD6}"/>
              </a:ext>
            </a:extLst>
          </p:cNvPr>
          <p:cNvSpPr txBox="1"/>
          <p:nvPr/>
        </p:nvSpPr>
        <p:spPr>
          <a:xfrm>
            <a:off x="10606831" y="7575475"/>
            <a:ext cx="8747742" cy="1015663"/>
          </a:xfrm>
          <a:prstGeom prst="rect">
            <a:avLst/>
          </a:prstGeom>
          <a:noFill/>
        </p:spPr>
        <p:txBody>
          <a:bodyPr wrap="square" rtlCol="0">
            <a:spAutoFit/>
          </a:bodyPr>
          <a:lstStyle/>
          <a:p>
            <a:endParaRPr lang="fr" sz="1000" dirty="0">
              <a:latin typeface="DINPro" panose="020B0504020101020102" pitchFamily="34" charset="0"/>
              <a:cs typeface="DINPro" panose="020B0504020101020102" pitchFamily="34" charset="0"/>
            </a:endParaRPr>
          </a:p>
          <a:p>
            <a:pPr algn="l" rtl="0"/>
            <a:r>
              <a:rPr lang="fr" sz="1000" b="0" i="0" u="none" baseline="0" dirty="0">
                <a:latin typeface="DINPro" panose="020B0504020101020102" pitchFamily="34" charset="0"/>
                <a:ea typeface="DINPro" panose="020B0504020101020102" pitchFamily="34" charset="0"/>
                <a:cs typeface="DINPro" panose="020B0504020101020102" pitchFamily="34" charset="0"/>
              </a:rPr>
              <a:t>1. Comparé aux produits d'été EMIA classiques de Bridgestone </a:t>
            </a:r>
          </a:p>
          <a:p>
            <a:pPr algn="l" rtl="0"/>
            <a:r>
              <a:rPr lang="fr" sz="1000" b="0" i="0" u="none" baseline="0" dirty="0">
                <a:latin typeface="DINPro" panose="020B0504020101020102" pitchFamily="34" charset="0"/>
                <a:ea typeface="DINPro" panose="020B0504020101020102" pitchFamily="34" charset="0"/>
                <a:cs typeface="DINPro" panose="020B0504020101020102" pitchFamily="34" charset="0"/>
              </a:rPr>
              <a:t>2. Les performances d'usure ont été évaluées par des tests en extérieur de Bridgestone sur des pneus 205/55 R16 par rapport à des pneus été grand </a:t>
            </a:r>
            <a:br>
              <a:rPr lang="fr" sz="1000" b="0" i="0" u="none" baseline="0" dirty="0">
                <a:latin typeface="DINPro" panose="020B0504020101020102" pitchFamily="34" charset="0"/>
                <a:ea typeface="DINPro" panose="020B0504020101020102" pitchFamily="34" charset="0"/>
                <a:cs typeface="DINPro" panose="020B0504020101020102" pitchFamily="34" charset="0"/>
              </a:rPr>
            </a:br>
            <a:r>
              <a:rPr lang="fr" sz="1000" b="0" i="0" u="none" baseline="0" dirty="0">
                <a:latin typeface="DINPro" panose="020B0504020101020102" pitchFamily="34" charset="0"/>
                <a:ea typeface="DINPro" panose="020B0504020101020102" pitchFamily="34" charset="0"/>
                <a:cs typeface="DINPro" panose="020B0504020101020102" pitchFamily="34" charset="0"/>
              </a:rPr>
              <a:t>    public Bridgestone de référence </a:t>
            </a:r>
          </a:p>
          <a:p>
            <a:pPr algn="l" rtl="0"/>
            <a:r>
              <a:rPr lang="fr" sz="1000" b="0" i="0" u="none" baseline="0" dirty="0">
                <a:latin typeface="DINPro" panose="020B0504020101020102" pitchFamily="34" charset="0"/>
                <a:ea typeface="DINPro" panose="020B0504020101020102" pitchFamily="34" charset="0"/>
                <a:cs typeface="DINPro" panose="020B0504020101020102" pitchFamily="34" charset="0"/>
              </a:rPr>
              <a:t>3. Émissions de CO</a:t>
            </a:r>
            <a:r>
              <a:rPr lang="fr" sz="1000" b="0" i="0" u="none" baseline="-25000" dirty="0">
                <a:latin typeface="DINPro" panose="020B0504020101020102" pitchFamily="34" charset="0"/>
                <a:ea typeface="DINPro" panose="020B0504020101020102" pitchFamily="34" charset="0"/>
                <a:cs typeface="DINPro" panose="020B0504020101020102" pitchFamily="34" charset="0"/>
              </a:rPr>
              <a:t>2</a:t>
            </a:r>
            <a:r>
              <a:rPr lang="fr" sz="1000" b="0" i="0" u="none" baseline="0" dirty="0">
                <a:latin typeface="DINPro" panose="020B0504020101020102" pitchFamily="34" charset="0"/>
                <a:ea typeface="DINPro" panose="020B0504020101020102" pitchFamily="34" charset="0"/>
                <a:cs typeface="DINPro" panose="020B0504020101020102" pitchFamily="34" charset="0"/>
              </a:rPr>
              <a:t> liées au coefficient de résistance au roulement (CRR), qui est mesuré dans les laboratoires internes de Bridgestone </a:t>
            </a:r>
          </a:p>
          <a:p>
            <a:endParaRPr lang="fr" sz="1000" dirty="0">
              <a:latin typeface="DINPro" panose="020B0504020101020102" pitchFamily="34" charset="0"/>
              <a:cs typeface="DINPro" panose="020B0504020101020102" pitchFamily="34" charset="0"/>
            </a:endParaRPr>
          </a:p>
        </p:txBody>
      </p:sp>
      <p:sp>
        <p:nvSpPr>
          <p:cNvPr id="35" name="TextBox 34">
            <a:extLst>
              <a:ext uri="{FF2B5EF4-FFF2-40B4-BE49-F238E27FC236}">
                <a16:creationId xmlns:a16="http://schemas.microsoft.com/office/drawing/2014/main" id="{63A79B84-223F-4E97-A497-067D6E66DBD9}"/>
              </a:ext>
            </a:extLst>
          </p:cNvPr>
          <p:cNvSpPr txBox="1"/>
          <p:nvPr/>
        </p:nvSpPr>
        <p:spPr>
          <a:xfrm>
            <a:off x="11807567" y="5655099"/>
            <a:ext cx="8154908" cy="1631216"/>
          </a:xfrm>
          <a:prstGeom prst="rect">
            <a:avLst/>
          </a:prstGeom>
          <a:noFill/>
        </p:spPr>
        <p:txBody>
          <a:bodyPr wrap="square" lIns="91440" tIns="45720" rIns="91440" bIns="45720" rtlCol="0" anchor="t">
            <a:spAutoFit/>
          </a:bodyPr>
          <a:lstStyle/>
          <a:p>
            <a:pPr marL="342900" indent="-342900" algn="l" rtl="0">
              <a:buSzPct val="80000"/>
              <a:buFont typeface="Wingdings" pitchFamily="2" charset="2"/>
              <a:buChar char="§"/>
            </a:pP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Prolonge la durée de vie prévue des pneus jusqu'à 30 % </a:t>
            </a:r>
            <a:r>
              <a:rPr lang="fr" sz="2000" b="0" i="0" u="none" spc="100" baseline="30000" dirty="0">
                <a:solidFill>
                  <a:srgbClr val="414140"/>
                </a:solidFill>
                <a:latin typeface="DINPro" panose="020B0504020101020102" pitchFamily="34" charset="0"/>
                <a:ea typeface="DINPro" panose="020B0504020101020102" pitchFamily="34" charset="0"/>
                <a:cs typeface="DINPro" panose="020B0504020101020102" pitchFamily="34" charset="0"/>
              </a:rPr>
              <a:t>2)</a:t>
            </a: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 </a:t>
            </a:r>
          </a:p>
          <a:p>
            <a:pPr marL="342900" indent="-342900" algn="l" rtl="0">
              <a:buSzPct val="80000"/>
              <a:buFont typeface="Wingdings" pitchFamily="2" charset="2"/>
              <a:buChar char="§"/>
            </a:pP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Réduction de la consommation de matières premières </a:t>
            </a:r>
          </a:p>
          <a:p>
            <a:pPr marL="342900" indent="-342900" algn="l" rtl="0">
              <a:buSzPct val="80000"/>
              <a:buFont typeface="Wingdings" pitchFamily="2" charset="2"/>
              <a:buChar char="§"/>
            </a:pP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Moins de perte de matériaux liée à l'usure des pneus </a:t>
            </a:r>
          </a:p>
          <a:p>
            <a:pPr marL="342900" indent="-342900" algn="l" rtl="0">
              <a:buSzPct val="80000"/>
              <a:buFont typeface="Wingdings" pitchFamily="2" charset="2"/>
              <a:buChar char="§"/>
            </a:pP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Amélioration de la consommation de carburant </a:t>
            </a:r>
          </a:p>
          <a:p>
            <a:pPr marL="342900" indent="-342900" algn="l" rtl="0">
              <a:buSzPct val="80000"/>
              <a:buFont typeface="Wingdings" pitchFamily="2" charset="2"/>
              <a:buChar char="§"/>
            </a:pP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Réduction des émissions globales de CO</a:t>
            </a:r>
            <a:r>
              <a:rPr lang="fr" sz="2000" b="0" i="0" u="none" spc="100" baseline="-25000" dirty="0">
                <a:solidFill>
                  <a:srgbClr val="414140"/>
                </a:solidFill>
                <a:latin typeface="DINPro" panose="020B0504020101020102" pitchFamily="34" charset="0"/>
                <a:ea typeface="DINPro" panose="020B0504020101020102" pitchFamily="34" charset="0"/>
                <a:cs typeface="DINPro" panose="020B0504020101020102" pitchFamily="34" charset="0"/>
              </a:rPr>
              <a:t>2</a:t>
            </a:r>
            <a:r>
              <a:rPr lang="fr" sz="200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 </a:t>
            </a:r>
            <a:r>
              <a:rPr lang="fr" sz="2000" b="0" i="0" u="none" spc="100" baseline="30000" dirty="0">
                <a:solidFill>
                  <a:srgbClr val="414140"/>
                </a:solidFill>
                <a:latin typeface="DINPro" panose="020B0504020101020102" pitchFamily="34" charset="0"/>
                <a:ea typeface="DINPro" panose="020B0504020101020102" pitchFamily="34" charset="0"/>
                <a:cs typeface="DINPro" panose="020B0504020101020102" pitchFamily="34" charset="0"/>
              </a:rPr>
              <a:t>3)</a:t>
            </a:r>
            <a:endParaRPr lang="fr" sz="2000" spc="100" dirty="0">
              <a:solidFill>
                <a:srgbClr val="414140"/>
              </a:solidFill>
              <a:latin typeface="DINPro" panose="020B0504020101020102" pitchFamily="34" charset="0"/>
              <a:cs typeface="DINPro" panose="020B0504020101020102" pitchFamily="34" charset="0"/>
            </a:endParaRPr>
          </a:p>
        </p:txBody>
      </p:sp>
      <p:pic>
        <p:nvPicPr>
          <p:cNvPr id="9" name="Picture 8">
            <a:extLst>
              <a:ext uri="{FF2B5EF4-FFF2-40B4-BE49-F238E27FC236}">
                <a16:creationId xmlns:a16="http://schemas.microsoft.com/office/drawing/2014/main" id="{0CB60B70-BC5C-007C-6FC3-9377DF6854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869" b="81283"/>
          <a:stretch/>
        </p:blipFill>
        <p:spPr>
          <a:xfrm>
            <a:off x="12138559" y="4091692"/>
            <a:ext cx="5955662" cy="1359358"/>
          </a:xfrm>
          <a:prstGeom prst="rect">
            <a:avLst/>
          </a:prstGeom>
        </p:spPr>
      </p:pic>
      <p:pic>
        <p:nvPicPr>
          <p:cNvPr id="5" name="Graphic 4">
            <a:extLst>
              <a:ext uri="{FF2B5EF4-FFF2-40B4-BE49-F238E27FC236}">
                <a16:creationId xmlns:a16="http://schemas.microsoft.com/office/drawing/2014/main" id="{D7F8A35F-D241-4E36-8A61-0FFC52E4D71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681997" y="1034197"/>
            <a:ext cx="4442129" cy="532789"/>
          </a:xfrm>
          <a:prstGeom prst="rect">
            <a:avLst/>
          </a:prstGeom>
        </p:spPr>
      </p:pic>
    </p:spTree>
    <p:extLst>
      <p:ext uri="{BB962C8B-B14F-4D97-AF65-F5344CB8AC3E}">
        <p14:creationId xmlns:p14="http://schemas.microsoft.com/office/powerpoint/2010/main" val="2296801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87D009F-86CD-7F5D-FFAE-405CB66C2530}"/>
              </a:ext>
            </a:extLst>
          </p:cNvPr>
          <p:cNvSpPr>
            <a:spLocks noGrp="1"/>
          </p:cNvSpPr>
          <p:nvPr>
            <p:ph type="body" sz="quarter" idx="12"/>
          </p:nvPr>
        </p:nvSpPr>
        <p:spPr>
          <a:xfrm>
            <a:off x="923792" y="893279"/>
            <a:ext cx="10487025" cy="595062"/>
          </a:xfrm>
        </p:spPr>
        <p:txBody>
          <a:bodyPr/>
          <a:lstStyle/>
          <a:p>
            <a:pPr algn="l" rtl="0"/>
            <a:r>
              <a:rPr lang="fr" b="1" i="0" u="none" baseline="0" dirty="0"/>
              <a:t>CARACTÉRISTIQUES TECHNIQUES | SCULPTURES</a:t>
            </a:r>
          </a:p>
        </p:txBody>
      </p:sp>
      <p:sp>
        <p:nvSpPr>
          <p:cNvPr id="9" name="Text Placeholder 8">
            <a:extLst>
              <a:ext uri="{FF2B5EF4-FFF2-40B4-BE49-F238E27FC236}">
                <a16:creationId xmlns:a16="http://schemas.microsoft.com/office/drawing/2014/main" id="{8A5C7E79-1E5B-7708-CB4E-EBBAEC9A2019}"/>
              </a:ext>
            </a:extLst>
          </p:cNvPr>
          <p:cNvSpPr>
            <a:spLocks noGrp="1"/>
          </p:cNvSpPr>
          <p:nvPr>
            <p:ph type="body" sz="quarter" idx="11"/>
          </p:nvPr>
        </p:nvSpPr>
        <p:spPr/>
        <p:txBody>
          <a:bodyPr/>
          <a:lstStyle/>
          <a:p>
            <a:pPr algn="l" rtl="0"/>
            <a:r>
              <a:rPr lang="fr" b="0" i="0" u="none" baseline="0" dirty="0"/>
              <a:t>CARACTÉRISTIQUES TECHNIQUES | SCULPTURES</a:t>
            </a:r>
          </a:p>
        </p:txBody>
      </p:sp>
      <p:pic>
        <p:nvPicPr>
          <p:cNvPr id="50" name="Picture 49">
            <a:extLst>
              <a:ext uri="{FF2B5EF4-FFF2-40B4-BE49-F238E27FC236}">
                <a16:creationId xmlns:a16="http://schemas.microsoft.com/office/drawing/2014/main" id="{DCDBEE18-C06E-400D-2931-E7850EA2D704}"/>
              </a:ext>
            </a:extLst>
          </p:cNvPr>
          <p:cNvPicPr>
            <a:picLocks noChangeAspect="1"/>
          </p:cNvPicPr>
          <p:nvPr/>
        </p:nvPicPr>
        <p:blipFill rotWithShape="1">
          <a:blip r:embed="rId3">
            <a:extLst>
              <a:ext uri="{28A0092B-C50C-407E-A947-70E740481C1C}">
                <a14:useLocalDpi xmlns:a14="http://schemas.microsoft.com/office/drawing/2010/main" val="0"/>
              </a:ext>
            </a:extLst>
          </a:blip>
          <a:srcRect l="3762" t="45433" r="4683" b="43156"/>
          <a:stretch/>
        </p:blipFill>
        <p:spPr>
          <a:xfrm>
            <a:off x="5217303" y="3726959"/>
            <a:ext cx="9149051" cy="2719373"/>
          </a:xfrm>
          <a:prstGeom prst="roundRect">
            <a:avLst>
              <a:gd name="adj" fmla="val 19027"/>
            </a:avLst>
          </a:prstGeom>
        </p:spPr>
      </p:pic>
      <p:sp>
        <p:nvSpPr>
          <p:cNvPr id="51" name="TextBox 50">
            <a:extLst>
              <a:ext uri="{FF2B5EF4-FFF2-40B4-BE49-F238E27FC236}">
                <a16:creationId xmlns:a16="http://schemas.microsoft.com/office/drawing/2014/main" id="{1A573675-7B13-6FEF-0CC8-C2D5A667B616}"/>
              </a:ext>
            </a:extLst>
          </p:cNvPr>
          <p:cNvSpPr txBox="1"/>
          <p:nvPr/>
        </p:nvSpPr>
        <p:spPr>
          <a:xfrm>
            <a:off x="2998485" y="2338029"/>
            <a:ext cx="14211829" cy="705065"/>
          </a:xfrm>
          <a:prstGeom prst="rect">
            <a:avLst/>
          </a:prstGeom>
          <a:noFill/>
        </p:spPr>
        <p:txBody>
          <a:bodyPr wrap="square" rtlCol="0">
            <a:spAutoFit/>
          </a:bodyPr>
          <a:lstStyle/>
          <a:p>
            <a:pPr marL="0" lvl="1" algn="ctr" rtl="0">
              <a:lnSpc>
                <a:spcPct val="120893"/>
              </a:lnSpc>
              <a:spcAft>
                <a:spcPct val="0"/>
              </a:spcAft>
              <a:defRPr/>
            </a:pPr>
            <a:r>
              <a:rPr lang="fr-FR" b="1" i="0" u="none" baseline="0" dirty="0">
                <a:latin typeface="DINPro-Bold" panose="020B0504020101020102" pitchFamily="34" charset="0"/>
                <a:ea typeface="DINPro-Bold" panose="020B0504020101020102" pitchFamily="34" charset="0"/>
                <a:cs typeface="DINPro-Bold" panose="020B0504020101020102" pitchFamily="34" charset="0"/>
              </a:rPr>
              <a:t>Au</a:t>
            </a:r>
            <a:r>
              <a:rPr lang="fr" b="1" i="0" u="none" baseline="0" dirty="0">
                <a:latin typeface="DINPro-Bold" panose="020B0504020101020102" pitchFamily="34" charset="0"/>
                <a:ea typeface="DINPro-Bold" panose="020B0504020101020102" pitchFamily="34" charset="0"/>
                <a:cs typeface="DINPro-Bold" panose="020B0504020101020102" pitchFamily="34" charset="0"/>
              </a:rPr>
              <a:t> centre de la bande de roulement, une séquence à double pas vs les épaulements pour améliorer l'usure et </a:t>
            </a:r>
            <a:r>
              <a:rPr lang="fr" b="1" dirty="0">
                <a:latin typeface="DINPro-Bold" panose="020B0504020101020102" pitchFamily="34" charset="0"/>
                <a:ea typeface="DINPro-Bold" panose="020B0504020101020102" pitchFamily="34" charset="0"/>
                <a:cs typeface="DINPro-Bold" panose="020B0504020101020102" pitchFamily="34" charset="0"/>
              </a:rPr>
              <a:t>diminuer le</a:t>
            </a:r>
            <a:r>
              <a:rPr lang="fr" b="1" i="0" u="none" baseline="0" dirty="0">
                <a:latin typeface="DINPro-Bold" panose="020B0504020101020102" pitchFamily="34" charset="0"/>
                <a:ea typeface="DINPro-Bold" panose="020B0504020101020102" pitchFamily="34" charset="0"/>
                <a:cs typeface="DINPro-Bold" panose="020B0504020101020102" pitchFamily="34" charset="0"/>
              </a:rPr>
              <a:t> bruit :</a:t>
            </a:r>
          </a:p>
          <a:p>
            <a:pPr marL="0" lvl="2" algn="ctr" rtl="0">
              <a:lnSpc>
                <a:spcPct val="120893"/>
              </a:lnSpc>
              <a:spcAft>
                <a:spcPct val="0"/>
              </a:spcAft>
              <a:defRPr/>
            </a:pPr>
            <a:r>
              <a:rPr lang="fr" sz="1600" b="0" i="0" u="none" baseline="0" dirty="0">
                <a:latin typeface="DINPro" panose="020B0504020101020102" pitchFamily="34" charset="0"/>
                <a:ea typeface="DINPro" panose="020B0504020101020102" pitchFamily="34" charset="0"/>
                <a:cs typeface="DINPro" panose="020B0504020101020102" pitchFamily="34" charset="0"/>
              </a:rPr>
              <a:t>Longueur des blocs différente entre les blocs du centre et ceux des épaulements  pour réduire le </a:t>
            </a:r>
            <a:r>
              <a:rPr lang="fr" sz="1600" dirty="0">
                <a:latin typeface="DINPro" panose="020B0504020101020102" pitchFamily="34" charset="0"/>
                <a:ea typeface="DINPro" panose="020B0504020101020102" pitchFamily="34" charset="0"/>
                <a:cs typeface="DINPro" panose="020B0504020101020102" pitchFamily="34" charset="0"/>
              </a:rPr>
              <a:t>glissement</a:t>
            </a:r>
            <a:r>
              <a:rPr lang="fr" sz="1600" b="0" i="0" u="none" baseline="0" dirty="0">
                <a:latin typeface="DINPro" panose="020B0504020101020102" pitchFamily="34" charset="0"/>
                <a:ea typeface="DINPro" panose="020B0504020101020102" pitchFamily="34" charset="0"/>
                <a:cs typeface="DINPro" panose="020B0504020101020102" pitchFamily="34" charset="0"/>
              </a:rPr>
              <a:t> des blocs, par rapport à son prédécesseur.</a:t>
            </a:r>
          </a:p>
        </p:txBody>
      </p:sp>
      <p:sp>
        <p:nvSpPr>
          <p:cNvPr id="52" name="TextBox 51">
            <a:extLst>
              <a:ext uri="{FF2B5EF4-FFF2-40B4-BE49-F238E27FC236}">
                <a16:creationId xmlns:a16="http://schemas.microsoft.com/office/drawing/2014/main" id="{A8F98CCA-14CC-EAE1-39A5-CE17F0A326D9}"/>
              </a:ext>
            </a:extLst>
          </p:cNvPr>
          <p:cNvSpPr txBox="1"/>
          <p:nvPr/>
        </p:nvSpPr>
        <p:spPr>
          <a:xfrm>
            <a:off x="506186" y="4396022"/>
            <a:ext cx="4181900" cy="705065"/>
          </a:xfrm>
          <a:prstGeom prst="rect">
            <a:avLst/>
          </a:prstGeom>
          <a:noFill/>
        </p:spPr>
        <p:txBody>
          <a:bodyPr wrap="square" rtlCol="0">
            <a:spAutoFit/>
          </a:bodyPr>
          <a:lstStyle/>
          <a:p>
            <a:pPr marL="0" lvl="1" algn="r" rtl="0">
              <a:lnSpc>
                <a:spcPct val="120893"/>
              </a:lnSpc>
              <a:spcAft>
                <a:spcPct val="0"/>
              </a:spcAft>
              <a:defRPr/>
            </a:pPr>
            <a:r>
              <a:rPr lang="fr" b="1" i="0" u="none" baseline="0" dirty="0">
                <a:latin typeface="DINPro-Bold" panose="020B0504020101020102" pitchFamily="34" charset="0"/>
                <a:ea typeface="DINPro-Bold" panose="020B0504020101020102" pitchFamily="34" charset="0"/>
                <a:cs typeface="DINPro-Bold" panose="020B0504020101020102" pitchFamily="34" charset="0"/>
              </a:rPr>
              <a:t>Contour </a:t>
            </a:r>
            <a:r>
              <a:rPr lang="fr" b="1" dirty="0">
                <a:latin typeface="DINPro-Bold" panose="020B0504020101020102" pitchFamily="34" charset="0"/>
                <a:ea typeface="DINPro-Bold" panose="020B0504020101020102" pitchFamily="34" charset="0"/>
                <a:cs typeface="DINPro-Bold" panose="020B0504020101020102" pitchFamily="34" charset="0"/>
              </a:rPr>
              <a:t>d’épaulement semi-</a:t>
            </a:r>
            <a:r>
              <a:rPr lang="fr" b="1" i="0" u="none" baseline="0" dirty="0">
                <a:latin typeface="DINPro-Bold" panose="020B0504020101020102" pitchFamily="34" charset="0"/>
                <a:ea typeface="DINPro-Bold" panose="020B0504020101020102" pitchFamily="34" charset="0"/>
                <a:cs typeface="DINPro-Bold" panose="020B0504020101020102" pitchFamily="34" charset="0"/>
              </a:rPr>
              <a:t> arrondi :</a:t>
            </a:r>
          </a:p>
          <a:p>
            <a:pPr marL="0" lvl="2" algn="r" rtl="0">
              <a:lnSpc>
                <a:spcPct val="120893"/>
              </a:lnSpc>
              <a:spcAft>
                <a:spcPct val="0"/>
              </a:spcAft>
              <a:defRPr/>
            </a:pPr>
            <a:r>
              <a:rPr lang="fr" sz="1600" b="0" i="0" u="none" baseline="0" dirty="0">
                <a:latin typeface="DINPro" panose="020B0504020101020102" pitchFamily="34" charset="0"/>
                <a:ea typeface="DINPro" panose="020B0504020101020102" pitchFamily="34" charset="0"/>
                <a:cs typeface="DINPro" panose="020B0504020101020102" pitchFamily="34" charset="0"/>
              </a:rPr>
              <a:t>&gt; Optimise la déformation/Contact</a:t>
            </a:r>
          </a:p>
        </p:txBody>
      </p:sp>
      <p:sp>
        <p:nvSpPr>
          <p:cNvPr id="54" name="TextBox 53">
            <a:extLst>
              <a:ext uri="{FF2B5EF4-FFF2-40B4-BE49-F238E27FC236}">
                <a16:creationId xmlns:a16="http://schemas.microsoft.com/office/drawing/2014/main" id="{D5D3674E-5344-10C2-6365-ECD83D4595A4}"/>
              </a:ext>
            </a:extLst>
          </p:cNvPr>
          <p:cNvSpPr txBox="1"/>
          <p:nvPr/>
        </p:nvSpPr>
        <p:spPr>
          <a:xfrm>
            <a:off x="14974863" y="4366351"/>
            <a:ext cx="3635321" cy="1896096"/>
          </a:xfrm>
          <a:prstGeom prst="rect">
            <a:avLst/>
          </a:prstGeom>
          <a:noFill/>
        </p:spPr>
        <p:txBody>
          <a:bodyPr wrap="square" rtlCol="0">
            <a:spAutoFit/>
          </a:bodyPr>
          <a:lstStyle/>
          <a:p>
            <a:pPr marL="0" lvl="1" algn="l" rtl="0">
              <a:lnSpc>
                <a:spcPct val="120893"/>
              </a:lnSpc>
              <a:spcAft>
                <a:spcPct val="0"/>
              </a:spcAft>
              <a:defRPr/>
            </a:pPr>
            <a:r>
              <a:rPr lang="fr" b="1" i="0" u="none" baseline="0" dirty="0">
                <a:latin typeface="DINPro-Bold" panose="020B0504020101020102" pitchFamily="34" charset="0"/>
                <a:ea typeface="DINPro-Bold" panose="020B0504020101020102" pitchFamily="34" charset="0"/>
                <a:cs typeface="DINPro-Bold" panose="020B0504020101020102" pitchFamily="34" charset="0"/>
              </a:rPr>
              <a:t>Pavés reliés </a:t>
            </a:r>
          </a:p>
          <a:p>
            <a:pPr marL="0" lvl="2" algn="l" rtl="0">
              <a:lnSpc>
                <a:spcPct val="120893"/>
              </a:lnSpc>
              <a:spcAft>
                <a:spcPct val="0"/>
              </a:spcAft>
              <a:defRPr/>
            </a:pPr>
            <a:r>
              <a:rPr lang="fr" sz="1600" b="0" i="0" u="none" baseline="0" dirty="0">
                <a:latin typeface="DINPro" panose="020B0504020101020102" pitchFamily="34" charset="0"/>
                <a:ea typeface="DINPro" panose="020B0504020101020102" pitchFamily="34" charset="0"/>
                <a:cs typeface="DINPro" panose="020B0504020101020102" pitchFamily="34" charset="0"/>
              </a:rPr>
              <a:t>&gt; </a:t>
            </a:r>
            <a:r>
              <a:rPr lang="fr" sz="1600" dirty="0">
                <a:latin typeface="DINPro" panose="020B0504020101020102" pitchFamily="34" charset="0"/>
                <a:ea typeface="DINPro" panose="020B0504020101020102" pitchFamily="34" charset="0"/>
                <a:cs typeface="DINPro" panose="020B0504020101020102" pitchFamily="34" charset="0"/>
              </a:rPr>
              <a:t>Impact des blocs au sol  réduits </a:t>
            </a:r>
            <a:r>
              <a:rPr lang="fr" sz="1600" b="0" i="0" u="none" baseline="0" dirty="0">
                <a:latin typeface="DINPro" panose="020B0504020101020102" pitchFamily="34" charset="0"/>
                <a:ea typeface="DINPro" panose="020B0504020101020102" pitchFamily="34" charset="0"/>
                <a:cs typeface="DINPro" panose="020B0504020101020102" pitchFamily="34" charset="0"/>
              </a:rPr>
              <a:t> pour  </a:t>
            </a:r>
          </a:p>
          <a:p>
            <a:pPr marL="0" lvl="2" algn="l" rtl="0">
              <a:lnSpc>
                <a:spcPct val="120893"/>
              </a:lnSpc>
              <a:spcAft>
                <a:spcPct val="0"/>
              </a:spcAft>
              <a:defRPr/>
            </a:pPr>
            <a:r>
              <a:rPr lang="fr" sz="1600" dirty="0">
                <a:latin typeface="DINPro" panose="020B0504020101020102" pitchFamily="34" charset="0"/>
                <a:ea typeface="DINPro" panose="020B0504020101020102" pitchFamily="34" charset="0"/>
                <a:cs typeface="DINPro" panose="020B0504020101020102" pitchFamily="34" charset="0"/>
              </a:rPr>
              <a:t>    </a:t>
            </a:r>
            <a:r>
              <a:rPr lang="fr" sz="1600" b="0" i="0" u="none" baseline="0" dirty="0">
                <a:latin typeface="DINPro" panose="020B0504020101020102" pitchFamily="34" charset="0"/>
                <a:ea typeface="DINPro" panose="020B0504020101020102" pitchFamily="34" charset="0"/>
                <a:cs typeface="DINPro" panose="020B0504020101020102" pitchFamily="34" charset="0"/>
              </a:rPr>
              <a:t>un meilleur bruit de passage (pass noise)</a:t>
            </a:r>
          </a:p>
          <a:p>
            <a:pPr marL="0" lvl="2" algn="l" rtl="0">
              <a:lnSpc>
                <a:spcPct val="120893"/>
              </a:lnSpc>
              <a:spcAft>
                <a:spcPct val="0"/>
              </a:spcAft>
              <a:defRPr/>
            </a:pPr>
            <a:endParaRPr lang="fr" sz="1600" dirty="0">
              <a:solidFill>
                <a:srgbClr val="000000"/>
              </a:solidFill>
              <a:latin typeface="DINPro" panose="020B0504020101020102" pitchFamily="34" charset="0"/>
            </a:endParaRPr>
          </a:p>
          <a:p>
            <a:endParaRPr lang="fr" dirty="0"/>
          </a:p>
        </p:txBody>
      </p:sp>
      <p:sp>
        <p:nvSpPr>
          <p:cNvPr id="56" name="TextBox 55">
            <a:extLst>
              <a:ext uri="{FF2B5EF4-FFF2-40B4-BE49-F238E27FC236}">
                <a16:creationId xmlns:a16="http://schemas.microsoft.com/office/drawing/2014/main" id="{A963D23B-3341-A57F-19BE-721F29B12F64}"/>
              </a:ext>
            </a:extLst>
          </p:cNvPr>
          <p:cNvSpPr txBox="1"/>
          <p:nvPr/>
        </p:nvSpPr>
        <p:spPr>
          <a:xfrm>
            <a:off x="0" y="5666864"/>
            <a:ext cx="4683105" cy="1001172"/>
          </a:xfrm>
          <a:prstGeom prst="rect">
            <a:avLst/>
          </a:prstGeom>
          <a:noFill/>
        </p:spPr>
        <p:txBody>
          <a:bodyPr wrap="square" rtlCol="0">
            <a:spAutoFit/>
          </a:bodyPr>
          <a:lstStyle/>
          <a:p>
            <a:pPr marL="0" lvl="1" algn="r" rtl="0">
              <a:lnSpc>
                <a:spcPct val="120893"/>
              </a:lnSpc>
              <a:spcAft>
                <a:spcPct val="0"/>
              </a:spcAft>
              <a:defRPr/>
            </a:pPr>
            <a:r>
              <a:rPr lang="fr" b="1" i="0" u="none" spc="-20" dirty="0">
                <a:latin typeface="DINPro-Bold" panose="020B0504020101020102" pitchFamily="34" charset="0"/>
                <a:ea typeface="DINPro-Bold" panose="020B0504020101020102" pitchFamily="34" charset="0"/>
                <a:cs typeface="DINPro-Bold" panose="020B0504020101020102" pitchFamily="34" charset="0"/>
              </a:rPr>
              <a:t>Nouvelle forme de lamelle "double angle"</a:t>
            </a:r>
          </a:p>
          <a:p>
            <a:pPr marL="0" lvl="2" algn="r" rtl="0">
              <a:lnSpc>
                <a:spcPct val="120893"/>
              </a:lnSpc>
              <a:spcAft>
                <a:spcPct val="0"/>
              </a:spcAft>
              <a:defRPr/>
            </a:pPr>
            <a:r>
              <a:rPr lang="fr" sz="16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 bruit de passage amélioré grâce à un impact plus progressif des blocs</a:t>
            </a:r>
            <a:endParaRPr lang="fr" dirty="0"/>
          </a:p>
        </p:txBody>
      </p:sp>
      <p:sp>
        <p:nvSpPr>
          <p:cNvPr id="58" name="TextBox 57">
            <a:extLst>
              <a:ext uri="{FF2B5EF4-FFF2-40B4-BE49-F238E27FC236}">
                <a16:creationId xmlns:a16="http://schemas.microsoft.com/office/drawing/2014/main" id="{02EB1627-A857-B4DD-13E2-768D6710D647}"/>
              </a:ext>
            </a:extLst>
          </p:cNvPr>
          <p:cNvSpPr txBox="1"/>
          <p:nvPr/>
        </p:nvSpPr>
        <p:spPr>
          <a:xfrm>
            <a:off x="9660329" y="6922183"/>
            <a:ext cx="4706008" cy="2194575"/>
          </a:xfrm>
          <a:prstGeom prst="rect">
            <a:avLst/>
          </a:prstGeom>
          <a:noFill/>
        </p:spPr>
        <p:txBody>
          <a:bodyPr wrap="square" rtlCol="0">
            <a:spAutoFit/>
          </a:bodyPr>
          <a:lstStyle/>
          <a:p>
            <a:pPr marL="0" lvl="1" algn="l" rtl="0">
              <a:lnSpc>
                <a:spcPct val="120893"/>
              </a:lnSpc>
              <a:spcAft>
                <a:spcPct val="0"/>
              </a:spcAft>
              <a:defRPr/>
            </a:pPr>
            <a:r>
              <a:rPr lang="fr-FR" b="1" i="0" u="none" baseline="0" dirty="0">
                <a:latin typeface="DINPro-Bold" panose="020B0504020101020102" pitchFamily="34" charset="0"/>
                <a:ea typeface="DINPro-Bold" panose="020B0504020101020102" pitchFamily="34" charset="0"/>
                <a:cs typeface="DINPro-Bold" panose="020B0504020101020102" pitchFamily="34" charset="0"/>
              </a:rPr>
              <a:t>Lamelles 3D à angles multiples</a:t>
            </a:r>
          </a:p>
          <a:p>
            <a:pPr marL="0" lvl="1" algn="l" rtl="0">
              <a:lnSpc>
                <a:spcPct val="120893"/>
              </a:lnSpc>
              <a:spcAft>
                <a:spcPct val="0"/>
              </a:spcAft>
              <a:defRPr/>
            </a:pPr>
            <a:r>
              <a:rPr lang="fr" sz="1600" b="0" i="0" u="none" baseline="0" dirty="0">
                <a:latin typeface="DINPro" panose="020B0504020101020102" pitchFamily="34" charset="0"/>
                <a:ea typeface="DINPro" panose="020B0504020101020102" pitchFamily="34" charset="0"/>
                <a:cs typeface="DINPro" panose="020B0504020101020102" pitchFamily="34" charset="0"/>
              </a:rPr>
              <a:t>&gt; Canaux de micro-drainage (amélioration du freinage sur sol mouillé)</a:t>
            </a:r>
          </a:p>
          <a:p>
            <a:pPr marL="0" lvl="2" algn="l" rtl="0">
              <a:lnSpc>
                <a:spcPct val="120893"/>
              </a:lnSpc>
              <a:spcAft>
                <a:spcPct val="0"/>
              </a:spcAft>
              <a:defRPr/>
            </a:pPr>
            <a:r>
              <a:rPr lang="fr" sz="1600" b="0" i="0" u="none" baseline="0" dirty="0">
                <a:latin typeface="DINPro" panose="020B0504020101020102" pitchFamily="34" charset="0"/>
                <a:ea typeface="DINPro" panose="020B0504020101020102" pitchFamily="34" charset="0"/>
                <a:cs typeface="DINPro" panose="020B0504020101020102" pitchFamily="34" charset="0"/>
              </a:rPr>
              <a:t>&gt; technique d'emboîtement permettant d'augmenter la rigidité locale des sculptures et de réduire le </a:t>
            </a:r>
            <a:r>
              <a:rPr lang="fr" sz="1600" dirty="0">
                <a:latin typeface="DINPro" panose="020B0504020101020102" pitchFamily="34" charset="0"/>
                <a:ea typeface="DINPro" panose="020B0504020101020102" pitchFamily="34" charset="0"/>
                <a:cs typeface="DINPro" panose="020B0504020101020102" pitchFamily="34" charset="0"/>
              </a:rPr>
              <a:t>glissement</a:t>
            </a:r>
            <a:r>
              <a:rPr lang="fr" sz="1600" b="0" i="0" u="none" baseline="0" dirty="0">
                <a:latin typeface="DINPro" panose="020B0504020101020102" pitchFamily="34" charset="0"/>
                <a:ea typeface="DINPro" panose="020B0504020101020102" pitchFamily="34" charset="0"/>
                <a:cs typeface="DINPro" panose="020B0504020101020102" pitchFamily="34" charset="0"/>
              </a:rPr>
              <a:t> (meilleure uniformité de l’ usure)</a:t>
            </a:r>
          </a:p>
          <a:p>
            <a:pPr marL="0" lvl="2" algn="l" rtl="0">
              <a:lnSpc>
                <a:spcPct val="120893"/>
              </a:lnSpc>
              <a:spcAft>
                <a:spcPct val="0"/>
              </a:spcAft>
              <a:defRPr/>
            </a:pPr>
            <a:r>
              <a:rPr lang="fr" sz="1600" b="0" i="0" u="none" baseline="0" dirty="0">
                <a:latin typeface="DINPro" panose="020B0504020101020102" pitchFamily="34" charset="0"/>
                <a:ea typeface="DINPro" panose="020B0504020101020102" pitchFamily="34" charset="0"/>
                <a:cs typeface="DINPro" panose="020B0504020101020102" pitchFamily="34" charset="0"/>
              </a:rPr>
              <a:t>&gt; Pas de chanfrein (bruit de passage amélioré)</a:t>
            </a:r>
          </a:p>
        </p:txBody>
      </p:sp>
      <p:pic>
        <p:nvPicPr>
          <p:cNvPr id="60" name="Picture 59">
            <a:extLst>
              <a:ext uri="{FF2B5EF4-FFF2-40B4-BE49-F238E27FC236}">
                <a16:creationId xmlns:a16="http://schemas.microsoft.com/office/drawing/2014/main" id="{5DA82A78-6A74-2429-AA05-25DFCB367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8485" y="6752840"/>
            <a:ext cx="1625600" cy="1409700"/>
          </a:xfrm>
          <a:prstGeom prst="rect">
            <a:avLst/>
          </a:prstGeom>
        </p:spPr>
      </p:pic>
      <p:pic>
        <p:nvPicPr>
          <p:cNvPr id="63" name="Picture 62">
            <a:extLst>
              <a:ext uri="{FF2B5EF4-FFF2-40B4-BE49-F238E27FC236}">
                <a16:creationId xmlns:a16="http://schemas.microsoft.com/office/drawing/2014/main" id="{A7E1C1C1-F383-CDB7-C7E6-AF024E918487}"/>
              </a:ext>
            </a:extLst>
          </p:cNvPr>
          <p:cNvPicPr>
            <a:picLocks noChangeAspect="1"/>
          </p:cNvPicPr>
          <p:nvPr/>
        </p:nvPicPr>
        <p:blipFill rotWithShape="1">
          <a:blip r:embed="rId5">
            <a:extLst>
              <a:ext uri="{28A0092B-C50C-407E-A947-70E740481C1C}">
                <a14:useLocalDpi xmlns:a14="http://schemas.microsoft.com/office/drawing/2010/main" val="0"/>
              </a:ext>
            </a:extLst>
          </a:blip>
          <a:srcRect l="857" t="2206" r="53004" b="3662"/>
          <a:stretch/>
        </p:blipFill>
        <p:spPr>
          <a:xfrm>
            <a:off x="15073250" y="7336738"/>
            <a:ext cx="1589000" cy="946151"/>
          </a:xfrm>
          <a:prstGeom prst="rect">
            <a:avLst/>
          </a:prstGeom>
        </p:spPr>
      </p:pic>
      <p:sp>
        <p:nvSpPr>
          <p:cNvPr id="64" name="TextBox 63">
            <a:extLst>
              <a:ext uri="{FF2B5EF4-FFF2-40B4-BE49-F238E27FC236}">
                <a16:creationId xmlns:a16="http://schemas.microsoft.com/office/drawing/2014/main" id="{71AF5EB8-5E21-2360-FCC5-E53E33E735A0}"/>
              </a:ext>
            </a:extLst>
          </p:cNvPr>
          <p:cNvSpPr txBox="1"/>
          <p:nvPr/>
        </p:nvSpPr>
        <p:spPr>
          <a:xfrm>
            <a:off x="14973115" y="7058055"/>
            <a:ext cx="1789272" cy="260521"/>
          </a:xfrm>
          <a:prstGeom prst="rect">
            <a:avLst/>
          </a:prstGeom>
          <a:noFill/>
        </p:spPr>
        <p:txBody>
          <a:bodyPr wrap="none" rtlCol="0">
            <a:spAutoFit/>
          </a:bodyPr>
          <a:lstStyle/>
          <a:p>
            <a:pPr marL="0" lvl="1" algn="ctr" rtl="0">
              <a:lnSpc>
                <a:spcPct val="120893"/>
              </a:lnSpc>
              <a:spcAft>
                <a:spcPct val="0"/>
              </a:spcAft>
              <a:defRPr/>
            </a:pPr>
            <a:r>
              <a:rPr lang="fr" sz="1000" b="0" i="0" u="none" baseline="0" dirty="0">
                <a:latin typeface="DINPro" panose="020B0504020101020102" pitchFamily="34" charset="0"/>
                <a:ea typeface="DINPro" panose="020B0504020101020102" pitchFamily="34" charset="0"/>
                <a:cs typeface="DINPro" panose="020B0504020101020102" pitchFamily="34" charset="0"/>
              </a:rPr>
              <a:t>Patinage sans washboard</a:t>
            </a:r>
          </a:p>
        </p:txBody>
      </p:sp>
      <p:pic>
        <p:nvPicPr>
          <p:cNvPr id="69" name="Picture 68">
            <a:extLst>
              <a:ext uri="{FF2B5EF4-FFF2-40B4-BE49-F238E27FC236}">
                <a16:creationId xmlns:a16="http://schemas.microsoft.com/office/drawing/2014/main" id="{6B0D3D41-5585-02F4-6CA1-BF0706D85E9D}"/>
              </a:ext>
            </a:extLst>
          </p:cNvPr>
          <p:cNvPicPr>
            <a:picLocks noChangeAspect="1"/>
          </p:cNvPicPr>
          <p:nvPr/>
        </p:nvPicPr>
        <p:blipFill rotWithShape="1">
          <a:blip r:embed="rId5">
            <a:extLst>
              <a:ext uri="{28A0092B-C50C-407E-A947-70E740481C1C}">
                <a14:useLocalDpi xmlns:a14="http://schemas.microsoft.com/office/drawing/2010/main" val="0"/>
              </a:ext>
            </a:extLst>
          </a:blip>
          <a:srcRect l="53590" t="2206" r="1145" b="3662"/>
          <a:stretch/>
        </p:blipFill>
        <p:spPr>
          <a:xfrm>
            <a:off x="17051259" y="7336737"/>
            <a:ext cx="1558925" cy="946151"/>
          </a:xfrm>
          <a:prstGeom prst="rect">
            <a:avLst/>
          </a:prstGeom>
        </p:spPr>
      </p:pic>
      <p:cxnSp>
        <p:nvCxnSpPr>
          <p:cNvPr id="72" name="Straight Connector 71">
            <a:extLst>
              <a:ext uri="{FF2B5EF4-FFF2-40B4-BE49-F238E27FC236}">
                <a16:creationId xmlns:a16="http://schemas.microsoft.com/office/drawing/2014/main" id="{DBC90890-90FE-5E73-E70D-B6B3415E1260}"/>
              </a:ext>
            </a:extLst>
          </p:cNvPr>
          <p:cNvCxnSpPr>
            <a:cxnSpLocks/>
          </p:cNvCxnSpPr>
          <p:nvPr/>
        </p:nvCxnSpPr>
        <p:spPr>
          <a:xfrm>
            <a:off x="4716726" y="4685306"/>
            <a:ext cx="1712724" cy="0"/>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41C0AC-2EC9-9D40-8ED4-805577D01D0B}"/>
              </a:ext>
            </a:extLst>
          </p:cNvPr>
          <p:cNvCxnSpPr>
            <a:cxnSpLocks/>
          </p:cNvCxnSpPr>
          <p:nvPr/>
        </p:nvCxnSpPr>
        <p:spPr>
          <a:xfrm>
            <a:off x="4670157" y="5929851"/>
            <a:ext cx="5214103" cy="0"/>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F639F7F-D095-3BBF-FDD4-D279D2E1C118}"/>
              </a:ext>
            </a:extLst>
          </p:cNvPr>
          <p:cNvCxnSpPr>
            <a:cxnSpLocks/>
          </p:cNvCxnSpPr>
          <p:nvPr/>
        </p:nvCxnSpPr>
        <p:spPr>
          <a:xfrm flipV="1">
            <a:off x="11243027" y="5666643"/>
            <a:ext cx="0" cy="1081748"/>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C89A94A9-E098-266D-A3ED-14E999135170}"/>
              </a:ext>
            </a:extLst>
          </p:cNvPr>
          <p:cNvSpPr txBox="1"/>
          <p:nvPr/>
        </p:nvSpPr>
        <p:spPr>
          <a:xfrm>
            <a:off x="17027458" y="7058054"/>
            <a:ext cx="1606530" cy="260521"/>
          </a:xfrm>
          <a:prstGeom prst="rect">
            <a:avLst/>
          </a:prstGeom>
          <a:noFill/>
        </p:spPr>
        <p:txBody>
          <a:bodyPr wrap="none" rtlCol="0">
            <a:spAutoFit/>
          </a:bodyPr>
          <a:lstStyle/>
          <a:p>
            <a:pPr marL="0" lvl="1" algn="ctr" rtl="0">
              <a:lnSpc>
                <a:spcPct val="120893"/>
              </a:lnSpc>
              <a:spcAft>
                <a:spcPct val="0"/>
              </a:spcAft>
              <a:defRPr/>
            </a:pPr>
            <a:r>
              <a:rPr lang="fr" sz="1000" b="0" i="0" u="none" baseline="0" dirty="0">
                <a:latin typeface="DINPro" panose="020B0504020101020102" pitchFamily="34" charset="0"/>
                <a:ea typeface="DINPro" panose="020B0504020101020102" pitchFamily="34" charset="0"/>
                <a:cs typeface="DINPro" panose="020B0504020101020102" pitchFamily="34" charset="0"/>
              </a:rPr>
              <a:t>Patinage avec washboard</a:t>
            </a:r>
          </a:p>
        </p:txBody>
      </p:sp>
      <p:cxnSp>
        <p:nvCxnSpPr>
          <p:cNvPr id="77" name="Straight Connector 76">
            <a:extLst>
              <a:ext uri="{FF2B5EF4-FFF2-40B4-BE49-F238E27FC236}">
                <a16:creationId xmlns:a16="http://schemas.microsoft.com/office/drawing/2014/main" id="{18472CA4-7FDF-2D61-CB30-BCFA37B29109}"/>
              </a:ext>
            </a:extLst>
          </p:cNvPr>
          <p:cNvCxnSpPr>
            <a:cxnSpLocks/>
          </p:cNvCxnSpPr>
          <p:nvPr/>
        </p:nvCxnSpPr>
        <p:spPr>
          <a:xfrm flipH="1">
            <a:off x="12141734" y="4638971"/>
            <a:ext cx="2691266" cy="0"/>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A016E7FB-E928-7D4E-8919-648BB0A46CF4}"/>
              </a:ext>
            </a:extLst>
          </p:cNvPr>
          <p:cNvPicPr>
            <a:picLocks noChangeAspect="1"/>
          </p:cNvPicPr>
          <p:nvPr/>
        </p:nvPicPr>
        <p:blipFill rotWithShape="1">
          <a:blip r:embed="rId3">
            <a:extLst>
              <a:ext uri="{28A0092B-C50C-407E-A947-70E740481C1C}">
                <a14:useLocalDpi xmlns:a14="http://schemas.microsoft.com/office/drawing/2010/main" val="0"/>
              </a:ext>
            </a:extLst>
          </a:blip>
          <a:srcRect l="70199" t="47983" r="15110" b="48178"/>
          <a:stretch/>
        </p:blipFill>
        <p:spPr>
          <a:xfrm>
            <a:off x="16162105" y="5559283"/>
            <a:ext cx="1730706" cy="1078588"/>
          </a:xfrm>
          <a:prstGeom prst="roundRect">
            <a:avLst>
              <a:gd name="adj" fmla="val 19027"/>
            </a:avLst>
          </a:prstGeom>
        </p:spPr>
      </p:pic>
      <p:pic>
        <p:nvPicPr>
          <p:cNvPr id="80" name="Picture 79">
            <a:extLst>
              <a:ext uri="{FF2B5EF4-FFF2-40B4-BE49-F238E27FC236}">
                <a16:creationId xmlns:a16="http://schemas.microsoft.com/office/drawing/2014/main" id="{A219A628-AF93-E775-C3AF-D4ABBC867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314" y="6750803"/>
            <a:ext cx="2934044" cy="1886479"/>
          </a:xfrm>
          <a:prstGeom prst="rect">
            <a:avLst/>
          </a:prstGeom>
        </p:spPr>
      </p:pic>
    </p:spTree>
    <p:extLst>
      <p:ext uri="{BB962C8B-B14F-4D97-AF65-F5344CB8AC3E}">
        <p14:creationId xmlns:p14="http://schemas.microsoft.com/office/powerpoint/2010/main" val="587812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BFB06E6-781F-4FEA-90AA-49F4C2B2F898}"/>
              </a:ext>
            </a:extLst>
          </p:cNvPr>
          <p:cNvSpPr>
            <a:spLocks noGrp="1"/>
          </p:cNvSpPr>
          <p:nvPr>
            <p:ph type="body" sz="quarter" idx="11"/>
          </p:nvPr>
        </p:nvSpPr>
        <p:spPr/>
        <p:txBody>
          <a:bodyPr/>
          <a:lstStyle/>
          <a:p>
            <a:pPr algn="l" rtl="0"/>
            <a:r>
              <a:rPr lang="fr" b="0" i="0" u="none" baseline="0" dirty="0"/>
              <a:t>CARACTÉRISTIQUES TECHNIQUES | ENVELOPPE ET CAVITÉ</a:t>
            </a:r>
          </a:p>
        </p:txBody>
      </p:sp>
      <p:sp>
        <p:nvSpPr>
          <p:cNvPr id="5" name="Text Placeholder 2">
            <a:extLst>
              <a:ext uri="{FF2B5EF4-FFF2-40B4-BE49-F238E27FC236}">
                <a16:creationId xmlns:a16="http://schemas.microsoft.com/office/drawing/2014/main" id="{487DD8B4-74A4-442F-8078-C38307D1B332}"/>
              </a:ext>
            </a:extLst>
          </p:cNvPr>
          <p:cNvSpPr txBox="1">
            <a:spLocks/>
          </p:cNvSpPr>
          <p:nvPr/>
        </p:nvSpPr>
        <p:spPr>
          <a:xfrm>
            <a:off x="21394037" y="1159534"/>
            <a:ext cx="14772140" cy="1084746"/>
          </a:xfrm>
        </p:spPr>
        <p:txBody>
          <a:bodyPr anchor="ctr">
            <a:normAutofit/>
          </a:bodyPr>
          <a:lstStyle>
            <a:lvl1pPr marL="0" indent="0" algn="l" defTabSz="914400" rtl="0" eaLnBrk="1" latinLnBrk="0" hangingPunct="1">
              <a:lnSpc>
                <a:spcPct val="90000"/>
              </a:lnSpc>
              <a:spcBef>
                <a:spcPts val="0"/>
              </a:spcBef>
              <a:buFont typeface="Arial"/>
              <a:buNone/>
              <a:defRPr sz="2399" b="1"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fr" sz="2400" b="0">
              <a:latin typeface="DINPro" panose="020B0504020101020102" pitchFamily="34" charset="0"/>
              <a:cs typeface="DINPro" panose="020B0504020101020102" pitchFamily="34" charset="0"/>
            </a:endParaRPr>
          </a:p>
        </p:txBody>
      </p:sp>
      <p:grpSp>
        <p:nvGrpSpPr>
          <p:cNvPr id="6" name="Group 5">
            <a:extLst>
              <a:ext uri="{FF2B5EF4-FFF2-40B4-BE49-F238E27FC236}">
                <a16:creationId xmlns:a16="http://schemas.microsoft.com/office/drawing/2014/main" id="{30640E63-7810-19CA-6A81-DDC04CFD6136}"/>
              </a:ext>
            </a:extLst>
          </p:cNvPr>
          <p:cNvGrpSpPr/>
          <p:nvPr/>
        </p:nvGrpSpPr>
        <p:grpSpPr>
          <a:xfrm>
            <a:off x="5477525" y="5646278"/>
            <a:ext cx="9149051" cy="3301455"/>
            <a:chOff x="5472937" y="-8665824"/>
            <a:chExt cx="9149051" cy="3301455"/>
          </a:xfrm>
        </p:grpSpPr>
        <p:pic>
          <p:nvPicPr>
            <p:cNvPr id="43" name="Picture 42">
              <a:extLst>
                <a:ext uri="{FF2B5EF4-FFF2-40B4-BE49-F238E27FC236}">
                  <a16:creationId xmlns:a16="http://schemas.microsoft.com/office/drawing/2014/main" id="{5F63F698-8BDE-5755-20E4-9975A8E2C438}"/>
                </a:ext>
              </a:extLst>
            </p:cNvPr>
            <p:cNvPicPr>
              <a:picLocks noChangeAspect="1"/>
            </p:cNvPicPr>
            <p:nvPr/>
          </p:nvPicPr>
          <p:blipFill rotWithShape="1">
            <a:blip r:embed="rId2">
              <a:extLst>
                <a:ext uri="{28A0092B-C50C-407E-A947-70E740481C1C}">
                  <a14:useLocalDpi xmlns:a14="http://schemas.microsoft.com/office/drawing/2010/main" val="0"/>
                </a:ext>
              </a:extLst>
            </a:blip>
            <a:srcRect l="3762" t="45433" r="4683" b="43156"/>
            <a:stretch/>
          </p:blipFill>
          <p:spPr>
            <a:xfrm rot="10800000">
              <a:off x="5472937" y="-8665824"/>
              <a:ext cx="9149051" cy="2719373"/>
            </a:xfrm>
            <a:prstGeom prst="roundRect">
              <a:avLst>
                <a:gd name="adj" fmla="val 19027"/>
              </a:avLst>
            </a:prstGeom>
          </p:spPr>
        </p:pic>
        <p:cxnSp>
          <p:nvCxnSpPr>
            <p:cNvPr id="47" name="Straight Arrow Connector 46">
              <a:extLst>
                <a:ext uri="{FF2B5EF4-FFF2-40B4-BE49-F238E27FC236}">
                  <a16:creationId xmlns:a16="http://schemas.microsoft.com/office/drawing/2014/main" id="{E2BFDA29-15E1-F4C8-21E9-45E4F40D739D}"/>
                </a:ext>
              </a:extLst>
            </p:cNvPr>
            <p:cNvCxnSpPr>
              <a:cxnSpLocks/>
            </p:cNvCxnSpPr>
            <p:nvPr/>
          </p:nvCxnSpPr>
          <p:spPr>
            <a:xfrm flipH="1">
              <a:off x="7734300" y="-7033914"/>
              <a:ext cx="427504" cy="0"/>
            </a:xfrm>
            <a:prstGeom prst="straightConnector1">
              <a:avLst/>
            </a:prstGeom>
            <a:ln w="444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371BD80-73FA-87D5-3C88-97FEC6C51AD8}"/>
                </a:ext>
              </a:extLst>
            </p:cNvPr>
            <p:cNvCxnSpPr>
              <a:cxnSpLocks/>
            </p:cNvCxnSpPr>
            <p:nvPr/>
          </p:nvCxnSpPr>
          <p:spPr>
            <a:xfrm flipH="1">
              <a:off x="9055101" y="-7033914"/>
              <a:ext cx="486000" cy="0"/>
            </a:xfrm>
            <a:prstGeom prst="straightConnector1">
              <a:avLst/>
            </a:prstGeom>
            <a:ln w="444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C187F16-9C3C-EA72-EB2F-11228DD311B8}"/>
                </a:ext>
              </a:extLst>
            </p:cNvPr>
            <p:cNvCxnSpPr>
              <a:cxnSpLocks/>
            </p:cNvCxnSpPr>
            <p:nvPr/>
          </p:nvCxnSpPr>
          <p:spPr>
            <a:xfrm flipH="1">
              <a:off x="10445751" y="-7033914"/>
              <a:ext cx="486000" cy="0"/>
            </a:xfrm>
            <a:prstGeom prst="straightConnector1">
              <a:avLst/>
            </a:prstGeom>
            <a:ln w="444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154E2BA-8CEC-F76E-422A-D37C9A535C99}"/>
                </a:ext>
              </a:extLst>
            </p:cNvPr>
            <p:cNvCxnSpPr>
              <a:cxnSpLocks/>
            </p:cNvCxnSpPr>
            <p:nvPr/>
          </p:nvCxnSpPr>
          <p:spPr>
            <a:xfrm flipH="1">
              <a:off x="11830050" y="-7033914"/>
              <a:ext cx="427504" cy="0"/>
            </a:xfrm>
            <a:prstGeom prst="straightConnector1">
              <a:avLst/>
            </a:prstGeom>
            <a:ln w="444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D6A84D1-5323-2E95-C7DE-43FB5EFA0495}"/>
                </a:ext>
              </a:extLst>
            </p:cNvPr>
            <p:cNvCxnSpPr>
              <a:cxnSpLocks/>
            </p:cNvCxnSpPr>
            <p:nvPr/>
          </p:nvCxnSpPr>
          <p:spPr>
            <a:xfrm flipH="1">
              <a:off x="8185151" y="-7516514"/>
              <a:ext cx="864000" cy="0"/>
            </a:xfrm>
            <a:prstGeom prst="straightConnector1">
              <a:avLst/>
            </a:prstGeom>
            <a:ln w="444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2347A70-E770-489B-00FB-78B847EABF10}"/>
                </a:ext>
              </a:extLst>
            </p:cNvPr>
            <p:cNvCxnSpPr>
              <a:cxnSpLocks/>
            </p:cNvCxnSpPr>
            <p:nvPr/>
          </p:nvCxnSpPr>
          <p:spPr>
            <a:xfrm flipH="1">
              <a:off x="10941051" y="-7516514"/>
              <a:ext cx="864000" cy="0"/>
            </a:xfrm>
            <a:prstGeom prst="straightConnector1">
              <a:avLst/>
            </a:prstGeom>
            <a:ln w="444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2575333-CE6B-B393-365C-E7C7228B20F9}"/>
                </a:ext>
              </a:extLst>
            </p:cNvPr>
            <p:cNvCxnSpPr>
              <a:cxnSpLocks/>
            </p:cNvCxnSpPr>
            <p:nvPr/>
          </p:nvCxnSpPr>
          <p:spPr>
            <a:xfrm flipH="1">
              <a:off x="9550401" y="-7516514"/>
              <a:ext cx="900000" cy="0"/>
            </a:xfrm>
            <a:prstGeom prst="straightConnector1">
              <a:avLst/>
            </a:prstGeom>
            <a:ln w="444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C386AEA-7499-4EFC-B385-495A40A8628A}"/>
                </a:ext>
              </a:extLst>
            </p:cNvPr>
            <p:cNvSpPr txBox="1"/>
            <p:nvPr/>
          </p:nvSpPr>
          <p:spPr>
            <a:xfrm>
              <a:off x="7725927" y="-6996365"/>
              <a:ext cx="466794" cy="338554"/>
            </a:xfrm>
            <a:prstGeom prst="rect">
              <a:avLst/>
            </a:prstGeom>
            <a:noFill/>
          </p:spPr>
          <p:txBody>
            <a:bodyPr wrap="none" rtlCol="0">
              <a:spAutoFit/>
            </a:bodyPr>
            <a:lstStyle/>
            <a:p>
              <a:pPr marL="0" lvl="2" algn="ctr" rtl="0">
                <a:defRPr/>
              </a:pPr>
              <a:r>
                <a:rPr lang="fr" sz="1600" b="0" i="0" u="none" baseline="0">
                  <a:solidFill>
                    <a:schemeClr val="bg1"/>
                  </a:solidFill>
                  <a:latin typeface="DINPro-Medium" panose="020B0504020101020102" pitchFamily="34" charset="0"/>
                  <a:ea typeface="DINPro-Medium" panose="020B0504020101020102" pitchFamily="34" charset="0"/>
                  <a:cs typeface="DINPro-Medium" panose="020B0504020101020102" pitchFamily="34" charset="0"/>
                </a:rPr>
                <a:t>9,6</a:t>
              </a:r>
            </a:p>
          </p:txBody>
        </p:sp>
        <p:sp>
          <p:nvSpPr>
            <p:cNvPr id="60" name="TextBox 59">
              <a:extLst>
                <a:ext uri="{FF2B5EF4-FFF2-40B4-BE49-F238E27FC236}">
                  <a16:creationId xmlns:a16="http://schemas.microsoft.com/office/drawing/2014/main" id="{6D2691C3-4258-86EB-C2A4-FA884E400B42}"/>
                </a:ext>
              </a:extLst>
            </p:cNvPr>
            <p:cNvSpPr txBox="1"/>
            <p:nvPr/>
          </p:nvSpPr>
          <p:spPr>
            <a:xfrm>
              <a:off x="9013707" y="-6996365"/>
              <a:ext cx="567784" cy="338554"/>
            </a:xfrm>
            <a:prstGeom prst="rect">
              <a:avLst/>
            </a:prstGeom>
            <a:noFill/>
          </p:spPr>
          <p:txBody>
            <a:bodyPr wrap="none" rtlCol="0">
              <a:spAutoFit/>
            </a:bodyPr>
            <a:lstStyle/>
            <a:p>
              <a:pPr marL="0" lvl="2" algn="ctr" rtl="0">
                <a:defRPr/>
              </a:pPr>
              <a:r>
                <a:rPr lang="fr" sz="1600" b="0" i="0" u="none" baseline="0">
                  <a:solidFill>
                    <a:schemeClr val="bg1"/>
                  </a:solidFill>
                  <a:latin typeface="DINPro-Medium" panose="020B0504020101020102" pitchFamily="34" charset="0"/>
                  <a:ea typeface="DINPro-Medium" panose="020B0504020101020102" pitchFamily="34" charset="0"/>
                  <a:cs typeface="DINPro-Medium" panose="020B0504020101020102" pitchFamily="34" charset="0"/>
                </a:rPr>
                <a:t>10,5</a:t>
              </a:r>
            </a:p>
          </p:txBody>
        </p:sp>
        <p:sp>
          <p:nvSpPr>
            <p:cNvPr id="62" name="TextBox 61">
              <a:extLst>
                <a:ext uri="{FF2B5EF4-FFF2-40B4-BE49-F238E27FC236}">
                  <a16:creationId xmlns:a16="http://schemas.microsoft.com/office/drawing/2014/main" id="{801E43A8-0DAB-D5F1-678F-3375D276ABB1}"/>
                </a:ext>
              </a:extLst>
            </p:cNvPr>
            <p:cNvSpPr txBox="1"/>
            <p:nvPr/>
          </p:nvSpPr>
          <p:spPr>
            <a:xfrm>
              <a:off x="10416245" y="-6996365"/>
              <a:ext cx="567784" cy="338554"/>
            </a:xfrm>
            <a:prstGeom prst="rect">
              <a:avLst/>
            </a:prstGeom>
            <a:noFill/>
          </p:spPr>
          <p:txBody>
            <a:bodyPr wrap="none" rtlCol="0">
              <a:spAutoFit/>
            </a:bodyPr>
            <a:lstStyle/>
            <a:p>
              <a:pPr marL="0" lvl="2" algn="ctr" rtl="0">
                <a:defRPr/>
              </a:pPr>
              <a:r>
                <a:rPr lang="fr" sz="1600" b="0" i="0" u="none" baseline="0">
                  <a:solidFill>
                    <a:schemeClr val="bg1"/>
                  </a:solidFill>
                  <a:latin typeface="DINPro-Medium" panose="020B0504020101020102" pitchFamily="34" charset="0"/>
                  <a:ea typeface="DINPro-Medium" panose="020B0504020101020102" pitchFamily="34" charset="0"/>
                  <a:cs typeface="DINPro-Medium" panose="020B0504020101020102" pitchFamily="34" charset="0"/>
                </a:rPr>
                <a:t>10,5</a:t>
              </a:r>
            </a:p>
          </p:txBody>
        </p:sp>
        <p:sp>
          <p:nvSpPr>
            <p:cNvPr id="63" name="TextBox 62">
              <a:extLst>
                <a:ext uri="{FF2B5EF4-FFF2-40B4-BE49-F238E27FC236}">
                  <a16:creationId xmlns:a16="http://schemas.microsoft.com/office/drawing/2014/main" id="{25E7D87F-35A9-0EAC-9A33-16A4674C31EA}"/>
                </a:ext>
              </a:extLst>
            </p:cNvPr>
            <p:cNvSpPr txBox="1"/>
            <p:nvPr/>
          </p:nvSpPr>
          <p:spPr>
            <a:xfrm>
              <a:off x="11809789" y="-6996365"/>
              <a:ext cx="466794" cy="338554"/>
            </a:xfrm>
            <a:prstGeom prst="rect">
              <a:avLst/>
            </a:prstGeom>
            <a:noFill/>
          </p:spPr>
          <p:txBody>
            <a:bodyPr wrap="none" rtlCol="0">
              <a:spAutoFit/>
            </a:bodyPr>
            <a:lstStyle/>
            <a:p>
              <a:pPr marL="0" lvl="2" algn="ctr" rtl="0">
                <a:defRPr/>
              </a:pPr>
              <a:r>
                <a:rPr lang="fr" sz="1600" b="0" i="0" u="none" baseline="0">
                  <a:solidFill>
                    <a:schemeClr val="bg1"/>
                  </a:solidFill>
                  <a:latin typeface="DINPro-Medium" panose="020B0504020101020102" pitchFamily="34" charset="0"/>
                  <a:ea typeface="DINPro-Medium" panose="020B0504020101020102" pitchFamily="34" charset="0"/>
                  <a:cs typeface="DINPro-Medium" panose="020B0504020101020102" pitchFamily="34" charset="0"/>
                </a:rPr>
                <a:t>9,6</a:t>
              </a:r>
            </a:p>
          </p:txBody>
        </p:sp>
        <p:sp>
          <p:nvSpPr>
            <p:cNvPr id="65" name="TextBox 64">
              <a:extLst>
                <a:ext uri="{FF2B5EF4-FFF2-40B4-BE49-F238E27FC236}">
                  <a16:creationId xmlns:a16="http://schemas.microsoft.com/office/drawing/2014/main" id="{75641A81-5B20-B11E-95AF-32FDA5313C50}"/>
                </a:ext>
              </a:extLst>
            </p:cNvPr>
            <p:cNvSpPr txBox="1"/>
            <p:nvPr/>
          </p:nvSpPr>
          <p:spPr>
            <a:xfrm>
              <a:off x="8335451" y="-7484506"/>
              <a:ext cx="567784" cy="338554"/>
            </a:xfrm>
            <a:prstGeom prst="rect">
              <a:avLst/>
            </a:prstGeom>
            <a:noFill/>
          </p:spPr>
          <p:txBody>
            <a:bodyPr wrap="none" rtlCol="0">
              <a:spAutoFit/>
            </a:bodyPr>
            <a:lstStyle/>
            <a:p>
              <a:pPr marL="0" lvl="2" algn="ctr" rtl="0">
                <a:defRPr/>
              </a:pPr>
              <a:r>
                <a:rPr lang="fr" sz="1600" b="0" i="0" u="none" baseline="0">
                  <a:solidFill>
                    <a:schemeClr val="bg1"/>
                  </a:solidFill>
                  <a:latin typeface="DINPro-Medium" panose="020B0504020101020102" pitchFamily="34" charset="0"/>
                  <a:ea typeface="DINPro-Medium" panose="020B0504020101020102" pitchFamily="34" charset="0"/>
                  <a:cs typeface="DINPro-Medium" panose="020B0504020101020102" pitchFamily="34" charset="0"/>
                </a:rPr>
                <a:t>20,7</a:t>
              </a:r>
            </a:p>
          </p:txBody>
        </p:sp>
        <p:sp>
          <p:nvSpPr>
            <p:cNvPr id="66" name="TextBox 65">
              <a:extLst>
                <a:ext uri="{FF2B5EF4-FFF2-40B4-BE49-F238E27FC236}">
                  <a16:creationId xmlns:a16="http://schemas.microsoft.com/office/drawing/2014/main" id="{AD7EE380-5A84-ACD9-625A-46B5B63F7E38}"/>
                </a:ext>
              </a:extLst>
            </p:cNvPr>
            <p:cNvSpPr txBox="1"/>
            <p:nvPr/>
          </p:nvSpPr>
          <p:spPr>
            <a:xfrm>
              <a:off x="9717365" y="-7484506"/>
              <a:ext cx="567784" cy="338554"/>
            </a:xfrm>
            <a:prstGeom prst="rect">
              <a:avLst/>
            </a:prstGeom>
            <a:noFill/>
          </p:spPr>
          <p:txBody>
            <a:bodyPr wrap="none" rtlCol="0">
              <a:spAutoFit/>
            </a:bodyPr>
            <a:lstStyle/>
            <a:p>
              <a:pPr marL="0" lvl="2" algn="ctr" rtl="0">
                <a:defRPr/>
              </a:pPr>
              <a:r>
                <a:rPr lang="fr" sz="1600" b="0" i="0" u="none" baseline="0">
                  <a:solidFill>
                    <a:schemeClr val="bg1"/>
                  </a:solidFill>
                  <a:latin typeface="DINPro-Medium" panose="020B0504020101020102" pitchFamily="34" charset="0"/>
                  <a:ea typeface="DINPro-Medium" panose="020B0504020101020102" pitchFamily="34" charset="0"/>
                  <a:cs typeface="DINPro-Medium" panose="020B0504020101020102" pitchFamily="34" charset="0"/>
                </a:rPr>
                <a:t>21,2</a:t>
              </a:r>
            </a:p>
          </p:txBody>
        </p:sp>
        <p:sp>
          <p:nvSpPr>
            <p:cNvPr id="69" name="TextBox 68">
              <a:extLst>
                <a:ext uri="{FF2B5EF4-FFF2-40B4-BE49-F238E27FC236}">
                  <a16:creationId xmlns:a16="http://schemas.microsoft.com/office/drawing/2014/main" id="{32D9808B-C2CA-F5E9-ED9F-DB8C1EB2658C}"/>
                </a:ext>
              </a:extLst>
            </p:cNvPr>
            <p:cNvSpPr txBox="1"/>
            <p:nvPr/>
          </p:nvSpPr>
          <p:spPr>
            <a:xfrm>
              <a:off x="11085526" y="-7484506"/>
              <a:ext cx="567784" cy="338554"/>
            </a:xfrm>
            <a:prstGeom prst="rect">
              <a:avLst/>
            </a:prstGeom>
            <a:noFill/>
          </p:spPr>
          <p:txBody>
            <a:bodyPr wrap="none" rtlCol="0">
              <a:spAutoFit/>
            </a:bodyPr>
            <a:lstStyle/>
            <a:p>
              <a:pPr marL="0" lvl="2" algn="ctr" rtl="0">
                <a:defRPr/>
              </a:pPr>
              <a:r>
                <a:rPr lang="fr" sz="1600" b="0" i="0" u="none" baseline="0">
                  <a:solidFill>
                    <a:schemeClr val="bg1"/>
                  </a:solidFill>
                  <a:latin typeface="DINPro-Medium" panose="020B0504020101020102" pitchFamily="34" charset="0"/>
                  <a:ea typeface="DINPro-Medium" panose="020B0504020101020102" pitchFamily="34" charset="0"/>
                  <a:cs typeface="DINPro-Medium" panose="020B0504020101020102" pitchFamily="34" charset="0"/>
                </a:rPr>
                <a:t>20,7</a:t>
              </a:r>
            </a:p>
          </p:txBody>
        </p:sp>
        <p:sp>
          <p:nvSpPr>
            <p:cNvPr id="72" name="TextBox 71">
              <a:extLst>
                <a:ext uri="{FF2B5EF4-FFF2-40B4-BE49-F238E27FC236}">
                  <a16:creationId xmlns:a16="http://schemas.microsoft.com/office/drawing/2014/main" id="{1CB34BBA-0B03-377A-62A6-9FB1F50A1831}"/>
                </a:ext>
              </a:extLst>
            </p:cNvPr>
            <p:cNvSpPr txBox="1"/>
            <p:nvPr/>
          </p:nvSpPr>
          <p:spPr>
            <a:xfrm>
              <a:off x="8185150" y="-5702923"/>
              <a:ext cx="870828" cy="338554"/>
            </a:xfrm>
            <a:prstGeom prst="rect">
              <a:avLst/>
            </a:prstGeom>
            <a:noFill/>
          </p:spPr>
          <p:txBody>
            <a:bodyPr wrap="square" rtlCol="0">
              <a:spAutoFit/>
            </a:bodyPr>
            <a:lstStyle/>
            <a:p>
              <a:pPr marL="0" lvl="2" algn="ctr" rtl="0">
                <a:defRPr/>
              </a:pPr>
              <a:r>
                <a:rPr lang="fr" sz="1600" b="0" i="0" u="none" baseline="0">
                  <a:solidFill>
                    <a:srgbClr val="000000"/>
                  </a:solidFill>
                  <a:latin typeface="DINPro" panose="020B0504020101020102" pitchFamily="34" charset="0"/>
                  <a:ea typeface="DINPro" panose="020B0504020101020102" pitchFamily="34" charset="0"/>
                  <a:cs typeface="DINPro" panose="020B0504020101020102" pitchFamily="34" charset="0"/>
                </a:rPr>
                <a:t>+4%</a:t>
              </a:r>
            </a:p>
          </p:txBody>
        </p:sp>
        <p:sp>
          <p:nvSpPr>
            <p:cNvPr id="73" name="Left Bracket 72">
              <a:extLst>
                <a:ext uri="{FF2B5EF4-FFF2-40B4-BE49-F238E27FC236}">
                  <a16:creationId xmlns:a16="http://schemas.microsoft.com/office/drawing/2014/main" id="{73AC4AE1-00AF-495C-D479-A5DDB52EFFAC}"/>
                </a:ext>
              </a:extLst>
            </p:cNvPr>
            <p:cNvSpPr/>
            <p:nvPr/>
          </p:nvSpPr>
          <p:spPr>
            <a:xfrm rot="16200000">
              <a:off x="8532683" y="-6239093"/>
              <a:ext cx="175761" cy="870826"/>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rtl="0"/>
              <a:endParaRPr lang="fr"/>
            </a:p>
          </p:txBody>
        </p:sp>
        <p:sp>
          <p:nvSpPr>
            <p:cNvPr id="74" name="Left Bracket 73">
              <a:extLst>
                <a:ext uri="{FF2B5EF4-FFF2-40B4-BE49-F238E27FC236}">
                  <a16:creationId xmlns:a16="http://schemas.microsoft.com/office/drawing/2014/main" id="{EDBEB282-B065-E33C-E791-D11E93117113}"/>
                </a:ext>
              </a:extLst>
            </p:cNvPr>
            <p:cNvSpPr/>
            <p:nvPr/>
          </p:nvSpPr>
          <p:spPr>
            <a:xfrm rot="16200000">
              <a:off x="9905546" y="-6256007"/>
              <a:ext cx="175761" cy="904650"/>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rtl="0"/>
              <a:endParaRPr lang="fr"/>
            </a:p>
          </p:txBody>
        </p:sp>
        <p:sp>
          <p:nvSpPr>
            <p:cNvPr id="90" name="Left Bracket 89">
              <a:extLst>
                <a:ext uri="{FF2B5EF4-FFF2-40B4-BE49-F238E27FC236}">
                  <a16:creationId xmlns:a16="http://schemas.microsoft.com/office/drawing/2014/main" id="{BE4286A3-0729-7F4E-9129-643F82C11B02}"/>
                </a:ext>
              </a:extLst>
            </p:cNvPr>
            <p:cNvSpPr/>
            <p:nvPr/>
          </p:nvSpPr>
          <p:spPr>
            <a:xfrm rot="16200000">
              <a:off x="11282759" y="-6239094"/>
              <a:ext cx="175761" cy="870826"/>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rtl="0"/>
              <a:endParaRPr lang="fr"/>
            </a:p>
          </p:txBody>
        </p:sp>
        <p:sp>
          <p:nvSpPr>
            <p:cNvPr id="91" name="TextBox 90">
              <a:extLst>
                <a:ext uri="{FF2B5EF4-FFF2-40B4-BE49-F238E27FC236}">
                  <a16:creationId xmlns:a16="http://schemas.microsoft.com/office/drawing/2014/main" id="{CAF74ABB-5D41-2C08-11E4-9B9A5B97F9B5}"/>
                </a:ext>
              </a:extLst>
            </p:cNvPr>
            <p:cNvSpPr txBox="1"/>
            <p:nvPr/>
          </p:nvSpPr>
          <p:spPr>
            <a:xfrm>
              <a:off x="9560188" y="-5702923"/>
              <a:ext cx="870828" cy="338554"/>
            </a:xfrm>
            <a:prstGeom prst="rect">
              <a:avLst/>
            </a:prstGeom>
            <a:noFill/>
          </p:spPr>
          <p:txBody>
            <a:bodyPr wrap="square" rtlCol="0">
              <a:spAutoFit/>
            </a:bodyPr>
            <a:lstStyle/>
            <a:p>
              <a:pPr marL="0" lvl="2" algn="ctr" rtl="0">
                <a:defRPr/>
              </a:pPr>
              <a:r>
                <a:rPr lang="fr" sz="1600" b="0" i="0" u="none" baseline="0">
                  <a:solidFill>
                    <a:srgbClr val="000000"/>
                  </a:solidFill>
                  <a:latin typeface="DINPro" panose="020B0504020101020102" pitchFamily="34" charset="0"/>
                  <a:ea typeface="DINPro" panose="020B0504020101020102" pitchFamily="34" charset="0"/>
                  <a:cs typeface="DINPro" panose="020B0504020101020102" pitchFamily="34" charset="0"/>
                </a:rPr>
                <a:t>+6%</a:t>
              </a:r>
            </a:p>
          </p:txBody>
        </p:sp>
        <p:sp>
          <p:nvSpPr>
            <p:cNvPr id="93" name="TextBox 92">
              <a:extLst>
                <a:ext uri="{FF2B5EF4-FFF2-40B4-BE49-F238E27FC236}">
                  <a16:creationId xmlns:a16="http://schemas.microsoft.com/office/drawing/2014/main" id="{3C37167D-8DF1-D7D1-021B-64F5FEE01B9E}"/>
                </a:ext>
              </a:extLst>
            </p:cNvPr>
            <p:cNvSpPr txBox="1"/>
            <p:nvPr/>
          </p:nvSpPr>
          <p:spPr>
            <a:xfrm>
              <a:off x="10942100" y="-5702923"/>
              <a:ext cx="870828" cy="338554"/>
            </a:xfrm>
            <a:prstGeom prst="rect">
              <a:avLst/>
            </a:prstGeom>
            <a:noFill/>
          </p:spPr>
          <p:txBody>
            <a:bodyPr wrap="square" rtlCol="0">
              <a:spAutoFit/>
            </a:bodyPr>
            <a:lstStyle/>
            <a:p>
              <a:pPr marL="0" lvl="2" algn="ctr" rtl="0">
                <a:defRPr/>
              </a:pPr>
              <a:r>
                <a:rPr lang="fr" sz="1600" b="0" i="0" u="none" baseline="0">
                  <a:solidFill>
                    <a:srgbClr val="000000"/>
                  </a:solidFill>
                  <a:latin typeface="DINPro" panose="020B0504020101020102" pitchFamily="34" charset="0"/>
                  <a:ea typeface="DINPro" panose="020B0504020101020102" pitchFamily="34" charset="0"/>
                  <a:cs typeface="DINPro" panose="020B0504020101020102" pitchFamily="34" charset="0"/>
                </a:rPr>
                <a:t>+4%</a:t>
              </a:r>
            </a:p>
          </p:txBody>
        </p:sp>
      </p:grpSp>
      <p:pic>
        <p:nvPicPr>
          <p:cNvPr id="94" name="Graphic 93">
            <a:extLst>
              <a:ext uri="{FF2B5EF4-FFF2-40B4-BE49-F238E27FC236}">
                <a16:creationId xmlns:a16="http://schemas.microsoft.com/office/drawing/2014/main" id="{73922FA4-D6AE-E7BB-D2C7-2E39739224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7468" y="3603624"/>
            <a:ext cx="13341832" cy="7094598"/>
          </a:xfrm>
          <a:prstGeom prst="rect">
            <a:avLst/>
          </a:prstGeom>
        </p:spPr>
      </p:pic>
      <p:sp>
        <p:nvSpPr>
          <p:cNvPr id="95" name="Text Placeholder 50">
            <a:extLst>
              <a:ext uri="{FF2B5EF4-FFF2-40B4-BE49-F238E27FC236}">
                <a16:creationId xmlns:a16="http://schemas.microsoft.com/office/drawing/2014/main" id="{32ABE446-C7E6-EB6C-5B57-4A4F53F785DB}"/>
              </a:ext>
            </a:extLst>
          </p:cNvPr>
          <p:cNvSpPr>
            <a:spLocks noGrp="1"/>
          </p:cNvSpPr>
          <p:nvPr>
            <p:ph type="body" sz="quarter" idx="12"/>
          </p:nvPr>
        </p:nvSpPr>
        <p:spPr>
          <a:xfrm>
            <a:off x="925250" y="896947"/>
            <a:ext cx="10487025" cy="595062"/>
          </a:xfrm>
        </p:spPr>
        <p:txBody>
          <a:bodyPr/>
          <a:lstStyle/>
          <a:p>
            <a:pPr algn="l" rtl="0"/>
            <a:r>
              <a:rPr lang="fr" b="1" i="0" u="none" baseline="0"/>
              <a:t>CARACTÉRISTIQUES TECHNIQUES | ENVELOPPE ET CAVITÉ</a:t>
            </a:r>
          </a:p>
        </p:txBody>
      </p:sp>
      <p:pic>
        <p:nvPicPr>
          <p:cNvPr id="97" name="Picture 96">
            <a:extLst>
              <a:ext uri="{FF2B5EF4-FFF2-40B4-BE49-F238E27FC236}">
                <a16:creationId xmlns:a16="http://schemas.microsoft.com/office/drawing/2014/main" id="{DB3BD178-0284-33AE-13A2-6DBFA1F3AA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20273" y="5499196"/>
            <a:ext cx="1998746" cy="1688711"/>
          </a:xfrm>
          <a:prstGeom prst="rect">
            <a:avLst/>
          </a:prstGeom>
          <a:solidFill>
            <a:schemeClr val="bg1"/>
          </a:solidFill>
        </p:spPr>
      </p:pic>
      <p:sp>
        <p:nvSpPr>
          <p:cNvPr id="98" name="TextBox 97">
            <a:extLst>
              <a:ext uri="{FF2B5EF4-FFF2-40B4-BE49-F238E27FC236}">
                <a16:creationId xmlns:a16="http://schemas.microsoft.com/office/drawing/2014/main" id="{A6DD2683-145E-ABE1-4632-B135BBC6BCC5}"/>
              </a:ext>
            </a:extLst>
          </p:cNvPr>
          <p:cNvSpPr txBox="1"/>
          <p:nvPr/>
        </p:nvSpPr>
        <p:spPr>
          <a:xfrm>
            <a:off x="9337277" y="9189599"/>
            <a:ext cx="4084255" cy="1107996"/>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lvl="1" algn="l" rtl="0">
              <a:spcAft>
                <a:spcPct val="0"/>
              </a:spcAft>
              <a:defRPr/>
            </a:pPr>
            <a:r>
              <a:rPr lang="fr"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Compatible D2M</a:t>
            </a:r>
          </a:p>
          <a:p>
            <a:pPr marL="0" lvl="2" algn="l" rtl="0">
              <a:spcAft>
                <a:spcPct val="0"/>
              </a:spcAft>
              <a:defRPr/>
            </a:pPr>
            <a:r>
              <a:rPr lang="fr" sz="1600" b="0" i="0" u="none" baseline="0" dirty="0">
                <a:solidFill>
                  <a:srgbClr val="000000"/>
                </a:solidFill>
                <a:latin typeface="DINPro" panose="020B0504020101020102" pitchFamily="34" charset="0"/>
                <a:ea typeface="DINPro" panose="020B0504020101020102" pitchFamily="34" charset="0"/>
                <a:cs typeface="DINPro" panose="020B0504020101020102" pitchFamily="34" charset="0"/>
              </a:rPr>
              <a:t>conception de la cavité en conformité avec les critères de conception modulaire pour une meilleure efficacité de la fabrication.</a:t>
            </a:r>
            <a:endParaRPr lang="fr" sz="1600" dirty="0">
              <a:solidFill>
                <a:srgbClr val="000000"/>
              </a:solidFill>
              <a:latin typeface="DINPro" panose="020B0504020101020102" pitchFamily="34" charset="0"/>
            </a:endParaRPr>
          </a:p>
        </p:txBody>
      </p:sp>
      <p:cxnSp>
        <p:nvCxnSpPr>
          <p:cNvPr id="106" name="Straight Connector 105">
            <a:extLst>
              <a:ext uri="{FF2B5EF4-FFF2-40B4-BE49-F238E27FC236}">
                <a16:creationId xmlns:a16="http://schemas.microsoft.com/office/drawing/2014/main" id="{192C4CCB-8A48-B366-A77F-258A69344200}"/>
              </a:ext>
            </a:extLst>
          </p:cNvPr>
          <p:cNvCxnSpPr>
            <a:cxnSpLocks/>
          </p:cNvCxnSpPr>
          <p:nvPr/>
        </p:nvCxnSpPr>
        <p:spPr>
          <a:xfrm>
            <a:off x="2692768" y="7072481"/>
            <a:ext cx="965502" cy="421838"/>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283BA684-0451-1CA5-B693-148BDE1D040F}"/>
              </a:ext>
            </a:extLst>
          </p:cNvPr>
          <p:cNvSpPr txBox="1"/>
          <p:nvPr/>
        </p:nvSpPr>
        <p:spPr>
          <a:xfrm>
            <a:off x="580045" y="6839607"/>
            <a:ext cx="2090184" cy="994503"/>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
            </a:defPPr>
            <a:lvl2pPr marL="0" lvl="1">
              <a:lnSpc>
                <a:spcPct val="95000"/>
              </a:lnSpc>
              <a:spcAft>
                <a:spcPts val="1319"/>
              </a:spcAft>
              <a:defRPr b="1">
                <a:solidFill>
                  <a:schemeClr val="tx1"/>
                </a:solidFill>
                <a:latin typeface="DINPro-Bold" panose="020B0504020101020102" pitchFamily="34" charset="0"/>
                <a:cs typeface="DINPro-Bold" panose="020B0504020101020102" pitchFamily="34" charset="0"/>
              </a:defRPr>
            </a:lvl2pPr>
            <a:lvl3pPr marL="0" lvl="2">
              <a:defRPr sz="1600">
                <a:solidFill>
                  <a:srgbClr val="000000"/>
                </a:solidFill>
                <a:latin typeface="DINPro" panose="020B0504020101020102" pitchFamily="34" charset="0"/>
              </a:defRPr>
            </a:lvl3pPr>
          </a:lstStyle>
          <a:p>
            <a:pPr lvl="1" algn="r" rtl="0">
              <a:lnSpc>
                <a:spcPct val="120893"/>
              </a:lnSpc>
              <a:spcAft>
                <a:spcPct val="0"/>
              </a:spcAft>
              <a:defRPr/>
            </a:pPr>
            <a:r>
              <a:rPr lang="fr" b="1" i="0" u="none" baseline="0" dirty="0"/>
              <a:t>Nouvelle carcasse</a:t>
            </a:r>
          </a:p>
          <a:p>
            <a:pPr lvl="2" algn="r" rtl="0">
              <a:lnSpc>
                <a:spcPct val="120893"/>
              </a:lnSpc>
              <a:spcAft>
                <a:spcPct val="0"/>
              </a:spcAft>
              <a:defRPr/>
            </a:pPr>
            <a:r>
              <a:rPr lang="fr" b="0" i="0" u="none" baseline="0" dirty="0"/>
              <a:t>Faible résistance au roulement</a:t>
            </a:r>
          </a:p>
        </p:txBody>
      </p:sp>
      <p:cxnSp>
        <p:nvCxnSpPr>
          <p:cNvPr id="108" name="Straight Connector 107">
            <a:extLst>
              <a:ext uri="{FF2B5EF4-FFF2-40B4-BE49-F238E27FC236}">
                <a16:creationId xmlns:a16="http://schemas.microsoft.com/office/drawing/2014/main" id="{FDAE184E-E12D-B7F7-ED1A-B5A51A3D0928}"/>
              </a:ext>
            </a:extLst>
          </p:cNvPr>
          <p:cNvCxnSpPr>
            <a:cxnSpLocks/>
          </p:cNvCxnSpPr>
          <p:nvPr/>
        </p:nvCxnSpPr>
        <p:spPr>
          <a:xfrm>
            <a:off x="3895344" y="3725798"/>
            <a:ext cx="1763185" cy="868163"/>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DB998C5B-D0E0-3FB3-1A4B-A2A782F80E13}"/>
              </a:ext>
            </a:extLst>
          </p:cNvPr>
          <p:cNvSpPr txBox="1"/>
          <p:nvPr/>
        </p:nvSpPr>
        <p:spPr>
          <a:xfrm>
            <a:off x="1586847" y="3492903"/>
            <a:ext cx="2144085" cy="994503"/>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
            </a:defPPr>
            <a:lvl2pPr marL="0" lvl="1">
              <a:lnSpc>
                <a:spcPct val="95000"/>
              </a:lnSpc>
              <a:spcAft>
                <a:spcPts val="1319"/>
              </a:spcAft>
              <a:defRPr b="1">
                <a:solidFill>
                  <a:schemeClr val="tx1"/>
                </a:solidFill>
                <a:latin typeface="DINPro-Bold" panose="020B0504020101020102" pitchFamily="34" charset="0"/>
                <a:cs typeface="DINPro-Bold" panose="020B0504020101020102" pitchFamily="34" charset="0"/>
              </a:defRPr>
            </a:lvl2pPr>
            <a:lvl3pPr marL="0" lvl="2">
              <a:defRPr sz="1600">
                <a:solidFill>
                  <a:srgbClr val="000000"/>
                </a:solidFill>
                <a:latin typeface="DINPro" panose="020B0504020101020102" pitchFamily="34" charset="0"/>
              </a:defRPr>
            </a:lvl3pPr>
          </a:lstStyle>
          <a:p>
            <a:pPr lvl="1" algn="r" rtl="0">
              <a:lnSpc>
                <a:spcPct val="120893"/>
              </a:lnSpc>
              <a:spcAft>
                <a:spcPct val="0"/>
              </a:spcAft>
              <a:defRPr/>
            </a:pPr>
            <a:r>
              <a:rPr lang="fr" b="1" i="0" u="none" baseline="0" dirty="0"/>
              <a:t>Nouvelle ceinture</a:t>
            </a:r>
          </a:p>
          <a:p>
            <a:pPr lvl="2" algn="r" rtl="0">
              <a:lnSpc>
                <a:spcPct val="120893"/>
              </a:lnSpc>
              <a:spcAft>
                <a:spcPct val="0"/>
              </a:spcAft>
              <a:defRPr/>
            </a:pPr>
            <a:r>
              <a:rPr lang="fr" b="0" i="0" u="none" baseline="0" dirty="0"/>
              <a:t>Faible résistance au roulement</a:t>
            </a:r>
          </a:p>
        </p:txBody>
      </p:sp>
      <p:cxnSp>
        <p:nvCxnSpPr>
          <p:cNvPr id="110" name="Straight Connector 109">
            <a:extLst>
              <a:ext uri="{FF2B5EF4-FFF2-40B4-BE49-F238E27FC236}">
                <a16:creationId xmlns:a16="http://schemas.microsoft.com/office/drawing/2014/main" id="{A30C5B66-E9A0-435D-EA31-171C0884AC26}"/>
              </a:ext>
            </a:extLst>
          </p:cNvPr>
          <p:cNvCxnSpPr>
            <a:cxnSpLocks/>
          </p:cNvCxnSpPr>
          <p:nvPr/>
        </p:nvCxnSpPr>
        <p:spPr>
          <a:xfrm>
            <a:off x="5029623" y="2851439"/>
            <a:ext cx="1200406" cy="1129459"/>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BFEA703F-1D25-AA22-F90D-403472B1CB8A}"/>
              </a:ext>
            </a:extLst>
          </p:cNvPr>
          <p:cNvSpPr txBox="1"/>
          <p:nvPr/>
        </p:nvSpPr>
        <p:spPr>
          <a:xfrm>
            <a:off x="1070272" y="1763160"/>
            <a:ext cx="5653106" cy="994503"/>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
            </a:defPPr>
            <a:lvl2pPr marL="0" lvl="1">
              <a:lnSpc>
                <a:spcPct val="95000"/>
              </a:lnSpc>
              <a:spcAft>
                <a:spcPts val="1319"/>
              </a:spcAft>
              <a:defRPr b="1">
                <a:solidFill>
                  <a:schemeClr val="tx1"/>
                </a:solidFill>
                <a:latin typeface="DINPro-Bold" panose="020B0504020101020102" pitchFamily="34" charset="0"/>
                <a:cs typeface="DINPro-Bold" panose="020B0504020101020102" pitchFamily="34" charset="0"/>
              </a:defRPr>
            </a:lvl2pPr>
            <a:lvl3pPr marL="0" lvl="2">
              <a:defRPr sz="1600">
                <a:solidFill>
                  <a:srgbClr val="000000"/>
                </a:solidFill>
                <a:latin typeface="DINPro" panose="020B0504020101020102" pitchFamily="34" charset="0"/>
              </a:defRPr>
            </a:lvl3pPr>
          </a:lstStyle>
          <a:p>
            <a:pPr lvl="1" algn="r" rtl="0">
              <a:lnSpc>
                <a:spcPct val="120893"/>
              </a:lnSpc>
              <a:spcAft>
                <a:spcPct val="0"/>
              </a:spcAft>
              <a:defRPr/>
            </a:pPr>
            <a:r>
              <a:rPr lang="fr" b="1" i="0" u="none" baseline="0" dirty="0"/>
              <a:t>Performances supérieures sur sol mouillé – Usure</a:t>
            </a:r>
          </a:p>
          <a:p>
            <a:pPr lvl="2" algn="r" rtl="0">
              <a:lnSpc>
                <a:spcPct val="120893"/>
              </a:lnSpc>
              <a:spcAft>
                <a:spcPct val="0"/>
              </a:spcAft>
              <a:defRPr/>
            </a:pPr>
            <a:r>
              <a:rPr lang="fr" b="0" i="0" u="none" baseline="0" dirty="0"/>
              <a:t>NOUVEAU composé Tandem, pour une adhérence élevée sur sol mouillé et une meilleure performance contre l'usure</a:t>
            </a:r>
          </a:p>
        </p:txBody>
      </p:sp>
      <p:cxnSp>
        <p:nvCxnSpPr>
          <p:cNvPr id="112" name="Straight Connector 111">
            <a:extLst>
              <a:ext uri="{FF2B5EF4-FFF2-40B4-BE49-F238E27FC236}">
                <a16:creationId xmlns:a16="http://schemas.microsoft.com/office/drawing/2014/main" id="{D63C604C-6398-7611-8D7F-A9B20381C9CD}"/>
              </a:ext>
            </a:extLst>
          </p:cNvPr>
          <p:cNvCxnSpPr>
            <a:cxnSpLocks/>
          </p:cNvCxnSpPr>
          <p:nvPr/>
        </p:nvCxnSpPr>
        <p:spPr>
          <a:xfrm flipH="1">
            <a:off x="8175787" y="3310594"/>
            <a:ext cx="182663" cy="510815"/>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63CDEE1-F9B8-9E8C-C4DE-0EC7DE333824}"/>
              </a:ext>
            </a:extLst>
          </p:cNvPr>
          <p:cNvCxnSpPr>
            <a:cxnSpLocks/>
          </p:cNvCxnSpPr>
          <p:nvPr/>
        </p:nvCxnSpPr>
        <p:spPr>
          <a:xfrm>
            <a:off x="10047121" y="3310594"/>
            <a:ext cx="0" cy="510815"/>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85BEA9D-03B3-81C8-3CC3-62FF29118018}"/>
              </a:ext>
            </a:extLst>
          </p:cNvPr>
          <p:cNvCxnSpPr>
            <a:cxnSpLocks/>
          </p:cNvCxnSpPr>
          <p:nvPr/>
        </p:nvCxnSpPr>
        <p:spPr>
          <a:xfrm>
            <a:off x="11780221" y="3310594"/>
            <a:ext cx="179356" cy="510815"/>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9F7A4F4-A40E-F73F-039D-30000F2F6B3E}"/>
              </a:ext>
            </a:extLst>
          </p:cNvPr>
          <p:cNvCxnSpPr>
            <a:cxnSpLocks/>
          </p:cNvCxnSpPr>
          <p:nvPr/>
        </p:nvCxnSpPr>
        <p:spPr>
          <a:xfrm>
            <a:off x="8355143" y="3310594"/>
            <a:ext cx="3425078" cy="0"/>
          </a:xfrm>
          <a:prstGeom prst="line">
            <a:avLst/>
          </a:prstGeom>
          <a:ln w="28575">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61EE79A8-42B6-C85B-731E-628A747CF09A}"/>
              </a:ext>
            </a:extLst>
          </p:cNvPr>
          <p:cNvSpPr txBox="1"/>
          <p:nvPr/>
        </p:nvSpPr>
        <p:spPr>
          <a:xfrm>
            <a:off x="7220568" y="1855467"/>
            <a:ext cx="5653106" cy="1292405"/>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
            </a:defPPr>
            <a:lvl2pPr marL="0" lvl="1">
              <a:lnSpc>
                <a:spcPct val="95000"/>
              </a:lnSpc>
              <a:spcAft>
                <a:spcPts val="1319"/>
              </a:spcAft>
              <a:defRPr b="1">
                <a:solidFill>
                  <a:schemeClr val="tx1"/>
                </a:solidFill>
                <a:latin typeface="DINPro-Bold" panose="020B0504020101020102" pitchFamily="34" charset="0"/>
                <a:cs typeface="DINPro-Bold" panose="020B0504020101020102" pitchFamily="34" charset="0"/>
              </a:defRPr>
            </a:lvl2pPr>
            <a:lvl3pPr marL="0" lvl="2">
              <a:defRPr sz="1600">
                <a:solidFill>
                  <a:srgbClr val="000000"/>
                </a:solidFill>
                <a:latin typeface="DINPro" panose="020B0504020101020102" pitchFamily="34" charset="0"/>
              </a:defRPr>
            </a:lvl3pPr>
          </a:lstStyle>
          <a:p>
            <a:pPr lvl="1" algn="ctr" rtl="0">
              <a:lnSpc>
                <a:spcPct val="120893"/>
              </a:lnSpc>
              <a:spcAft>
                <a:spcPct val="0"/>
              </a:spcAft>
              <a:defRPr/>
            </a:pPr>
            <a:r>
              <a:rPr lang="fr" b="1" i="0" u="none" baseline="0" dirty="0"/>
              <a:t>Nouvelle répartition des rainures</a:t>
            </a:r>
          </a:p>
          <a:p>
            <a:pPr lvl="2" algn="ctr" rtl="0">
              <a:lnSpc>
                <a:spcPct val="120893"/>
              </a:lnSpc>
              <a:spcAft>
                <a:spcPct val="0"/>
              </a:spcAft>
              <a:defRPr/>
            </a:pPr>
            <a:r>
              <a:rPr lang="fr" b="0" i="0" u="none" baseline="0" dirty="0"/>
              <a:t>Larges rainures centrales et intermédiaires pour un meilleur équilibre entre la rigidité centrale et celle des épaules, réduction de la tension de cisaillement</a:t>
            </a:r>
          </a:p>
        </p:txBody>
      </p:sp>
      <p:cxnSp>
        <p:nvCxnSpPr>
          <p:cNvPr id="117" name="Straight Connector 116">
            <a:extLst>
              <a:ext uri="{FF2B5EF4-FFF2-40B4-BE49-F238E27FC236}">
                <a16:creationId xmlns:a16="http://schemas.microsoft.com/office/drawing/2014/main" id="{4A4F12B5-A167-236E-F291-37264BE4B247}"/>
              </a:ext>
            </a:extLst>
          </p:cNvPr>
          <p:cNvCxnSpPr>
            <a:cxnSpLocks/>
          </p:cNvCxnSpPr>
          <p:nvPr/>
        </p:nvCxnSpPr>
        <p:spPr>
          <a:xfrm flipH="1">
            <a:off x="12553911" y="2244280"/>
            <a:ext cx="1036931" cy="1498955"/>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A83C0BC2-D3BA-B710-DFEF-0F9274B92F26}"/>
              </a:ext>
            </a:extLst>
          </p:cNvPr>
          <p:cNvSpPr txBox="1"/>
          <p:nvPr/>
        </p:nvSpPr>
        <p:spPr>
          <a:xfrm>
            <a:off x="13665390" y="1946952"/>
            <a:ext cx="5653106" cy="994503"/>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fr"/>
            </a:defPPr>
            <a:lvl2pPr marL="0" lvl="1">
              <a:lnSpc>
                <a:spcPct val="95000"/>
              </a:lnSpc>
              <a:spcAft>
                <a:spcPts val="1319"/>
              </a:spcAft>
              <a:defRPr b="1">
                <a:solidFill>
                  <a:schemeClr val="tx1"/>
                </a:solidFill>
                <a:latin typeface="DINPro-Bold" panose="020B0504020101020102" pitchFamily="34" charset="0"/>
                <a:cs typeface="DINPro-Bold" panose="020B0504020101020102" pitchFamily="34" charset="0"/>
              </a:defRPr>
            </a:lvl2pPr>
            <a:lvl3pPr marL="0" lvl="2">
              <a:defRPr sz="1600">
                <a:solidFill>
                  <a:srgbClr val="000000"/>
                </a:solidFill>
                <a:latin typeface="DINPro" panose="020B0504020101020102" pitchFamily="34" charset="0"/>
              </a:defRPr>
            </a:lvl3pPr>
          </a:lstStyle>
          <a:p>
            <a:pPr lvl="1" algn="l" rtl="0">
              <a:lnSpc>
                <a:spcPct val="120893"/>
              </a:lnSpc>
              <a:spcAft>
                <a:spcPct val="0"/>
              </a:spcAft>
              <a:defRPr/>
            </a:pPr>
            <a:r>
              <a:rPr lang="fr" b="1" i="0" u="none" baseline="0" dirty="0"/>
              <a:t>Blocs ronds multiples</a:t>
            </a:r>
          </a:p>
          <a:p>
            <a:pPr marL="285750" lvl="2" indent="-285750" algn="l" rtl="0">
              <a:lnSpc>
                <a:spcPct val="120893"/>
              </a:lnSpc>
              <a:spcAft>
                <a:spcPct val="0"/>
              </a:spcAft>
              <a:buFont typeface="Arial" panose="020B0604020202020204" pitchFamily="34" charset="0"/>
              <a:buChar char="•"/>
              <a:defRPr/>
            </a:pPr>
            <a:r>
              <a:rPr lang="fr" b="0" i="0" u="none" baseline="0" dirty="0"/>
              <a:t>Évacuation localisée de l'eau</a:t>
            </a:r>
          </a:p>
          <a:p>
            <a:pPr marL="285750" lvl="2" indent="-285750" algn="l" rtl="0">
              <a:lnSpc>
                <a:spcPct val="120893"/>
              </a:lnSpc>
              <a:spcAft>
                <a:spcPct val="0"/>
              </a:spcAft>
              <a:buFont typeface="Arial" panose="020B0604020202020204" pitchFamily="34" charset="0"/>
              <a:buChar char="•"/>
              <a:defRPr/>
            </a:pPr>
            <a:r>
              <a:rPr lang="fr" b="0" i="0" u="none" baseline="0" dirty="0"/>
              <a:t>Contact local</a:t>
            </a:r>
          </a:p>
        </p:txBody>
      </p:sp>
      <p:cxnSp>
        <p:nvCxnSpPr>
          <p:cNvPr id="119" name="Straight Connector 118">
            <a:extLst>
              <a:ext uri="{FF2B5EF4-FFF2-40B4-BE49-F238E27FC236}">
                <a16:creationId xmlns:a16="http://schemas.microsoft.com/office/drawing/2014/main" id="{0CB40DF4-BB94-AD69-71CE-5213484B3E5F}"/>
              </a:ext>
            </a:extLst>
          </p:cNvPr>
          <p:cNvCxnSpPr>
            <a:cxnSpLocks/>
          </p:cNvCxnSpPr>
          <p:nvPr/>
        </p:nvCxnSpPr>
        <p:spPr>
          <a:xfrm flipH="1">
            <a:off x="14268074" y="3156613"/>
            <a:ext cx="1937357" cy="937282"/>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1D70C500-881D-6458-DE24-36ACDDC99023}"/>
              </a:ext>
            </a:extLst>
          </p:cNvPr>
          <p:cNvSpPr txBox="1"/>
          <p:nvPr/>
        </p:nvSpPr>
        <p:spPr>
          <a:xfrm>
            <a:off x="16344646" y="2864151"/>
            <a:ext cx="3517696" cy="2459487"/>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lIns="150781" tIns="75390" rIns="150781" bIns="75390" rtlCol="0" anchor="t">
            <a:spAutoFit/>
          </a:bodyPr>
          <a:lstStyle/>
          <a:p>
            <a:pPr marL="0" lvl="1" algn="l" rtl="0">
              <a:lnSpc>
                <a:spcPct val="120893"/>
              </a:lnSpc>
              <a:spcAft>
                <a:spcPct val="0"/>
              </a:spcAft>
              <a:defRPr/>
            </a:pPr>
            <a:r>
              <a:rPr lang="fr" b="1" i="0" u="none" baseline="0" dirty="0">
                <a:solidFill>
                  <a:schemeClr val="tx1"/>
                </a:solidFill>
                <a:latin typeface="DINPro-Bold"/>
                <a:cs typeface="DINPro-Bold" panose="020B0504020101020102" pitchFamily="34" charset="0"/>
              </a:rPr>
              <a:t>Sommet</a:t>
            </a:r>
          </a:p>
          <a:p>
            <a:pPr marL="0" lvl="2" algn="l" rtl="0">
              <a:lnSpc>
                <a:spcPct val="120893"/>
              </a:lnSpc>
              <a:spcAft>
                <a:spcPct val="0"/>
              </a:spcAft>
              <a:defRPr/>
            </a:pPr>
            <a:r>
              <a:rPr lang="fr" sz="1600" b="0" i="0" u="none" baseline="0" dirty="0">
                <a:solidFill>
                  <a:srgbClr val="000000"/>
                </a:solidFill>
                <a:latin typeface="DINPro"/>
                <a:ea typeface="DINPro"/>
                <a:cs typeface="DINPro"/>
              </a:rPr>
              <a:t>NOUVEAUX critères de conception :</a:t>
            </a:r>
          </a:p>
          <a:p>
            <a:pPr marL="0" lvl="2" indent="-282575" algn="l" rtl="0">
              <a:lnSpc>
                <a:spcPct val="120893"/>
              </a:lnSpc>
              <a:spcAft>
                <a:spcPct val="0"/>
              </a:spcAft>
              <a:buFont typeface="Arial" panose="020B0604020202020204" pitchFamily="34" charset="0"/>
              <a:buChar char="•"/>
              <a:defRPr/>
            </a:pPr>
            <a:r>
              <a:rPr lang="fr" sz="1600" b="0" i="0" u="none" baseline="0" dirty="0">
                <a:solidFill>
                  <a:srgbClr val="000000"/>
                </a:solidFill>
                <a:latin typeface="DINPro"/>
                <a:ea typeface="DINPro"/>
                <a:cs typeface="DINPro"/>
              </a:rPr>
              <a:t>Largeur de bande de roulement</a:t>
            </a:r>
            <a:br>
              <a:rPr lang="fr" sz="1600" b="0" i="0" u="none" baseline="0" dirty="0">
                <a:solidFill>
                  <a:srgbClr val="000000"/>
                </a:solidFill>
                <a:latin typeface="DINPro"/>
                <a:ea typeface="DINPro"/>
                <a:cs typeface="DINPro"/>
              </a:rPr>
            </a:br>
            <a:r>
              <a:rPr lang="fr" sz="1600" b="0" i="0" u="none" baseline="0" dirty="0">
                <a:solidFill>
                  <a:srgbClr val="000000"/>
                </a:solidFill>
                <a:latin typeface="DINPro"/>
                <a:ea typeface="DINPro"/>
                <a:cs typeface="DINPro"/>
              </a:rPr>
              <a:t>      supérieure</a:t>
            </a:r>
          </a:p>
          <a:p>
            <a:pPr marL="0" lvl="2" indent="-282575" algn="l" rtl="0">
              <a:lnSpc>
                <a:spcPct val="120893"/>
              </a:lnSpc>
              <a:spcAft>
                <a:spcPct val="0"/>
              </a:spcAft>
              <a:buFont typeface="Arial" panose="020B0604020202020204" pitchFamily="34" charset="0"/>
              <a:buChar char="•"/>
              <a:defRPr/>
            </a:pPr>
            <a:r>
              <a:rPr lang="fr" sz="1600" b="0" i="0" u="none" baseline="0" dirty="0">
                <a:solidFill>
                  <a:srgbClr val="000000"/>
                </a:solidFill>
                <a:latin typeface="DINPro"/>
                <a:ea typeface="DINPro"/>
                <a:cs typeface="DINPro"/>
              </a:rPr>
              <a:t>Conception à 4 rayons</a:t>
            </a:r>
          </a:p>
          <a:p>
            <a:pPr marL="0" lvl="2" indent="-282575" algn="l" rtl="0">
              <a:lnSpc>
                <a:spcPct val="120893"/>
              </a:lnSpc>
              <a:spcAft>
                <a:spcPct val="0"/>
              </a:spcAft>
              <a:buFont typeface="Arial" panose="020B0604020202020204" pitchFamily="34" charset="0"/>
              <a:buChar char="•"/>
              <a:defRPr/>
            </a:pPr>
            <a:r>
              <a:rPr lang="fr" sz="1600" b="0" i="0" u="none" baseline="0" dirty="0">
                <a:solidFill>
                  <a:srgbClr val="000000"/>
                </a:solidFill>
                <a:latin typeface="DINPro"/>
                <a:ea typeface="DINPro"/>
                <a:cs typeface="DINPro"/>
              </a:rPr>
              <a:t>Rapport hauteur/largeur de</a:t>
            </a:r>
            <a:br>
              <a:rPr lang="fr" sz="1600" b="0" i="0" u="none" baseline="0" dirty="0">
                <a:solidFill>
                  <a:srgbClr val="000000"/>
                </a:solidFill>
                <a:latin typeface="DINPro"/>
                <a:ea typeface="DINPro"/>
                <a:cs typeface="DINPro"/>
              </a:rPr>
            </a:br>
            <a:r>
              <a:rPr lang="fr" sz="1600" b="0" i="0" u="none" baseline="0" dirty="0">
                <a:solidFill>
                  <a:srgbClr val="000000"/>
                </a:solidFill>
                <a:latin typeface="DINPro"/>
                <a:ea typeface="DINPro"/>
                <a:cs typeface="DINPro"/>
              </a:rPr>
              <a:t>      bande de roulement optimisé</a:t>
            </a:r>
            <a:endParaRPr lang="fr" sz="1600" dirty="0">
              <a:solidFill>
                <a:srgbClr val="000000"/>
              </a:solidFill>
              <a:latin typeface="DINPro"/>
            </a:endParaRPr>
          </a:p>
          <a:p>
            <a:pPr algn="l" defTabSz="1507846" rtl="0">
              <a:defRPr/>
            </a:pPr>
            <a:endParaRPr lang="fr" sz="1200" b="1" dirty="0">
              <a:solidFill>
                <a:srgbClr val="0000FF"/>
              </a:solidFill>
              <a:latin typeface="Arial"/>
            </a:endParaRPr>
          </a:p>
        </p:txBody>
      </p:sp>
    </p:spTree>
    <p:extLst>
      <p:ext uri="{BB962C8B-B14F-4D97-AF65-F5344CB8AC3E}">
        <p14:creationId xmlns:p14="http://schemas.microsoft.com/office/powerpoint/2010/main" val="3869548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8765ED-A71A-7F5A-4978-562097D32249}"/>
              </a:ext>
            </a:extLst>
          </p:cNvPr>
          <p:cNvSpPr>
            <a:spLocks noGrp="1"/>
          </p:cNvSpPr>
          <p:nvPr>
            <p:ph type="body" sz="quarter" idx="11"/>
          </p:nvPr>
        </p:nvSpPr>
        <p:spPr/>
        <p:txBody>
          <a:bodyPr/>
          <a:lstStyle/>
          <a:p>
            <a:pPr algn="l" rtl="0"/>
            <a:r>
              <a:rPr lang="fr" b="0" i="0" u="none" baseline="0" dirty="0"/>
              <a:t>CARACTÉRISTIQUES TECHNIQUES | PROTECTION DE JANTE AÉRODYNAMIQUE</a:t>
            </a:r>
          </a:p>
        </p:txBody>
      </p:sp>
      <p:sp>
        <p:nvSpPr>
          <p:cNvPr id="35" name="Text Placeholder 13">
            <a:extLst>
              <a:ext uri="{FF2B5EF4-FFF2-40B4-BE49-F238E27FC236}">
                <a16:creationId xmlns:a16="http://schemas.microsoft.com/office/drawing/2014/main" id="{B6AD9C43-344A-4E7D-8BD2-0E11E33970C8}"/>
              </a:ext>
            </a:extLst>
          </p:cNvPr>
          <p:cNvSpPr>
            <a:spLocks noGrp="1"/>
          </p:cNvSpPr>
          <p:nvPr>
            <p:ph type="body" sz="quarter" idx="12"/>
          </p:nvPr>
        </p:nvSpPr>
        <p:spPr>
          <a:xfrm>
            <a:off x="925250" y="896947"/>
            <a:ext cx="13720648" cy="589892"/>
          </a:xfrm>
        </p:spPr>
        <p:txBody>
          <a:bodyPr/>
          <a:lstStyle/>
          <a:p>
            <a:pPr algn="l" rtl="0"/>
            <a:r>
              <a:rPr lang="fr" b="1" i="0" u="none" baseline="0" dirty="0"/>
              <a:t>CARACTÉRISTIQUES TECHNIQUES | Protection de jante AÉRODYNAMIQUE</a:t>
            </a:r>
          </a:p>
        </p:txBody>
      </p:sp>
      <p:sp>
        <p:nvSpPr>
          <p:cNvPr id="36" name="TextBox 35">
            <a:extLst>
              <a:ext uri="{FF2B5EF4-FFF2-40B4-BE49-F238E27FC236}">
                <a16:creationId xmlns:a16="http://schemas.microsoft.com/office/drawing/2014/main" id="{DCDE4A68-863B-69CC-55EB-907EB94E0EBC}"/>
              </a:ext>
            </a:extLst>
          </p:cNvPr>
          <p:cNvSpPr txBox="1"/>
          <p:nvPr/>
        </p:nvSpPr>
        <p:spPr>
          <a:xfrm>
            <a:off x="1028310" y="1599546"/>
            <a:ext cx="15787352" cy="608152"/>
          </a:xfrm>
          <a:prstGeom prst="rect">
            <a:avLst/>
          </a:prstGeom>
          <a:noFill/>
        </p:spPr>
        <p:txBody>
          <a:bodyPr wrap="square" lIns="0" tIns="0" rIns="0" bIns="0">
            <a:noAutofit/>
          </a:bodyPr>
          <a:lstStyle>
            <a:defPPr>
              <a:defRPr lang="fr"/>
            </a:defPPr>
            <a:lvl1pPr>
              <a:lnSpc>
                <a:spcPts val="2600"/>
              </a:lnSpc>
              <a:spcAft>
                <a:spcPts val="1319"/>
              </a:spcAft>
              <a:defRPr sz="2000" spc="100">
                <a:solidFill>
                  <a:srgbClr val="414140"/>
                </a:solidFill>
                <a:latin typeface="DINPro" panose="020B0504020101020102" pitchFamily="34" charset="0"/>
                <a:cs typeface="DINPro" panose="020B0504020101020102" pitchFamily="34" charset="0"/>
              </a:defRPr>
            </a:lvl1pPr>
          </a:lstStyle>
          <a:p>
            <a:pPr algn="l" rtl="0"/>
            <a:r>
              <a:rPr lang="fr" b="0" i="0" u="none" baseline="0" dirty="0"/>
              <a:t>Nouvelle forme </a:t>
            </a:r>
            <a:r>
              <a:rPr lang="fr" b="0" i="0" u="none" baseline="0" dirty="0">
                <a:solidFill>
                  <a:schemeClr val="tx1"/>
                </a:solidFill>
              </a:rPr>
              <a:t>aérodynamique </a:t>
            </a:r>
            <a:r>
              <a:rPr lang="fr" dirty="0">
                <a:solidFill>
                  <a:schemeClr val="tx1"/>
                </a:solidFill>
              </a:rPr>
              <a:t>du protecteur de </a:t>
            </a:r>
            <a:r>
              <a:rPr lang="fr" b="0" i="0" u="none" baseline="0" dirty="0">
                <a:solidFill>
                  <a:schemeClr val="tx1"/>
                </a:solidFill>
              </a:rPr>
              <a:t> jante </a:t>
            </a:r>
            <a:r>
              <a:rPr lang="fr" b="0" i="0" u="none" baseline="0" dirty="0"/>
              <a:t>pour réduire la traînée aérodynamique (basé sur l'étude VW OEM), étape importante pour la synergie OE/REP</a:t>
            </a:r>
          </a:p>
        </p:txBody>
      </p:sp>
      <p:graphicFrame>
        <p:nvGraphicFramePr>
          <p:cNvPr id="37" name="Table 36">
            <a:extLst>
              <a:ext uri="{FF2B5EF4-FFF2-40B4-BE49-F238E27FC236}">
                <a16:creationId xmlns:a16="http://schemas.microsoft.com/office/drawing/2014/main" id="{E8661FB0-6E95-2B39-4682-76F860E29770}"/>
              </a:ext>
            </a:extLst>
          </p:cNvPr>
          <p:cNvGraphicFramePr>
            <a:graphicFrameLocks noGrp="1"/>
          </p:cNvGraphicFramePr>
          <p:nvPr/>
        </p:nvGraphicFramePr>
        <p:xfrm>
          <a:off x="1006996" y="2405608"/>
          <a:ext cx="17778714" cy="7920000"/>
        </p:xfrm>
        <a:graphic>
          <a:graphicData uri="http://schemas.openxmlformats.org/drawingml/2006/table">
            <a:tbl>
              <a:tblPr>
                <a:tableStyleId>{2D5ABB26-0587-4C30-8999-92F81FD0307C}</a:tableStyleId>
              </a:tblPr>
              <a:tblGrid>
                <a:gridCol w="933756">
                  <a:extLst>
                    <a:ext uri="{9D8B030D-6E8A-4147-A177-3AD203B41FA5}">
                      <a16:colId xmlns:a16="http://schemas.microsoft.com/office/drawing/2014/main" val="3430500944"/>
                    </a:ext>
                  </a:extLst>
                </a:gridCol>
                <a:gridCol w="7004686">
                  <a:extLst>
                    <a:ext uri="{9D8B030D-6E8A-4147-A177-3AD203B41FA5}">
                      <a16:colId xmlns:a16="http://schemas.microsoft.com/office/drawing/2014/main" val="1102970645"/>
                    </a:ext>
                  </a:extLst>
                </a:gridCol>
                <a:gridCol w="6576213">
                  <a:extLst>
                    <a:ext uri="{9D8B030D-6E8A-4147-A177-3AD203B41FA5}">
                      <a16:colId xmlns:a16="http://schemas.microsoft.com/office/drawing/2014/main" val="3460345387"/>
                    </a:ext>
                  </a:extLst>
                </a:gridCol>
                <a:gridCol w="3264059">
                  <a:extLst>
                    <a:ext uri="{9D8B030D-6E8A-4147-A177-3AD203B41FA5}">
                      <a16:colId xmlns:a16="http://schemas.microsoft.com/office/drawing/2014/main" val="2137072331"/>
                    </a:ext>
                  </a:extLst>
                </a:gridCol>
              </a:tblGrid>
              <a:tr h="3960000">
                <a:tc>
                  <a:txBody>
                    <a:bodyPr/>
                    <a:lstStyle/>
                    <a:p>
                      <a:pPr marL="0" marR="0" lvl="0" indent="0" algn="ctr" defTabSz="914400" rtl="0" eaLnBrk="1" fontAlgn="auto" hangingPunct="1">
                        <a:lnSpc>
                          <a:spcPct val="100000"/>
                        </a:lnSpc>
                        <a:spcBef>
                          <a:spcPts val="710"/>
                        </a:spcBef>
                        <a:spcAft>
                          <a:spcPts val="0"/>
                        </a:spcAft>
                        <a:buFontTx/>
                        <a:buNone/>
                      </a:pPr>
                      <a:endParaRPr lang="fr" sz="1600" b="0" i="0" u="none" strike="noStrike" kern="1200" cap="none" spc="0" normalizeH="0" baseline="0" noProof="0">
                        <a:solidFill>
                          <a:schemeClr val="tx1">
                            <a:lumMod val="100000"/>
                          </a:schemeClr>
                        </a:solidFill>
                        <a:latin typeface="DINPro" panose="020B0504020101020102" pitchFamily="34" charset="0"/>
                        <a:ea typeface="+mn-ea"/>
                        <a:cs typeface="Arial" panose="020B0604020202020204" pitchFamily="34" charset="0"/>
                        <a:sym typeface=""/>
                      </a:endParaRPr>
                    </a:p>
                  </a:txBody>
                  <a:tcPr marL="180000" marR="180000" marT="180000" marB="180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100000"/>
                      </a:schemeClr>
                    </a:solidFill>
                  </a:tcPr>
                </a:tc>
                <a:tc>
                  <a:txBody>
                    <a:bodyPr/>
                    <a:lstStyle>
                      <a:lvl1pPr marL="0" algn="l" defTabSz="914400" rtl="0" eaLnBrk="1" latinLnBrk="0" hangingPunct="1">
                        <a:defRPr sz="1800" kern="1200">
                          <a:solidFill>
                            <a:schemeClr val="dk1"/>
                          </a:solidFill>
                          <a:latin typeface="Arial"/>
                          <a:ea typeface="meiryo UI"/>
                        </a:defRPr>
                      </a:lvl1pPr>
                      <a:lvl2pPr marL="457200" algn="l" defTabSz="914400" rtl="0" eaLnBrk="1" latinLnBrk="0" hangingPunct="1">
                        <a:defRPr sz="1800" kern="1200">
                          <a:solidFill>
                            <a:schemeClr val="dk1"/>
                          </a:solidFill>
                          <a:latin typeface="Arial"/>
                          <a:ea typeface="meiryo UI"/>
                        </a:defRPr>
                      </a:lvl2pPr>
                      <a:lvl3pPr marL="914400" algn="l" defTabSz="914400" rtl="0" eaLnBrk="1" latinLnBrk="0" hangingPunct="1">
                        <a:defRPr sz="1800" kern="1200">
                          <a:solidFill>
                            <a:schemeClr val="dk1"/>
                          </a:solidFill>
                          <a:latin typeface="Arial"/>
                          <a:ea typeface="meiryo UI"/>
                        </a:defRPr>
                      </a:lvl3pPr>
                      <a:lvl4pPr marL="1371600" algn="l" defTabSz="914400" rtl="0" eaLnBrk="1" latinLnBrk="0" hangingPunct="1">
                        <a:defRPr sz="1800" kern="1200">
                          <a:solidFill>
                            <a:schemeClr val="dk1"/>
                          </a:solidFill>
                          <a:latin typeface="Arial"/>
                          <a:ea typeface="meiryo UI"/>
                        </a:defRPr>
                      </a:lvl4pPr>
                      <a:lvl5pPr marL="1828800" algn="l" defTabSz="914400" rtl="0" eaLnBrk="1" latinLnBrk="0" hangingPunct="1">
                        <a:defRPr sz="1800" kern="1200">
                          <a:solidFill>
                            <a:schemeClr val="dk1"/>
                          </a:solidFill>
                          <a:latin typeface="Arial"/>
                          <a:ea typeface="meiryo UI"/>
                        </a:defRPr>
                      </a:lvl5pPr>
                      <a:lvl6pPr marL="2286000" algn="l" defTabSz="914400" rtl="0" eaLnBrk="1" latinLnBrk="0" hangingPunct="1">
                        <a:defRPr sz="1800" kern="1200">
                          <a:solidFill>
                            <a:schemeClr val="dk1"/>
                          </a:solidFill>
                          <a:latin typeface="Arial"/>
                          <a:ea typeface="meiryo UI"/>
                        </a:defRPr>
                      </a:lvl6pPr>
                      <a:lvl7pPr marL="2743200" algn="l" defTabSz="914400" rtl="0" eaLnBrk="1" latinLnBrk="0" hangingPunct="1">
                        <a:defRPr sz="1800" kern="1200">
                          <a:solidFill>
                            <a:schemeClr val="dk1"/>
                          </a:solidFill>
                          <a:latin typeface="Arial"/>
                          <a:ea typeface="meiryo UI"/>
                        </a:defRPr>
                      </a:lvl7pPr>
                      <a:lvl8pPr marL="3200400" algn="l" defTabSz="914400" rtl="0" eaLnBrk="1" latinLnBrk="0" hangingPunct="1">
                        <a:defRPr sz="1800" kern="1200">
                          <a:solidFill>
                            <a:schemeClr val="dk1"/>
                          </a:solidFill>
                          <a:latin typeface="Arial"/>
                          <a:ea typeface="meiryo UI"/>
                        </a:defRPr>
                      </a:lvl8pPr>
                      <a:lvl9pPr marL="3657600" algn="l" defTabSz="914400" rtl="0" eaLnBrk="1" latinLnBrk="0" hangingPunct="1">
                        <a:defRPr sz="1800" kern="1200">
                          <a:solidFill>
                            <a:schemeClr val="dk1"/>
                          </a:solidFill>
                          <a:latin typeface="Arial"/>
                          <a:ea typeface="meiryo UI"/>
                        </a:defRPr>
                      </a:lvl9pPr>
                    </a:lstStyle>
                    <a:p>
                      <a:pPr marL="0" marR="0" lvl="0" indent="0" algn="ctr" defTabSz="914400" rtl="0" eaLnBrk="1" fontAlgn="auto" hangingPunct="1">
                        <a:lnSpc>
                          <a:spcPct val="100000"/>
                        </a:lnSpc>
                        <a:spcBef>
                          <a:spcPts val="710"/>
                        </a:spcBef>
                        <a:spcAft>
                          <a:spcPts val="0"/>
                        </a:spcAft>
                        <a:buFontTx/>
                        <a:buNone/>
                      </a:pPr>
                      <a:endParaRPr lang="fr" sz="1600" b="0" i="0" u="none" strike="noStrike" kern="1200" cap="none" spc="0" normalizeH="0" baseline="0" noProof="0">
                        <a:solidFill>
                          <a:schemeClr val="tx1">
                            <a:lumMod val="100000"/>
                          </a:schemeClr>
                        </a:solidFill>
                        <a:latin typeface="DINPro" panose="020B0504020101020102" pitchFamily="34" charset="0"/>
                        <a:ea typeface="+mn-ea"/>
                        <a:cs typeface="Arial" panose="020B0604020202020204" pitchFamily="34" charset="0"/>
                        <a:sym typeface=""/>
                      </a:endParaRPr>
                    </a:p>
                  </a:txBody>
                  <a:tcPr marL="180000" marR="180000" marT="180000" marB="180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10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600" b="0" i="0" u="none" strike="noStrike" kern="1200" cap="none" spc="0" normalizeH="0" baseline="0" dirty="0">
                        <a:solidFill>
                          <a:schemeClr val="tx1">
                            <a:lumMod val="100000"/>
                          </a:schemeClr>
                        </a:solidFill>
                        <a:effectLst/>
                        <a:latin typeface="DINPro" panose="020B0504020101020102" pitchFamily="34" charset="0"/>
                        <a:ea typeface="+mn-ea"/>
                        <a:cs typeface="+mn-cs"/>
                        <a:sym typeface=""/>
                      </a:endParaRPr>
                    </a:p>
                  </a:txBody>
                  <a:tcPr marL="180000" marR="180000" marT="180000" marB="180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10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600" b="0" i="0" u="none" strike="noStrike" kern="1200" cap="none" spc="0" normalizeH="0" baseline="0">
                        <a:solidFill>
                          <a:schemeClr val="tx1">
                            <a:lumMod val="100000"/>
                          </a:schemeClr>
                        </a:solidFill>
                        <a:effectLst/>
                        <a:latin typeface="DINPro" panose="020B0504020101020102" pitchFamily="34" charset="0"/>
                        <a:ea typeface="+mn-ea"/>
                        <a:cs typeface="+mn-cs"/>
                        <a:sym typeface=""/>
                      </a:endParaRPr>
                    </a:p>
                  </a:txBody>
                  <a:tcPr marL="180000" marR="180000" marT="180000" marB="18000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100000"/>
                      </a:schemeClr>
                    </a:solidFill>
                  </a:tcPr>
                </a:tc>
                <a:extLst>
                  <a:ext uri="{0D108BD9-81ED-4DB2-BD59-A6C34878D82A}">
                    <a16:rowId xmlns:a16="http://schemas.microsoft.com/office/drawing/2014/main" val="2895011063"/>
                  </a:ext>
                </a:extLst>
              </a:tr>
              <a:tr h="3960000">
                <a:tc>
                  <a:txBody>
                    <a:bodyPr/>
                    <a:lstStyle/>
                    <a:p>
                      <a:pPr marL="0" marR="0" lvl="0" indent="0" algn="ctr" defTabSz="914400" rtl="0" eaLnBrk="1" fontAlgn="auto" hangingPunct="1">
                        <a:lnSpc>
                          <a:spcPct val="100000"/>
                        </a:lnSpc>
                        <a:spcBef>
                          <a:spcPts val="710"/>
                        </a:spcBef>
                        <a:spcAft>
                          <a:spcPts val="0"/>
                        </a:spcAft>
                        <a:buFontTx/>
                        <a:buNone/>
                      </a:pPr>
                      <a:endParaRPr lang="fr" sz="1600" b="0" i="0" u="none" strike="noStrike" kern="1200" cap="none" spc="0" normalizeH="0" baseline="0" noProof="0">
                        <a:solidFill>
                          <a:schemeClr val="tx1">
                            <a:lumMod val="100000"/>
                          </a:schemeClr>
                        </a:solidFill>
                        <a:latin typeface="DINPro" panose="020B0504020101020102" pitchFamily="34" charset="0"/>
                        <a:ea typeface="+mn-ea"/>
                        <a:cs typeface="Arial" panose="020B0604020202020204" pitchFamily="34" charset="0"/>
                        <a:sym typeface=""/>
                      </a:endParaRPr>
                    </a:p>
                  </a:txBody>
                  <a:tcPr marL="180000" marR="180000" marT="180000" marB="180000" anchor="ctr">
                    <a:lnL w="635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endParaRPr lang="fr" sz="1600" b="0" i="0" u="none" strike="noStrike" kern="1200" cap="none" spc="0" normalizeH="0" baseline="0" noProof="0" dirty="0">
                        <a:solidFill>
                          <a:schemeClr val="tx1">
                            <a:lumMod val="100000"/>
                          </a:schemeClr>
                        </a:solidFill>
                        <a:latin typeface="DINPro" panose="020B0504020101020102" pitchFamily="34" charset="0"/>
                        <a:ea typeface="+mn-ea"/>
                        <a:cs typeface="Arial" panose="020B0604020202020204" pitchFamily="34" charset="0"/>
                        <a:sym typeface=""/>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10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600" b="0" i="0" u="none" strike="noStrike" kern="1200" cap="none" spc="0" normalizeH="0" baseline="0" dirty="0">
                        <a:solidFill>
                          <a:schemeClr val="tx1">
                            <a:lumMod val="100000"/>
                          </a:schemeClr>
                        </a:solidFill>
                        <a:effectLst/>
                        <a:latin typeface="DINPro" panose="020B0504020101020102" pitchFamily="34" charset="0"/>
                        <a:ea typeface="+mn-ea"/>
                        <a:cs typeface="+mn-cs"/>
                        <a:sym typeface=""/>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600" b="0" i="0" u="none" strike="noStrike" kern="1200" cap="none" spc="0" normalizeH="0" baseline="0">
                        <a:solidFill>
                          <a:schemeClr val="tx1">
                            <a:lumMod val="100000"/>
                          </a:schemeClr>
                        </a:solidFill>
                        <a:effectLst/>
                        <a:latin typeface="DINPro" panose="020B0504020101020102" pitchFamily="34" charset="0"/>
                        <a:ea typeface="+mn-ea"/>
                        <a:cs typeface="+mn-cs"/>
                        <a:sym typeface=""/>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3582028932"/>
                  </a:ext>
                </a:extLst>
              </a:tr>
            </a:tbl>
          </a:graphicData>
        </a:graphic>
      </p:graphicFrame>
      <p:pic>
        <p:nvPicPr>
          <p:cNvPr id="56" name="Graphic 55">
            <a:extLst>
              <a:ext uri="{FF2B5EF4-FFF2-40B4-BE49-F238E27FC236}">
                <a16:creationId xmlns:a16="http://schemas.microsoft.com/office/drawing/2014/main" id="{117C15C5-7CD8-4CE0-2870-372BD46AAA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79520" y="8151191"/>
            <a:ext cx="2775487" cy="352687"/>
          </a:xfrm>
          <a:prstGeom prst="rect">
            <a:avLst/>
          </a:prstGeom>
        </p:spPr>
      </p:pic>
      <p:pic>
        <p:nvPicPr>
          <p:cNvPr id="57" name="Picture 56">
            <a:extLst>
              <a:ext uri="{FF2B5EF4-FFF2-40B4-BE49-F238E27FC236}">
                <a16:creationId xmlns:a16="http://schemas.microsoft.com/office/drawing/2014/main" id="{DB6796F8-6B40-8593-4A32-253F29865E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39625" y="4114337"/>
            <a:ext cx="2505091" cy="441769"/>
          </a:xfrm>
          <a:prstGeom prst="rect">
            <a:avLst/>
          </a:prstGeom>
          <a:noFill/>
        </p:spPr>
      </p:pic>
      <p:pic>
        <p:nvPicPr>
          <p:cNvPr id="62" name="Picture 61">
            <a:extLst>
              <a:ext uri="{FF2B5EF4-FFF2-40B4-BE49-F238E27FC236}">
                <a16:creationId xmlns:a16="http://schemas.microsoft.com/office/drawing/2014/main" id="{BD19CDCB-285C-2E11-0A07-7C7E6ECD79C1}"/>
              </a:ext>
            </a:extLst>
          </p:cNvPr>
          <p:cNvPicPr>
            <a:picLocks noChangeAspect="1"/>
          </p:cNvPicPr>
          <p:nvPr/>
        </p:nvPicPr>
        <p:blipFill rotWithShape="1">
          <a:blip r:embed="rId6"/>
          <a:srcRect l="11387" t="7115" r="28803" b="7892"/>
          <a:stretch/>
        </p:blipFill>
        <p:spPr>
          <a:xfrm>
            <a:off x="15695269" y="4130156"/>
            <a:ext cx="2415947" cy="3293614"/>
          </a:xfrm>
          <a:prstGeom prst="rect">
            <a:avLst/>
          </a:prstGeom>
        </p:spPr>
      </p:pic>
      <p:sp>
        <p:nvSpPr>
          <p:cNvPr id="67" name="TextBox 66">
            <a:extLst>
              <a:ext uri="{FF2B5EF4-FFF2-40B4-BE49-F238E27FC236}">
                <a16:creationId xmlns:a16="http://schemas.microsoft.com/office/drawing/2014/main" id="{F2B6DB64-5805-CA8B-2BCC-8F25DA522FD0}"/>
              </a:ext>
            </a:extLst>
          </p:cNvPr>
          <p:cNvSpPr txBox="1"/>
          <p:nvPr/>
        </p:nvSpPr>
        <p:spPr>
          <a:xfrm>
            <a:off x="15583053" y="7770746"/>
            <a:ext cx="2797545" cy="1107996"/>
          </a:xfrm>
          <a:prstGeom prst="rect">
            <a:avLst/>
          </a:prstGeom>
          <a:noFill/>
        </p:spPr>
        <p:txBody>
          <a:bodyPr wrap="square" rtlCol="0">
            <a:spAutoFit/>
          </a:bodyPr>
          <a:lstStyle/>
          <a:p>
            <a:pPr algn="ctr" rtl="0"/>
            <a:r>
              <a:rPr lang="fr" sz="1600" b="0" i="0" u="none" baseline="0" dirty="0">
                <a:solidFill>
                  <a:srgbClr val="000000"/>
                </a:solidFill>
                <a:latin typeface="DINPro" panose="020B0504020101010102" pitchFamily="34" charset="0"/>
                <a:ea typeface="DINPro" panose="020B0504020101020102" pitchFamily="34" charset="0"/>
                <a:cs typeface="DINPro" panose="020B0504020101020102" pitchFamily="34" charset="0"/>
              </a:rPr>
              <a:t>La saillie de la protection de jante est la même dans les deux configurations.</a:t>
            </a:r>
          </a:p>
          <a:p>
            <a:endParaRPr lang="fr" dirty="0">
              <a:latin typeface="DINPro" panose="020B0504020101010102" pitchFamily="34" charset="0"/>
            </a:endParaRPr>
          </a:p>
        </p:txBody>
      </p:sp>
      <p:sp>
        <p:nvSpPr>
          <p:cNvPr id="68" name="Rectangle 67">
            <a:extLst>
              <a:ext uri="{FF2B5EF4-FFF2-40B4-BE49-F238E27FC236}">
                <a16:creationId xmlns:a16="http://schemas.microsoft.com/office/drawing/2014/main" id="{8B00FF2D-B7CE-5615-8EDE-211069FF9539}"/>
              </a:ext>
            </a:extLst>
          </p:cNvPr>
          <p:cNvSpPr/>
          <p:nvPr/>
        </p:nvSpPr>
        <p:spPr>
          <a:xfrm>
            <a:off x="9011522" y="9030168"/>
            <a:ext cx="6308201" cy="954107"/>
          </a:xfrm>
          <a:prstGeom prst="rect">
            <a:avLst/>
          </a:prstGeom>
        </p:spPr>
        <p:txBody>
          <a:bodyPr wrap="square">
            <a:spAutoFit/>
          </a:bodyPr>
          <a:lstStyle/>
          <a:p>
            <a:pPr marL="0" lvl="1" algn="ctr" rtl="0">
              <a:defRPr/>
            </a:pPr>
            <a:r>
              <a:rPr lang="fr" sz="1400" b="1" i="0" u="none" baseline="0" dirty="0">
                <a:solidFill>
                  <a:schemeClr val="tx1">
                    <a:lumMod val="100000"/>
                  </a:schemeClr>
                </a:solidFill>
                <a:latin typeface="DINPro" panose="020B0504020101020102" pitchFamily="34" charset="0"/>
                <a:cs typeface="Arial" panose="020B0604020202020204" pitchFamily="34" charset="0"/>
              </a:rPr>
              <a:t>Règle de la protection de la jante pour la GEN6 Tourisme :</a:t>
            </a:r>
            <a:br>
              <a:rPr lang="fr" sz="1400" b="1" i="0" u="none" baseline="0" dirty="0">
                <a:solidFill>
                  <a:schemeClr val="tx1">
                    <a:lumMod val="100000"/>
                  </a:schemeClr>
                </a:solidFill>
                <a:latin typeface="DINPro" panose="020B0504020101020102" pitchFamily="34" charset="0"/>
                <a:cs typeface="Arial" panose="020B0604020202020204" pitchFamily="34" charset="0"/>
              </a:rPr>
            </a:br>
            <a:r>
              <a:rPr lang="fr" sz="1400" b="1" i="0" u="none" baseline="0" dirty="0">
                <a:solidFill>
                  <a:schemeClr val="tx1">
                    <a:lumMod val="100000"/>
                  </a:schemeClr>
                </a:solidFill>
                <a:latin typeface="DINPro" panose="020B0504020101020102" pitchFamily="34" charset="0"/>
                <a:cs typeface="Arial" panose="020B0604020202020204" pitchFamily="34" charset="0"/>
              </a:rPr>
              <a:t>AR ≤ 50 ET R ≥ 17 </a:t>
            </a:r>
          </a:p>
          <a:p>
            <a:pPr marL="0" lvl="1" algn="ctr" rtl="0">
              <a:spcAft>
                <a:spcPts val="1295"/>
              </a:spcAft>
              <a:defRPr/>
            </a:pPr>
            <a:r>
              <a:rPr lang="fr" sz="1400" b="0" i="0" u="none" baseline="0" dirty="0">
                <a:solidFill>
                  <a:schemeClr val="tx1">
                    <a:lumMod val="100000"/>
                  </a:schemeClr>
                </a:solidFill>
                <a:latin typeface="DINPro" panose="020B0504020101020102" pitchFamily="34" charset="0"/>
                <a:cs typeface="Arial" panose="020B0604020202020204" pitchFamily="34" charset="0"/>
              </a:rPr>
              <a:t>Ce changement n'a un effet que sur l'apparence des pneus</a:t>
            </a:r>
            <a:br>
              <a:rPr lang="fr" sz="1400" dirty="0">
                <a:solidFill>
                  <a:schemeClr val="tx1">
                    <a:lumMod val="100000"/>
                  </a:schemeClr>
                </a:solidFill>
                <a:latin typeface="DINPro" panose="020B0504020101020102" pitchFamily="34" charset="0"/>
                <a:cs typeface="Arial" panose="020B0604020202020204" pitchFamily="34" charset="0"/>
              </a:rPr>
            </a:br>
            <a:r>
              <a:rPr lang="fr" sz="1400" b="0" i="0" u="none" baseline="0" dirty="0">
                <a:solidFill>
                  <a:schemeClr val="tx1">
                    <a:lumMod val="100000"/>
                  </a:schemeClr>
                </a:solidFill>
                <a:latin typeface="DINPro" panose="020B0504020101020102" pitchFamily="34" charset="0"/>
                <a:cs typeface="Arial" panose="020B0604020202020204" pitchFamily="34" charset="0"/>
              </a:rPr>
              <a:t>(même</a:t>
            </a:r>
            <a:r>
              <a:rPr lang="fr" sz="1400" b="0" i="0" u="none" baseline="0" dirty="0">
                <a:solidFill>
                  <a:srgbClr val="FF0000"/>
                </a:solidFill>
                <a:latin typeface="DINPro" panose="020B0504020101020102" pitchFamily="34" charset="0"/>
                <a:cs typeface="Arial" panose="020B0604020202020204" pitchFamily="34" charset="0"/>
              </a:rPr>
              <a:t>s</a:t>
            </a:r>
            <a:r>
              <a:rPr lang="fr" sz="1400" b="0" i="0" u="none" baseline="0" dirty="0">
                <a:solidFill>
                  <a:schemeClr val="tx1">
                    <a:lumMod val="100000"/>
                  </a:schemeClr>
                </a:solidFill>
                <a:latin typeface="DINPro" panose="020B0504020101020102" pitchFamily="34" charset="0"/>
                <a:cs typeface="Arial" panose="020B0604020202020204" pitchFamily="34" charset="0"/>
              </a:rPr>
              <a:t> performances et réduction de la traînée aérodynamique).</a:t>
            </a:r>
          </a:p>
        </p:txBody>
      </p:sp>
      <p:pic>
        <p:nvPicPr>
          <p:cNvPr id="29" name="Picture 28">
            <a:extLst>
              <a:ext uri="{FF2B5EF4-FFF2-40B4-BE49-F238E27FC236}">
                <a16:creationId xmlns:a16="http://schemas.microsoft.com/office/drawing/2014/main" id="{342615C1-53F2-ED2B-CCB7-AFD2C30A9D52}"/>
              </a:ext>
            </a:extLst>
          </p:cNvPr>
          <p:cNvPicPr>
            <a:picLocks noChangeAspect="1"/>
          </p:cNvPicPr>
          <p:nvPr/>
        </p:nvPicPr>
        <p:blipFill rotWithShape="1">
          <a:blip r:embed="rId7">
            <a:extLst>
              <a:ext uri="{28A0092B-C50C-407E-A947-70E740481C1C}">
                <a14:useLocalDpi xmlns:a14="http://schemas.microsoft.com/office/drawing/2010/main" val="0"/>
              </a:ext>
            </a:extLst>
          </a:blip>
          <a:srcRect l="49547" t="3827" r="8504" b="77910"/>
          <a:stretch/>
        </p:blipFill>
        <p:spPr>
          <a:xfrm>
            <a:off x="1970789" y="6402478"/>
            <a:ext cx="6945476" cy="3888000"/>
          </a:xfrm>
          <a:prstGeom prst="rect">
            <a:avLst/>
          </a:prstGeom>
        </p:spPr>
      </p:pic>
      <p:pic>
        <p:nvPicPr>
          <p:cNvPr id="12" name="Picture 11">
            <a:extLst>
              <a:ext uri="{FF2B5EF4-FFF2-40B4-BE49-F238E27FC236}">
                <a16:creationId xmlns:a16="http://schemas.microsoft.com/office/drawing/2014/main" id="{B4182AFE-6643-5833-CB60-E48CADE677F7}"/>
              </a:ext>
            </a:extLst>
          </p:cNvPr>
          <p:cNvPicPr>
            <a:picLocks noChangeAspect="1"/>
          </p:cNvPicPr>
          <p:nvPr/>
        </p:nvPicPr>
        <p:blipFill rotWithShape="1">
          <a:blip r:embed="rId8">
            <a:extLst>
              <a:ext uri="{28A0092B-C50C-407E-A947-70E740481C1C}">
                <a14:useLocalDpi xmlns:a14="http://schemas.microsoft.com/office/drawing/2010/main" val="0"/>
              </a:ext>
            </a:extLst>
          </a:blip>
          <a:srcRect l="49895" t="9451" r="20778" b="74146"/>
          <a:stretch/>
        </p:blipFill>
        <p:spPr>
          <a:xfrm>
            <a:off x="1967919" y="2441628"/>
            <a:ext cx="6950870" cy="3888000"/>
          </a:xfrm>
          <a:prstGeom prst="rect">
            <a:avLst/>
          </a:prstGeom>
        </p:spPr>
      </p:pic>
      <p:grpSp>
        <p:nvGrpSpPr>
          <p:cNvPr id="55" name="Group 54">
            <a:extLst>
              <a:ext uri="{FF2B5EF4-FFF2-40B4-BE49-F238E27FC236}">
                <a16:creationId xmlns:a16="http://schemas.microsoft.com/office/drawing/2014/main" id="{A30921B8-A34D-4734-ADA6-9215CD38D14B}"/>
              </a:ext>
            </a:extLst>
          </p:cNvPr>
          <p:cNvGrpSpPr/>
          <p:nvPr/>
        </p:nvGrpSpPr>
        <p:grpSpPr>
          <a:xfrm>
            <a:off x="9730789" y="3457750"/>
            <a:ext cx="5027126" cy="5094804"/>
            <a:chOff x="15004536" y="7054321"/>
            <a:chExt cx="3704960" cy="3346197"/>
          </a:xfrm>
        </p:grpSpPr>
        <p:sp>
          <p:nvSpPr>
            <p:cNvPr id="58" name="Arrow: Down 49">
              <a:extLst>
                <a:ext uri="{FF2B5EF4-FFF2-40B4-BE49-F238E27FC236}">
                  <a16:creationId xmlns:a16="http://schemas.microsoft.com/office/drawing/2014/main" id="{B6B410CC-05AC-4B67-ABD1-B601E9F1D158}"/>
                </a:ext>
              </a:extLst>
            </p:cNvPr>
            <p:cNvSpPr/>
            <p:nvPr/>
          </p:nvSpPr>
          <p:spPr>
            <a:xfrm rot="2232145">
              <a:off x="16947408" y="9467526"/>
              <a:ext cx="249934" cy="305451"/>
            </a:xfrm>
            <a:prstGeom prst="downArrow">
              <a:avLst/>
            </a:prstGeom>
            <a:solidFill>
              <a:srgbClr val="14C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cs typeface="DINPro" panose="020B0504020101020102" pitchFamily="34" charset="0"/>
              </a:endParaRPr>
            </a:p>
          </p:txBody>
        </p:sp>
        <p:sp>
          <p:nvSpPr>
            <p:cNvPr id="59" name="Rectangle 58">
              <a:extLst>
                <a:ext uri="{FF2B5EF4-FFF2-40B4-BE49-F238E27FC236}">
                  <a16:creationId xmlns:a16="http://schemas.microsoft.com/office/drawing/2014/main" id="{A56009ED-AD8A-405F-9342-32AB7A649C13}"/>
                </a:ext>
              </a:extLst>
            </p:cNvPr>
            <p:cNvSpPr/>
            <p:nvPr/>
          </p:nvSpPr>
          <p:spPr>
            <a:xfrm>
              <a:off x="15004536" y="7055051"/>
              <a:ext cx="1624900"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PROTECTION DE JANTE STANDARD (T005)</a:t>
              </a:r>
            </a:p>
          </p:txBody>
        </p:sp>
        <p:sp>
          <p:nvSpPr>
            <p:cNvPr id="60" name="Rectangle 59">
              <a:extLst>
                <a:ext uri="{FF2B5EF4-FFF2-40B4-BE49-F238E27FC236}">
                  <a16:creationId xmlns:a16="http://schemas.microsoft.com/office/drawing/2014/main" id="{D0B465FC-5D5D-4B79-9A07-04AA9A7630A4}"/>
                </a:ext>
              </a:extLst>
            </p:cNvPr>
            <p:cNvSpPr/>
            <p:nvPr/>
          </p:nvSpPr>
          <p:spPr>
            <a:xfrm>
              <a:off x="16527933" y="7054321"/>
              <a:ext cx="2181563" cy="483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1"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PROTECTION DE JANTE AÉRODYNAMIQUE (TUR6)</a:t>
              </a:r>
            </a:p>
          </p:txBody>
        </p:sp>
        <p:pic>
          <p:nvPicPr>
            <p:cNvPr id="61" name="Picture 60" descr="A picture containing lamp&#10;&#10;Description automatically generated">
              <a:extLst>
                <a:ext uri="{FF2B5EF4-FFF2-40B4-BE49-F238E27FC236}">
                  <a16:creationId xmlns:a16="http://schemas.microsoft.com/office/drawing/2014/main" id="{08CA7A2A-8FB7-4489-BE23-8F12F9707CA6}"/>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0461" t="3973" r="26013" b="19025"/>
            <a:stretch/>
          </p:blipFill>
          <p:spPr>
            <a:xfrm>
              <a:off x="15431528" y="7676732"/>
              <a:ext cx="769029" cy="2551074"/>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793B964C-16E5-437F-B495-C0358B33A9B9}"/>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3024" r="32957" b="16562"/>
            <a:stretch/>
          </p:blipFill>
          <p:spPr>
            <a:xfrm>
              <a:off x="16690905" y="7502779"/>
              <a:ext cx="577330" cy="2551071"/>
            </a:xfrm>
            <a:prstGeom prst="rect">
              <a:avLst/>
            </a:prstGeom>
          </p:spPr>
        </p:pic>
        <p:cxnSp>
          <p:nvCxnSpPr>
            <p:cNvPr id="64" name="Straight Connector 63">
              <a:extLst>
                <a:ext uri="{FF2B5EF4-FFF2-40B4-BE49-F238E27FC236}">
                  <a16:creationId xmlns:a16="http://schemas.microsoft.com/office/drawing/2014/main" id="{D2A1A8F6-BED0-4259-9E35-4D6DB7775F86}"/>
                </a:ext>
              </a:extLst>
            </p:cNvPr>
            <p:cNvCxnSpPr/>
            <p:nvPr/>
          </p:nvCxnSpPr>
          <p:spPr>
            <a:xfrm>
              <a:off x="15515829" y="7505621"/>
              <a:ext cx="0" cy="2648161"/>
            </a:xfrm>
            <a:prstGeom prst="line">
              <a:avLst/>
            </a:prstGeom>
            <a:ln w="19050">
              <a:solidFill>
                <a:srgbClr val="00B050"/>
              </a:solidFill>
            </a:ln>
          </p:spPr>
          <p:style>
            <a:lnRef idx="1">
              <a:schemeClr val="accent3"/>
            </a:lnRef>
            <a:fillRef idx="0">
              <a:schemeClr val="accent3"/>
            </a:fillRef>
            <a:effectRef idx="0">
              <a:schemeClr val="accent3"/>
            </a:effectRef>
            <a:fontRef idx="minor">
              <a:schemeClr val="tx1"/>
            </a:fontRef>
          </p:style>
        </p:cxnSp>
        <p:cxnSp>
          <p:nvCxnSpPr>
            <p:cNvPr id="65" name="Straight Connector 64">
              <a:extLst>
                <a:ext uri="{FF2B5EF4-FFF2-40B4-BE49-F238E27FC236}">
                  <a16:creationId xmlns:a16="http://schemas.microsoft.com/office/drawing/2014/main" id="{1CDA2F3C-9423-4735-8DFA-76B8770036F1}"/>
                </a:ext>
              </a:extLst>
            </p:cNvPr>
            <p:cNvCxnSpPr/>
            <p:nvPr/>
          </p:nvCxnSpPr>
          <p:spPr>
            <a:xfrm>
              <a:off x="16798993" y="7544656"/>
              <a:ext cx="0" cy="2648161"/>
            </a:xfrm>
            <a:prstGeom prst="line">
              <a:avLst/>
            </a:prstGeom>
            <a:ln w="19050">
              <a:solidFill>
                <a:srgbClr val="00B050"/>
              </a:solidFill>
            </a:ln>
          </p:spPr>
          <p:style>
            <a:lnRef idx="1">
              <a:schemeClr val="accent3"/>
            </a:lnRef>
            <a:fillRef idx="0">
              <a:schemeClr val="accent3"/>
            </a:fillRef>
            <a:effectRef idx="0">
              <a:schemeClr val="accent3"/>
            </a:effectRef>
            <a:fontRef idx="minor">
              <a:schemeClr val="tx1"/>
            </a:fontRef>
          </p:style>
        </p:cxnSp>
        <p:sp>
          <p:nvSpPr>
            <p:cNvPr id="66" name="Arrow: Down 61">
              <a:extLst>
                <a:ext uri="{FF2B5EF4-FFF2-40B4-BE49-F238E27FC236}">
                  <a16:creationId xmlns:a16="http://schemas.microsoft.com/office/drawing/2014/main" id="{A8D2D745-5D7D-473D-BAA7-5CCB345B2DFF}"/>
                </a:ext>
              </a:extLst>
            </p:cNvPr>
            <p:cNvSpPr/>
            <p:nvPr/>
          </p:nvSpPr>
          <p:spPr>
            <a:xfrm rot="2232145">
              <a:off x="16992138" y="8273184"/>
              <a:ext cx="249934" cy="305451"/>
            </a:xfrm>
            <a:prstGeom prst="downArrow">
              <a:avLst/>
            </a:prstGeom>
            <a:solidFill>
              <a:srgbClr val="14C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cs typeface="DINPro" panose="020B0504020101020102" pitchFamily="34" charset="0"/>
              </a:endParaRPr>
            </a:p>
          </p:txBody>
        </p:sp>
        <p:sp>
          <p:nvSpPr>
            <p:cNvPr id="69" name="Rectangle 68">
              <a:extLst>
                <a:ext uri="{FF2B5EF4-FFF2-40B4-BE49-F238E27FC236}">
                  <a16:creationId xmlns:a16="http://schemas.microsoft.com/office/drawing/2014/main" id="{9F2B6610-6ABB-4476-8199-B1D18B818DBA}"/>
                </a:ext>
              </a:extLst>
            </p:cNvPr>
            <p:cNvSpPr/>
            <p:nvPr/>
          </p:nvSpPr>
          <p:spPr>
            <a:xfrm>
              <a:off x="17216806" y="8054881"/>
              <a:ext cx="800393" cy="533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Forme plate</a:t>
              </a:r>
            </a:p>
          </p:txBody>
        </p:sp>
        <p:sp>
          <p:nvSpPr>
            <p:cNvPr id="70" name="Rectangle 69">
              <a:extLst>
                <a:ext uri="{FF2B5EF4-FFF2-40B4-BE49-F238E27FC236}">
                  <a16:creationId xmlns:a16="http://schemas.microsoft.com/office/drawing/2014/main" id="{5A714D05-D320-4D98-A749-B9C6E083CC8C}"/>
                </a:ext>
              </a:extLst>
            </p:cNvPr>
            <p:cNvSpPr/>
            <p:nvPr/>
          </p:nvSpPr>
          <p:spPr>
            <a:xfrm>
              <a:off x="17173621" y="9063487"/>
              <a:ext cx="1055616" cy="500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4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Bord de protection de jante arrondi</a:t>
              </a:r>
            </a:p>
          </p:txBody>
        </p:sp>
        <p:sp>
          <p:nvSpPr>
            <p:cNvPr id="71" name="Oval 70">
              <a:extLst>
                <a:ext uri="{FF2B5EF4-FFF2-40B4-BE49-F238E27FC236}">
                  <a16:creationId xmlns:a16="http://schemas.microsoft.com/office/drawing/2014/main" id="{4577305C-783F-4AE8-8269-135694F227AB}"/>
                </a:ext>
              </a:extLst>
            </p:cNvPr>
            <p:cNvSpPr/>
            <p:nvPr/>
          </p:nvSpPr>
          <p:spPr>
            <a:xfrm>
              <a:off x="15241306" y="9272098"/>
              <a:ext cx="2135741" cy="11284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latin typeface="DINPro" panose="020B0504020101020102" pitchFamily="34" charset="0"/>
                <a:cs typeface="DINPro" panose="020B0504020101020102" pitchFamily="34" charset="0"/>
              </a:endParaRPr>
            </a:p>
          </p:txBody>
        </p:sp>
        <p:pic>
          <p:nvPicPr>
            <p:cNvPr id="72" name="Picture 71">
              <a:extLst>
                <a:ext uri="{FF2B5EF4-FFF2-40B4-BE49-F238E27FC236}">
                  <a16:creationId xmlns:a16="http://schemas.microsoft.com/office/drawing/2014/main" id="{792EB20D-E157-4E49-BD07-B29E5018D7CE}"/>
                </a:ext>
              </a:extLst>
            </p:cNvPr>
            <p:cNvPicPr>
              <a:picLocks noChangeAspect="1"/>
            </p:cNvPicPr>
            <p:nvPr/>
          </p:nvPicPr>
          <p:blipFill rotWithShape="1">
            <a:blip r:embed="rId11">
              <a:clrChange>
                <a:clrFrom>
                  <a:srgbClr val="FFFFFF"/>
                </a:clrFrom>
                <a:clrTo>
                  <a:srgbClr val="FFFFFF">
                    <a:alpha val="0"/>
                  </a:srgbClr>
                </a:clrTo>
              </a:clrChange>
            </a:blip>
            <a:srcRect t="65017" r="53874"/>
            <a:stretch/>
          </p:blipFill>
          <p:spPr>
            <a:xfrm>
              <a:off x="15274584" y="9546729"/>
              <a:ext cx="362868" cy="507121"/>
            </a:xfrm>
            <a:prstGeom prst="rect">
              <a:avLst/>
            </a:prstGeom>
          </p:spPr>
        </p:pic>
        <p:pic>
          <p:nvPicPr>
            <p:cNvPr id="73" name="Picture 72">
              <a:extLst>
                <a:ext uri="{FF2B5EF4-FFF2-40B4-BE49-F238E27FC236}">
                  <a16:creationId xmlns:a16="http://schemas.microsoft.com/office/drawing/2014/main" id="{3B5D71AA-DF96-45FF-80B1-802684D36EC7}"/>
                </a:ext>
              </a:extLst>
            </p:cNvPr>
            <p:cNvPicPr>
              <a:picLocks noChangeAspect="1"/>
            </p:cNvPicPr>
            <p:nvPr/>
          </p:nvPicPr>
          <p:blipFill rotWithShape="1">
            <a:blip r:embed="rId11">
              <a:clrChange>
                <a:clrFrom>
                  <a:srgbClr val="FFFFFF"/>
                </a:clrFrom>
                <a:clrTo>
                  <a:srgbClr val="FFFFFF">
                    <a:alpha val="0"/>
                  </a:srgbClr>
                </a:clrTo>
              </a:clrChange>
            </a:blip>
            <a:srcRect t="65017" r="53874"/>
            <a:stretch/>
          </p:blipFill>
          <p:spPr>
            <a:xfrm>
              <a:off x="15333926" y="9121291"/>
              <a:ext cx="304420" cy="425438"/>
            </a:xfrm>
            <a:prstGeom prst="rect">
              <a:avLst/>
            </a:prstGeom>
          </p:spPr>
        </p:pic>
      </p:grpSp>
    </p:spTree>
    <p:extLst>
      <p:ext uri="{BB962C8B-B14F-4D97-AF65-F5344CB8AC3E}">
        <p14:creationId xmlns:p14="http://schemas.microsoft.com/office/powerpoint/2010/main" val="2234080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91C56-E9DA-8AD0-E551-B9190003FC4D}"/>
              </a:ext>
            </a:extLst>
          </p:cNvPr>
          <p:cNvSpPr>
            <a:spLocks noGrp="1"/>
          </p:cNvSpPr>
          <p:nvPr>
            <p:ph type="body" sz="quarter" idx="11"/>
          </p:nvPr>
        </p:nvSpPr>
        <p:spPr>
          <a:xfrm>
            <a:off x="1632908" y="10718542"/>
            <a:ext cx="9314492" cy="605540"/>
          </a:xfrm>
        </p:spPr>
        <p:txBody>
          <a:bodyPr/>
          <a:lstStyle/>
          <a:p>
            <a:pPr algn="l" rtl="0"/>
            <a:r>
              <a:rPr lang="fr" b="0" i="0" u="none" baseline="0" dirty="0"/>
              <a:t>CARACTÉRISTIQUES TECHNIQUES | APPARENCE DU FLANC</a:t>
            </a:r>
          </a:p>
        </p:txBody>
      </p:sp>
      <p:sp>
        <p:nvSpPr>
          <p:cNvPr id="25" name="TextBox 24">
            <a:extLst>
              <a:ext uri="{FF2B5EF4-FFF2-40B4-BE49-F238E27FC236}">
                <a16:creationId xmlns:a16="http://schemas.microsoft.com/office/drawing/2014/main" id="{BDEDAB3A-6155-D822-E1A7-DA345D426782}"/>
              </a:ext>
            </a:extLst>
          </p:cNvPr>
          <p:cNvSpPr txBox="1"/>
          <p:nvPr/>
        </p:nvSpPr>
        <p:spPr>
          <a:xfrm>
            <a:off x="1012474" y="6266945"/>
            <a:ext cx="2837629" cy="973087"/>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lvl="1" algn="l" rtl="0">
              <a:lnSpc>
                <a:spcPct val="120893"/>
              </a:lnSpc>
              <a:spcAft>
                <a:spcPct val="0"/>
              </a:spcAft>
              <a:defRPr/>
            </a:pPr>
            <a:r>
              <a:rPr lang="fr"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Détail du flanc à contraste élevé (LuxBlack™) sur le moule</a:t>
            </a:r>
            <a:endParaRPr lang="fr" sz="2000" spc="100" dirty="0">
              <a:solidFill>
                <a:srgbClr val="414140"/>
              </a:solidFill>
              <a:latin typeface="DINPro" panose="020B0504020101020102" pitchFamily="34" charset="0"/>
              <a:cs typeface="DINPro" panose="020B0504020101020102" pitchFamily="34" charset="0"/>
            </a:endParaRPr>
          </a:p>
        </p:txBody>
      </p:sp>
      <p:sp>
        <p:nvSpPr>
          <p:cNvPr id="30" name="TextBox 29">
            <a:extLst>
              <a:ext uri="{FF2B5EF4-FFF2-40B4-BE49-F238E27FC236}">
                <a16:creationId xmlns:a16="http://schemas.microsoft.com/office/drawing/2014/main" id="{0D9DB88A-7E4D-9B40-46FA-63A9A963DF17}"/>
              </a:ext>
            </a:extLst>
          </p:cNvPr>
          <p:cNvSpPr txBox="1"/>
          <p:nvPr/>
        </p:nvSpPr>
        <p:spPr>
          <a:xfrm>
            <a:off x="16715355" y="3992164"/>
            <a:ext cx="1247182" cy="637932"/>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fr"/>
            </a:defPPr>
            <a:lvl3pPr marL="0" lvl="2">
              <a:lnSpc>
                <a:spcPct val="120893"/>
              </a:lnSpc>
              <a:spcAft>
                <a:spcPct val="0"/>
              </a:spcAft>
              <a:defRPr sz="1200">
                <a:solidFill>
                  <a:srgbClr val="000000"/>
                </a:solidFill>
                <a:latin typeface="DINPro" panose="020B0504020101020102" pitchFamily="34" charset="0"/>
              </a:defRPr>
            </a:lvl3pPr>
          </a:lstStyle>
          <a:p>
            <a:pPr marL="0" lvl="1" algn="ctr" rtl="0">
              <a:lnSpc>
                <a:spcPct val="120893"/>
              </a:lnSpc>
              <a:spcBef>
                <a:spcPts val="734"/>
              </a:spcBef>
              <a:spcAft>
                <a:spcPct val="0"/>
              </a:spcAft>
              <a:buClr>
                <a:schemeClr val="dk1"/>
              </a:buClr>
              <a:buSzPts val="1600"/>
              <a:defRPr/>
            </a:pPr>
            <a:r>
              <a:rPr lang="fr"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sym typeface="Arial"/>
              </a:rPr>
              <a:t>Détail du logo Enliten</a:t>
            </a:r>
          </a:p>
        </p:txBody>
      </p:sp>
      <p:sp>
        <p:nvSpPr>
          <p:cNvPr id="39" name="Text Placeholder 11">
            <a:extLst>
              <a:ext uri="{FF2B5EF4-FFF2-40B4-BE49-F238E27FC236}">
                <a16:creationId xmlns:a16="http://schemas.microsoft.com/office/drawing/2014/main" id="{4746E68D-98A3-936C-2A5A-FD07D571C0F8}"/>
              </a:ext>
            </a:extLst>
          </p:cNvPr>
          <p:cNvSpPr>
            <a:spLocks noGrp="1"/>
          </p:cNvSpPr>
          <p:nvPr>
            <p:ph type="body" sz="quarter" idx="12"/>
          </p:nvPr>
        </p:nvSpPr>
        <p:spPr>
          <a:xfrm>
            <a:off x="925250" y="896947"/>
            <a:ext cx="12181149" cy="595062"/>
          </a:xfrm>
        </p:spPr>
        <p:txBody>
          <a:bodyPr/>
          <a:lstStyle/>
          <a:p>
            <a:pPr algn="l" rtl="0"/>
            <a:r>
              <a:rPr lang="fr" b="1" i="0" u="none" baseline="0" dirty="0"/>
              <a:t>CARACTÉRISTIQUES TECHNIQUES | APPARENCE DU FLANC</a:t>
            </a:r>
          </a:p>
        </p:txBody>
      </p:sp>
      <p:pic>
        <p:nvPicPr>
          <p:cNvPr id="4" name="Picture 3">
            <a:extLst>
              <a:ext uri="{FF2B5EF4-FFF2-40B4-BE49-F238E27FC236}">
                <a16:creationId xmlns:a16="http://schemas.microsoft.com/office/drawing/2014/main" id="{D819363F-883A-7479-C057-57E4A0DBA230}"/>
              </a:ext>
            </a:extLst>
          </p:cNvPr>
          <p:cNvPicPr>
            <a:picLocks noChangeAspect="1"/>
          </p:cNvPicPr>
          <p:nvPr/>
        </p:nvPicPr>
        <p:blipFill rotWithShape="1">
          <a:blip r:embed="rId3">
            <a:extLst>
              <a:ext uri="{28A0092B-C50C-407E-A947-70E740481C1C}">
                <a14:useLocalDpi xmlns:a14="http://schemas.microsoft.com/office/drawing/2010/main" val="0"/>
              </a:ext>
            </a:extLst>
          </a:blip>
          <a:srcRect t="14601" b="-2"/>
          <a:stretch/>
        </p:blipFill>
        <p:spPr>
          <a:xfrm>
            <a:off x="4409056" y="3288627"/>
            <a:ext cx="11285988" cy="6365918"/>
          </a:xfrm>
          <a:prstGeom prst="roundRect">
            <a:avLst>
              <a:gd name="adj" fmla="val 8472"/>
            </a:avLst>
          </a:prstGeom>
        </p:spPr>
      </p:pic>
      <p:cxnSp>
        <p:nvCxnSpPr>
          <p:cNvPr id="18" name="Straight Connector 17">
            <a:extLst>
              <a:ext uri="{FF2B5EF4-FFF2-40B4-BE49-F238E27FC236}">
                <a16:creationId xmlns:a16="http://schemas.microsoft.com/office/drawing/2014/main" id="{B507FC1B-2688-3400-31A3-EFDF8D270B18}"/>
              </a:ext>
            </a:extLst>
          </p:cNvPr>
          <p:cNvCxnSpPr>
            <a:cxnSpLocks/>
          </p:cNvCxnSpPr>
          <p:nvPr/>
        </p:nvCxnSpPr>
        <p:spPr>
          <a:xfrm>
            <a:off x="2855493" y="4717386"/>
            <a:ext cx="5526043" cy="0"/>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87DABA-126D-34D7-889F-BA304FE26216}"/>
              </a:ext>
            </a:extLst>
          </p:cNvPr>
          <p:cNvCxnSpPr>
            <a:cxnSpLocks/>
          </p:cNvCxnSpPr>
          <p:nvPr/>
        </p:nvCxnSpPr>
        <p:spPr>
          <a:xfrm>
            <a:off x="10071960" y="2895215"/>
            <a:ext cx="0" cy="1414305"/>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7057E6E-67F6-5E04-9659-66C8B89F5CF5}"/>
              </a:ext>
            </a:extLst>
          </p:cNvPr>
          <p:cNvCxnSpPr>
            <a:cxnSpLocks/>
          </p:cNvCxnSpPr>
          <p:nvPr/>
        </p:nvCxnSpPr>
        <p:spPr>
          <a:xfrm flipH="1">
            <a:off x="14694571" y="6834592"/>
            <a:ext cx="2993929" cy="0"/>
          </a:xfrm>
          <a:prstGeom prst="line">
            <a:avLst/>
          </a:prstGeom>
          <a:ln w="2857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DACEA32-EBF8-0698-DE1D-0067BF11DD08}"/>
              </a:ext>
            </a:extLst>
          </p:cNvPr>
          <p:cNvSpPr txBox="1"/>
          <p:nvPr/>
        </p:nvSpPr>
        <p:spPr>
          <a:xfrm>
            <a:off x="8055242" y="2060577"/>
            <a:ext cx="4033436" cy="637932"/>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lvl="1" algn="ctr" rtl="0">
              <a:lnSpc>
                <a:spcPct val="120893"/>
              </a:lnSpc>
              <a:spcAft>
                <a:spcPct val="0"/>
              </a:spcAft>
              <a:defRPr/>
            </a:pPr>
            <a:r>
              <a:rPr lang="fr"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Présentation de la marque, du logo B et des dimensions sur le pneu</a:t>
            </a:r>
          </a:p>
        </p:txBody>
      </p:sp>
      <p:pic>
        <p:nvPicPr>
          <p:cNvPr id="27" name="Picture 26">
            <a:extLst>
              <a:ext uri="{FF2B5EF4-FFF2-40B4-BE49-F238E27FC236}">
                <a16:creationId xmlns:a16="http://schemas.microsoft.com/office/drawing/2014/main" id="{1FC055B2-4DD6-9E3C-AF5E-0732CF4A7939}"/>
              </a:ext>
            </a:extLst>
          </p:cNvPr>
          <p:cNvPicPr>
            <a:picLocks noChangeAspect="1"/>
          </p:cNvPicPr>
          <p:nvPr/>
        </p:nvPicPr>
        <p:blipFill rotWithShape="1">
          <a:blip r:embed="rId4"/>
          <a:srcRect l="6526" t="7026" r="40068" b="29846"/>
          <a:stretch/>
        </p:blipFill>
        <p:spPr>
          <a:xfrm>
            <a:off x="1012475" y="4134668"/>
            <a:ext cx="2837629" cy="1961174"/>
          </a:xfrm>
          <a:prstGeom prst="roundRect">
            <a:avLst>
              <a:gd name="adj" fmla="val 9944"/>
            </a:avLst>
          </a:prstGeom>
        </p:spPr>
      </p:pic>
      <p:pic>
        <p:nvPicPr>
          <p:cNvPr id="8" name="Picture 7">
            <a:extLst>
              <a:ext uri="{FF2B5EF4-FFF2-40B4-BE49-F238E27FC236}">
                <a16:creationId xmlns:a16="http://schemas.microsoft.com/office/drawing/2014/main" id="{699F78FA-6673-8EE9-6A5A-E1204187C7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385" t="14397" r="9382" b="9870"/>
          <a:stretch/>
        </p:blipFill>
        <p:spPr>
          <a:xfrm>
            <a:off x="16524175" y="4823153"/>
            <a:ext cx="1629543" cy="3561348"/>
          </a:xfrm>
          <a:prstGeom prst="roundRect">
            <a:avLst>
              <a:gd name="adj" fmla="val 18120"/>
            </a:avLst>
          </a:prstGeom>
        </p:spPr>
      </p:pic>
    </p:spTree>
    <p:extLst>
      <p:ext uri="{BB962C8B-B14F-4D97-AF65-F5344CB8AC3E}">
        <p14:creationId xmlns:p14="http://schemas.microsoft.com/office/powerpoint/2010/main" val="2706554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91C56-E9DA-8AD0-E551-B9190003FC4D}"/>
              </a:ext>
            </a:extLst>
          </p:cNvPr>
          <p:cNvSpPr>
            <a:spLocks noGrp="1"/>
          </p:cNvSpPr>
          <p:nvPr>
            <p:ph type="body" sz="quarter" idx="11"/>
          </p:nvPr>
        </p:nvSpPr>
        <p:spPr/>
        <p:txBody>
          <a:bodyPr/>
          <a:lstStyle/>
          <a:p>
            <a:pPr algn="l" rtl="0"/>
            <a:r>
              <a:rPr lang="fr" b="0" i="0" u="none" baseline="0" dirty="0"/>
              <a:t>CARACTÉRISTIQUES TECHNIQUES | MARQUAGE DU FLANC</a:t>
            </a:r>
          </a:p>
        </p:txBody>
      </p:sp>
      <p:sp>
        <p:nvSpPr>
          <p:cNvPr id="8" name="Text Placeholder 11">
            <a:extLst>
              <a:ext uri="{FF2B5EF4-FFF2-40B4-BE49-F238E27FC236}">
                <a16:creationId xmlns:a16="http://schemas.microsoft.com/office/drawing/2014/main" id="{606FA994-B824-DF93-8D7C-083537428176}"/>
              </a:ext>
            </a:extLst>
          </p:cNvPr>
          <p:cNvSpPr>
            <a:spLocks noGrp="1"/>
          </p:cNvSpPr>
          <p:nvPr>
            <p:ph type="body" sz="quarter" idx="12"/>
          </p:nvPr>
        </p:nvSpPr>
        <p:spPr>
          <a:xfrm>
            <a:off x="925251" y="896947"/>
            <a:ext cx="11240918" cy="595062"/>
          </a:xfrm>
        </p:spPr>
        <p:txBody>
          <a:bodyPr/>
          <a:lstStyle/>
          <a:p>
            <a:pPr algn="l" rtl="0"/>
            <a:r>
              <a:rPr lang="fr" b="1" i="0" u="none" baseline="0" dirty="0"/>
              <a:t>CARACTÉRISTIQUES TECHNIQUES | MARQUAGE DU FLANC</a:t>
            </a:r>
          </a:p>
        </p:txBody>
      </p:sp>
      <p:graphicFrame>
        <p:nvGraphicFramePr>
          <p:cNvPr id="9" name="Table 9">
            <a:extLst>
              <a:ext uri="{FF2B5EF4-FFF2-40B4-BE49-F238E27FC236}">
                <a16:creationId xmlns:a16="http://schemas.microsoft.com/office/drawing/2014/main" id="{3F648274-C4E1-42C2-AFAC-4FCB99127470}"/>
              </a:ext>
            </a:extLst>
          </p:cNvPr>
          <p:cNvGraphicFramePr>
            <a:graphicFrameLocks noGrp="1"/>
          </p:cNvGraphicFramePr>
          <p:nvPr>
            <p:extLst>
              <p:ext uri="{D42A27DB-BD31-4B8C-83A1-F6EECF244321}">
                <p14:modId xmlns:p14="http://schemas.microsoft.com/office/powerpoint/2010/main" val="133292968"/>
              </p:ext>
            </p:extLst>
          </p:nvPr>
        </p:nvGraphicFramePr>
        <p:xfrm>
          <a:off x="924559" y="2214829"/>
          <a:ext cx="18322714" cy="7902807"/>
        </p:xfrm>
        <a:graphic>
          <a:graphicData uri="http://schemas.openxmlformats.org/drawingml/2006/table">
            <a:tbl>
              <a:tblPr firstRow="1" bandRow="1">
                <a:tableStyleId>{2D5ABB26-0587-4C30-8999-92F81FD0307C}</a:tableStyleId>
              </a:tblPr>
              <a:tblGrid>
                <a:gridCol w="7878478">
                  <a:extLst>
                    <a:ext uri="{9D8B030D-6E8A-4147-A177-3AD203B41FA5}">
                      <a16:colId xmlns:a16="http://schemas.microsoft.com/office/drawing/2014/main" val="626664930"/>
                    </a:ext>
                  </a:extLst>
                </a:gridCol>
                <a:gridCol w="1518834">
                  <a:extLst>
                    <a:ext uri="{9D8B030D-6E8A-4147-A177-3AD203B41FA5}">
                      <a16:colId xmlns:a16="http://schemas.microsoft.com/office/drawing/2014/main" val="1660418669"/>
                    </a:ext>
                  </a:extLst>
                </a:gridCol>
                <a:gridCol w="8925402">
                  <a:extLst>
                    <a:ext uri="{9D8B030D-6E8A-4147-A177-3AD203B41FA5}">
                      <a16:colId xmlns:a16="http://schemas.microsoft.com/office/drawing/2014/main" val="179417557"/>
                    </a:ext>
                  </a:extLst>
                </a:gridCol>
              </a:tblGrid>
              <a:tr h="660567">
                <a:tc>
                  <a:txBody>
                    <a:bodyPr/>
                    <a:lstStyle/>
                    <a:p>
                      <a:pPr algn="ctr" defTabSz="914400" rtl="0"/>
                      <a:endParaRPr lang="fr" sz="1600" dirty="0"/>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0" cap="none" spc="0" normalizeH="0" baseline="0" dirty="0">
                          <a:solidFill>
                            <a:schemeClr val="tx1">
                              <a:lumMod val="100000"/>
                            </a:schemeClr>
                          </a:solidFill>
                          <a:latin typeface="DINPro-Bold" panose="020B0504020101020102" pitchFamily="34" charset="0"/>
                          <a:ea typeface="+mn-ea"/>
                          <a:sym typeface=""/>
                        </a:rPr>
                        <a:t>VISIBLE SUR LE PNEU</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57150" cap="flat" cmpd="sng" algn="ctr">
                      <a:solidFill>
                        <a:schemeClr val="tx1">
                          <a:lumMod val="100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0" cap="none" spc="0" normalizeH="0" baseline="0" dirty="0">
                          <a:solidFill>
                            <a:schemeClr val="tx1">
                              <a:lumMod val="100000"/>
                            </a:schemeClr>
                          </a:solidFill>
                          <a:latin typeface="DINPro-Bold" panose="020B0504020101020102" pitchFamily="34" charset="0"/>
                          <a:ea typeface="+mn-ea"/>
                          <a:sym typeface=""/>
                        </a:rPr>
                        <a:t>MÉTHODE (TAMPON/GRAVURE)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57150" cap="flat" cmpd="sng" algn="ctr">
                      <a:solidFill>
                        <a:schemeClr val="tx1">
                          <a:lumMod val="100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787407542"/>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dirty="0">
                          <a:solidFill>
                            <a:schemeClr val="tx1">
                              <a:lumMod val="100000"/>
                            </a:schemeClr>
                          </a:solidFill>
                          <a:latin typeface="DINPro-Bold" panose="020B0504020101020102" pitchFamily="34" charset="0"/>
                          <a:ea typeface="+mn-ea"/>
                          <a:cs typeface="DINPro-Bold" panose="020B0504020101020102" pitchFamily="34" charset="0"/>
                          <a:sym typeface=""/>
                        </a:rPr>
                        <a:t>BRIDGESTONE, TURANZA, MARQUE B, CODE DE CONCEPTION BSJ,</a:t>
                      </a:r>
                      <a:br>
                        <a:rPr lang="fr" sz="1600" b="1" i="0" u="none" strike="noStrike" kern="0" cap="none" spc="0" normalizeH="0" baseline="0" dirty="0">
                          <a:solidFill>
                            <a:schemeClr val="tx1">
                              <a:lumMod val="100000"/>
                            </a:schemeClr>
                          </a:solidFill>
                          <a:latin typeface="DINPro-Bold" panose="020B0504020101020102" pitchFamily="34" charset="0"/>
                          <a:ea typeface="+mn-ea"/>
                          <a:cs typeface="DINPro-Bold" panose="020B0504020101020102" pitchFamily="34" charset="0"/>
                          <a:sym typeface=""/>
                        </a:rPr>
                      </a:br>
                      <a:r>
                        <a:rPr lang="fr" sz="1600" b="1" i="0" u="none" strike="noStrike" kern="0" cap="none" spc="0" normalizeH="0" baseline="0" dirty="0">
                          <a:solidFill>
                            <a:schemeClr val="tx1">
                              <a:lumMod val="100000"/>
                            </a:schemeClr>
                          </a:solidFill>
                          <a:latin typeface="DINPro-Bold" panose="020B0504020101020102" pitchFamily="34" charset="0"/>
                          <a:ea typeface="+mn-ea"/>
                          <a:cs typeface="DINPro-Bold" panose="020B0504020101020102" pitchFamily="34" charset="0"/>
                          <a:sym typeface=""/>
                        </a:rPr>
                        <a:t>SÉRIE DE MOULAGE ET TAILLE COURTE</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57150" cap="flat" cmpd="sng" algn="ctr">
                      <a:solidFill>
                        <a:schemeClr val="tx1">
                          <a:lumMod val="10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
                        </a:rPr>
                        <a:t>gravé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57150" cap="flat" cmpd="sng" algn="ctr">
                      <a:solidFill>
                        <a:schemeClr val="tx1">
                          <a:lumMod val="10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572382415"/>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dirty="0">
                          <a:solidFill>
                            <a:schemeClr val="tx1">
                              <a:lumMod val="100000"/>
                            </a:schemeClr>
                          </a:solidFill>
                          <a:latin typeface="DINPro-Bold" panose="020B0504020101020102" pitchFamily="34" charset="0"/>
                          <a:ea typeface="+mn-ea"/>
                          <a:cs typeface="DINPro-Bold" panose="020B0504020101020102" pitchFamily="34" charset="0"/>
                          <a:sym typeface="Arial" panose="020B0604020202020204" pitchFamily="34" charset="0"/>
                        </a:rPr>
                        <a:t>Turanza 6</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Arial" panose="020B0604020202020204" pitchFamily="34" charset="0"/>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Arial" panose="020B0604020202020204" pitchFamily="34" charset="0"/>
                        </a:rPr>
                        <a:t>gravé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710942557"/>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dirty="0">
                          <a:solidFill>
                            <a:schemeClr val="bg1"/>
                          </a:solidFill>
                          <a:latin typeface="DINPro-Bold" panose="020B0504020101020102" pitchFamily="34" charset="0"/>
                          <a:ea typeface="+mn-ea"/>
                          <a:cs typeface="DINPro-Bold" panose="020B0504020101020102" pitchFamily="34" charset="0"/>
                          <a:sym typeface="Arial" panose="020B0604020202020204" pitchFamily="34" charset="0"/>
                        </a:rPr>
                        <a:t>ENLITEN </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F238C"/>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bg1"/>
                          </a:solidFill>
                          <a:latin typeface="DINPro" panose="020B0504020101020102" pitchFamily="34" charset="0"/>
                          <a:ea typeface="+mn-ea"/>
                          <a:sym typeface="Arial" panose="020B0604020202020204" pitchFamily="34" charset="0"/>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F238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600" b="0" i="0" u="none" strike="noStrike" kern="1200" cap="none" spc="0" normalizeH="0" baseline="0">
                          <a:solidFill>
                            <a:schemeClr val="bg1"/>
                          </a:solidFill>
                          <a:latin typeface="DINPro" panose="020B0504020101020102" pitchFamily="34" charset="0"/>
                          <a:ea typeface="+mn-ea"/>
                          <a:cs typeface="+mn-cs"/>
                          <a:sym typeface="Arial" panose="020B0604020202020204" pitchFamily="34" charset="0"/>
                        </a:rPr>
                        <a:t>tampon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F238C"/>
                    </a:solidFill>
                  </a:tcPr>
                </a:tc>
                <a:extLst>
                  <a:ext uri="{0D108BD9-81ED-4DB2-BD59-A6C34878D82A}">
                    <a16:rowId xmlns:a16="http://schemas.microsoft.com/office/drawing/2014/main" val="2517585812"/>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dirty="0">
                          <a:solidFill>
                            <a:schemeClr val="tx1">
                              <a:lumMod val="100000"/>
                            </a:schemeClr>
                          </a:solidFill>
                          <a:latin typeface="DINPro-Bold" panose="020B0504020101020102" pitchFamily="34" charset="0"/>
                          <a:ea typeface="+mn-ea"/>
                          <a:cs typeface="DINPro-Bold" panose="020B0504020101020102" pitchFamily="34" charset="0"/>
                          <a:sym typeface=""/>
                        </a:rPr>
                        <a:t>INDICE DE CHARGE ET SYMBOLE DE VITESSE</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
                        </a:rPr>
                        <a:t>tampon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961462039"/>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dirty="0">
                          <a:solidFill>
                            <a:schemeClr val="tx1">
                              <a:lumMod val="100000"/>
                            </a:schemeClr>
                          </a:solidFill>
                          <a:latin typeface="DINPro-Bold" panose="020B0504020101020102" pitchFamily="34" charset="0"/>
                          <a:ea typeface="+mn-ea"/>
                          <a:cs typeface="DINPro-Bold" panose="020B0504020101020102" pitchFamily="34" charset="0"/>
                          <a:sym typeface="Arial" panose="020B0604020202020204" pitchFamily="34" charset="0"/>
                        </a:rPr>
                        <a:t>CHARGE SUPPLÉMENTAIRE</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Arial" panose="020B0604020202020204" pitchFamily="34" charset="0"/>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Arial" panose="020B0604020202020204" pitchFamily="34" charset="0"/>
                        </a:rPr>
                        <a:t>tampon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801482565"/>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dirty="0">
                          <a:solidFill>
                            <a:schemeClr val="tx1">
                              <a:lumMod val="100000"/>
                            </a:schemeClr>
                          </a:solidFill>
                          <a:latin typeface="DINPro-Bold" panose="020B0504020101020102" pitchFamily="34" charset="0"/>
                          <a:ea typeface="+mn-ea"/>
                          <a:cs typeface="DINPro-Bold" panose="020B0504020101020102" pitchFamily="34" charset="0"/>
                          <a:sym typeface=""/>
                        </a:rPr>
                        <a:t>CHARGE MAX/IP MAX</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
                        </a:rPr>
                        <a:t>tampon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632653895"/>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Arial" panose="020B0604020202020204" pitchFamily="34" charset="0"/>
                        </a:rPr>
                        <a:t>CONSTRUCTION </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Arial" panose="020B0604020202020204" pitchFamily="34" charset="0"/>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Arial" panose="020B0604020202020204" pitchFamily="34" charset="0"/>
                        </a:rPr>
                        <a:t>tampon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3448632526"/>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
                        </a:rPr>
                        <a:t>HOMOLOGATION ECE</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
                        </a:rPr>
                        <a:t>tampon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563244153"/>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Arial" panose="020B0604020202020204" pitchFamily="34" charset="0"/>
                        </a:rPr>
                        <a:t>CODE USINE/TAILLE/TYPE (NOUVELLE DISPOSITION)</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Arial" panose="020B0604020202020204" pitchFamily="34" charset="0"/>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Arial" panose="020B0604020202020204" pitchFamily="34" charset="0"/>
                        </a:rPr>
                        <a:t>tampon (haut + bas) tampon vierge point à 3 chiffres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111635283"/>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
                        </a:rPr>
                        <a:t>SEMAINE ET ANNÉE DE FABRICATION</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600" b="0" i="0" u="none" strike="noStrike" kern="1200" cap="none" spc="0" normalizeH="0" baseline="0">
                          <a:solidFill>
                            <a:schemeClr val="tx1">
                              <a:lumMod val="100000"/>
                            </a:schemeClr>
                          </a:solidFill>
                          <a:latin typeface="DINPro" panose="020B0504020101020102" pitchFamily="34" charset="0"/>
                          <a:ea typeface="+mn-ea"/>
                          <a:cs typeface="+mn-cs"/>
                          <a:sym typeface=""/>
                        </a:rPr>
                        <a:t>tampon (en bas uniquement)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3937615195"/>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Arial" panose="020B0604020202020204" pitchFamily="34" charset="0"/>
                        </a:rPr>
                        <a:t>UTQG</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Arial" panose="020B0604020202020204" pitchFamily="34" charset="0"/>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dirty="0">
                          <a:ln>
                            <a:noFill/>
                          </a:ln>
                          <a:solidFill>
                            <a:schemeClr val="tx1">
                              <a:lumMod val="100000"/>
                            </a:schemeClr>
                          </a:solidFill>
                          <a:effectLst/>
                          <a:uLnTx/>
                          <a:uFillTx/>
                          <a:latin typeface="DINPro" panose="020B0504020101020102" pitchFamily="34" charset="0"/>
                          <a:ea typeface="+mn-ea"/>
                          <a:cs typeface="+mn-cs"/>
                          <a:sym typeface="Arial" panose="020B0604020202020204" pitchFamily="34" charset="0"/>
                        </a:rPr>
                        <a:t>usure de la bande de roulement, traction et température :</a:t>
                      </a:r>
                      <a:br>
                        <a:rPr kumimoji="0" lang="fr" sz="1600" b="1" i="0" u="none" strike="noStrike" kern="1200" cap="none" spc="0" normalizeH="0" baseline="0" dirty="0">
                          <a:ln>
                            <a:noFill/>
                          </a:ln>
                          <a:solidFill>
                            <a:schemeClr val="tx1">
                              <a:lumMod val="100000"/>
                            </a:schemeClr>
                          </a:solidFill>
                          <a:effectLst/>
                          <a:uLnTx/>
                          <a:uFillTx/>
                          <a:latin typeface="DINPro" panose="020B0504020101020102" pitchFamily="34" charset="0"/>
                          <a:ea typeface="+mn-ea"/>
                          <a:cs typeface="+mn-cs"/>
                          <a:sym typeface="Arial" panose="020B0604020202020204" pitchFamily="34" charset="0"/>
                        </a:rPr>
                      </a:br>
                      <a:r>
                        <a:rPr kumimoji="0" lang="fr" sz="1600" b="0" i="0" u="none" strike="noStrike" kern="1200" cap="none" spc="0" normalizeH="0" baseline="0" dirty="0">
                          <a:ln>
                            <a:noFill/>
                          </a:ln>
                          <a:solidFill>
                            <a:schemeClr val="tx1">
                              <a:lumMod val="100000"/>
                            </a:schemeClr>
                          </a:solidFill>
                          <a:effectLst/>
                          <a:uLnTx/>
                          <a:uFillTx/>
                          <a:latin typeface="DINPro" panose="020B0504020101020102" pitchFamily="34" charset="0"/>
                          <a:ea typeface="+mn-ea"/>
                          <a:cs typeface="+mn-cs"/>
                          <a:sym typeface="Arial" panose="020B0604020202020204" pitchFamily="34" charset="0"/>
                        </a:rPr>
                        <a:t>gravé (haut + bas) </a:t>
                      </a:r>
                      <a:r>
                        <a:rPr kumimoji="0" lang="fr" sz="1600" b="1" i="0" u="none" strike="noStrike" kern="1200" cap="none" spc="0" normalizeH="0" baseline="0" dirty="0">
                          <a:ln>
                            <a:noFill/>
                          </a:ln>
                          <a:solidFill>
                            <a:schemeClr val="tx1">
                              <a:lumMod val="100000"/>
                            </a:schemeClr>
                          </a:solidFill>
                          <a:effectLst/>
                          <a:uLnTx/>
                          <a:uFillTx/>
                          <a:latin typeface="DINPro" panose="020B0504020101020102" pitchFamily="34" charset="0"/>
                          <a:ea typeface="+mn-ea"/>
                          <a:cs typeface="+mn-cs"/>
                          <a:sym typeface="Arial" panose="020B0604020202020204" pitchFamily="34" charset="0"/>
                        </a:rPr>
                        <a:t>niveau : </a:t>
                      </a:r>
                      <a:r>
                        <a:rPr kumimoji="0" lang="fr" sz="1600" b="0" i="0" u="none" strike="noStrike" kern="1200" cap="none" spc="0" normalizeH="0" baseline="0" dirty="0">
                          <a:ln>
                            <a:noFill/>
                          </a:ln>
                          <a:solidFill>
                            <a:schemeClr val="tx1">
                              <a:lumMod val="100000"/>
                            </a:schemeClr>
                          </a:solidFill>
                          <a:effectLst/>
                          <a:uLnTx/>
                          <a:uFillTx/>
                          <a:latin typeface="DINPro" panose="020B0504020101020102" pitchFamily="34" charset="0"/>
                          <a:ea typeface="+mn-ea"/>
                          <a:cs typeface="+mn-cs"/>
                          <a:sym typeface="Arial" panose="020B0604020202020204" pitchFamily="34" charset="0"/>
                        </a:rPr>
                        <a:t>tampon (haut + bas)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87092628"/>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
                        </a:rPr>
                        <a:t>CCC, INMETRO</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chemeClr val="tx1">
                              <a:lumMod val="100000"/>
                            </a:schemeClr>
                          </a:solidFill>
                          <a:effectLst/>
                          <a:uLnTx/>
                          <a:uFillTx/>
                          <a:latin typeface="DINPro" panose="020B0504020101020102" pitchFamily="34" charset="0"/>
                          <a:ea typeface="+mn-ea"/>
                          <a:cs typeface="+mn-cs"/>
                          <a:sym typeface=""/>
                        </a:rPr>
                        <a:t>tampon vierge (en bas uniquement)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392528699"/>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Arial" panose="020B0604020202020204" pitchFamily="34" charset="0"/>
                        </a:rPr>
                        <a:t>AVERTISSEMENT DE SÉCURITÉ</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600" b="0" i="0" u="none" strike="noStrike" kern="1200" cap="none" spc="0" normalizeH="0" baseline="0">
                          <a:solidFill>
                            <a:schemeClr val="tx1">
                              <a:lumMod val="100000"/>
                            </a:schemeClr>
                          </a:solidFill>
                          <a:latin typeface="DINPro" panose="020B0504020101020102" pitchFamily="34" charset="0"/>
                          <a:ea typeface="+mn-ea"/>
                          <a:sym typeface="Arial" panose="020B0604020202020204" pitchFamily="34" charset="0"/>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schemeClr val="tx1">
                              <a:lumMod val="100000"/>
                            </a:schemeClr>
                          </a:solidFill>
                          <a:effectLst/>
                          <a:uLnTx/>
                          <a:uFillTx/>
                          <a:latin typeface="DINPro" panose="020B0504020101020102" pitchFamily="34" charset="0"/>
                          <a:ea typeface="+mn-ea"/>
                          <a:cs typeface="+mn-cs"/>
                          <a:sym typeface="Arial" panose="020B0604020202020204" pitchFamily="34" charset="0"/>
                        </a:rPr>
                        <a:t>gravé (en bas uniquement)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694791424"/>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
                        </a:rPr>
                        <a:t>TUBELESS ET RADIAL</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71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kumimoji="0" lang="fr" sz="1600" b="0" i="0" u="none" strike="noStrike" kern="1200" cap="none" spc="0" normalizeH="0" baseline="0">
                          <a:ln>
                            <a:noFill/>
                          </a:ln>
                          <a:solidFill>
                            <a:schemeClr val="tx1">
                              <a:lumMod val="100000"/>
                            </a:schemeClr>
                          </a:solidFill>
                          <a:effectLst/>
                          <a:uLnTx/>
                          <a:uFillTx/>
                          <a:latin typeface="DINPro" panose="020B0504020101020102" pitchFamily="34" charset="0"/>
                          <a:ea typeface="+mn-ea"/>
                          <a:cs typeface="+mn-cs"/>
                          <a:sym typeface=""/>
                        </a:rPr>
                        <a:t>gravé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683834702"/>
                  </a:ext>
                </a:extLst>
              </a:tr>
              <a:tr h="468000">
                <a:tc>
                  <a:txBody>
                    <a:bodyPr/>
                    <a:lstStyle/>
                    <a:p>
                      <a:pPr marL="0" marR="0" lvl="0" indent="0" algn="l" defTabSz="914400" rtl="0" eaLnBrk="1" fontAlgn="auto" hangingPunct="1">
                        <a:lnSpc>
                          <a:spcPct val="100000"/>
                        </a:lnSpc>
                        <a:spcBef>
                          <a:spcPts val="710"/>
                        </a:spcBef>
                        <a:spcAft>
                          <a:spcPts val="0"/>
                        </a:spcAft>
                        <a:buFontTx/>
                        <a:buNone/>
                      </a:pPr>
                      <a:r>
                        <a:rPr lang="fr" sz="1600" b="1" i="0" u="none" strike="noStrike" kern="0" cap="none" spc="0" normalizeH="0" baseline="0">
                          <a:solidFill>
                            <a:schemeClr val="tx1">
                              <a:lumMod val="100000"/>
                            </a:schemeClr>
                          </a:solidFill>
                          <a:latin typeface="DINPro-Bold" panose="020B0504020101020102" pitchFamily="34" charset="0"/>
                          <a:ea typeface="+mn-ea"/>
                          <a:cs typeface="DINPro-Bold" panose="020B0504020101020102" pitchFamily="34" charset="0"/>
                          <a:sym typeface=""/>
                        </a:rPr>
                        <a:t>INTÉRIEUR ET EXTÉRIEUR</a:t>
                      </a:r>
                    </a:p>
                  </a:txBody>
                  <a:tcPr marL="216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lang="fr" sz="1600" b="0" i="0" u="none" strike="noStrike" kern="1200" cap="none" spc="0" normalizeH="0" baseline="0">
                          <a:solidFill>
                            <a:schemeClr val="tx1">
                              <a:lumMod val="100000"/>
                            </a:schemeClr>
                          </a:solidFill>
                          <a:latin typeface="DINPro" panose="020B0504020101020102" pitchFamily="34" charset="0"/>
                          <a:ea typeface="+mn-ea"/>
                          <a:sym typeface=""/>
                        </a:rPr>
                        <a:t>oui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tc>
                  <a:txBody>
                    <a:bodyPr/>
                    <a:lstStyle/>
                    <a:p>
                      <a:pPr marL="0" marR="0" lvl="0" indent="0" algn="ctr" defTabSz="914400" rtl="0" eaLnBrk="1" fontAlgn="auto" hangingPunct="1">
                        <a:lnSpc>
                          <a:spcPct val="100000"/>
                        </a:lnSpc>
                        <a:spcBef>
                          <a:spcPts val="0"/>
                        </a:spcBef>
                        <a:spcAft>
                          <a:spcPts val="0"/>
                        </a:spcAft>
                        <a:buFontTx/>
                        <a:buNone/>
                      </a:pPr>
                      <a:r>
                        <a:rPr kumimoji="0" lang="fr" sz="1600" b="0" i="0" u="none" strike="noStrike" kern="1200" cap="none" spc="0" normalizeH="0" baseline="0" dirty="0">
                          <a:ln>
                            <a:noFill/>
                          </a:ln>
                          <a:solidFill>
                            <a:schemeClr val="tx1">
                              <a:lumMod val="100000"/>
                            </a:schemeClr>
                          </a:solidFill>
                          <a:effectLst/>
                          <a:uLnTx/>
                          <a:uFillTx/>
                          <a:latin typeface="DINPro" panose="020B0504020101020102" pitchFamily="34" charset="0"/>
                          <a:ea typeface="+mn-ea"/>
                          <a:cs typeface="+mn-cs"/>
                          <a:sym typeface=""/>
                        </a:rPr>
                        <a:t>gravé (haut + bas)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383041821"/>
                  </a:ext>
                </a:extLst>
              </a:tr>
            </a:tbl>
          </a:graphicData>
        </a:graphic>
      </p:graphicFrame>
    </p:spTree>
    <p:extLst>
      <p:ext uri="{BB962C8B-B14F-4D97-AF65-F5344CB8AC3E}">
        <p14:creationId xmlns:p14="http://schemas.microsoft.com/office/powerpoint/2010/main" val="141940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82CBF4-E1DF-1D25-F4DC-6E6714C648D5}"/>
              </a:ext>
            </a:extLst>
          </p:cNvPr>
          <p:cNvSpPr>
            <a:spLocks noGrp="1"/>
          </p:cNvSpPr>
          <p:nvPr>
            <p:ph type="body" sz="quarter" idx="11"/>
          </p:nvPr>
        </p:nvSpPr>
        <p:spPr/>
        <p:txBody>
          <a:bodyPr/>
          <a:lstStyle/>
          <a:p>
            <a:pPr algn="l" rtl="0"/>
            <a:r>
              <a:rPr lang="fr" b="0" i="0" u="none" baseline="0" dirty="0"/>
              <a:t>INTRODUCTION – L'ÉVOLUTION DE LA MARQUE BRIDGESTONE</a:t>
            </a:r>
          </a:p>
        </p:txBody>
      </p:sp>
      <p:sp>
        <p:nvSpPr>
          <p:cNvPr id="3" name="Text Placeholder 2">
            <a:extLst>
              <a:ext uri="{FF2B5EF4-FFF2-40B4-BE49-F238E27FC236}">
                <a16:creationId xmlns:a16="http://schemas.microsoft.com/office/drawing/2014/main" id="{720E0D93-915E-2578-9DA3-EA917893B847}"/>
              </a:ext>
            </a:extLst>
          </p:cNvPr>
          <p:cNvSpPr>
            <a:spLocks noGrp="1"/>
          </p:cNvSpPr>
          <p:nvPr>
            <p:ph type="body" sz="quarter" idx="12"/>
          </p:nvPr>
        </p:nvSpPr>
        <p:spPr/>
        <p:txBody>
          <a:bodyPr/>
          <a:lstStyle/>
          <a:p>
            <a:r>
              <a:rPr lang="en-GB" b="0" spc="-30" dirty="0">
                <a:latin typeface="DINPro-Bold" panose="02000503030000020004" pitchFamily="50" charset="0"/>
                <a:cs typeface="DINPro" panose="020B0504020101020102" pitchFamily="34" charset="0"/>
              </a:rPr>
              <a:t>INTRODUCTION</a:t>
            </a:r>
            <a:endParaRPr lang="en-GB" b="0" dirty="0">
              <a:latin typeface="DINPro-Bold" panose="02000503030000020004" pitchFamily="50" charset="0"/>
              <a:cs typeface="DINPro" panose="020B0504020101020102" pitchFamily="34" charset="0"/>
            </a:endParaRPr>
          </a:p>
        </p:txBody>
      </p:sp>
      <p:sp>
        <p:nvSpPr>
          <p:cNvPr id="17" name="object 24">
            <a:extLst>
              <a:ext uri="{FF2B5EF4-FFF2-40B4-BE49-F238E27FC236}">
                <a16:creationId xmlns:a16="http://schemas.microsoft.com/office/drawing/2014/main" id="{026A4878-4768-2D60-5678-D3D6FDE4D25C}"/>
              </a:ext>
            </a:extLst>
          </p:cNvPr>
          <p:cNvSpPr txBox="1"/>
          <p:nvPr/>
        </p:nvSpPr>
        <p:spPr>
          <a:xfrm>
            <a:off x="10947400" y="7209759"/>
            <a:ext cx="7497788" cy="3388107"/>
          </a:xfrm>
          <a:prstGeom prst="rect">
            <a:avLst/>
          </a:prstGeom>
        </p:spPr>
        <p:txBody>
          <a:bodyPr vert="horz" wrap="square" lIns="0" tIns="12700" rIns="0" bIns="0" rtlCol="0">
            <a:spAutoFit/>
          </a:bodyPr>
          <a:lstStyle/>
          <a:p>
            <a:pPr marL="12700" marR="5080">
              <a:lnSpc>
                <a:spcPct val="99643"/>
              </a:lnSpc>
              <a:spcBef>
                <a:spcPts val="100"/>
              </a:spcBef>
            </a:pPr>
            <a:r>
              <a:rPr lang="fr-FR" spc="-40" dirty="0">
                <a:solidFill>
                  <a:srgbClr val="414042"/>
                </a:solidFill>
                <a:latin typeface="DINPro-Regular" panose="02000503030000020004" pitchFamily="50" charset="0"/>
              </a:rPr>
              <a:t>La vocation de Bridgestone est de continuer à apporter de la valeur en tant que société de solutions durables, tout en soutenant la réalisation d'une société durable.</a:t>
            </a:r>
          </a:p>
          <a:p>
            <a:pPr marL="12700" marR="5080">
              <a:lnSpc>
                <a:spcPct val="99643"/>
              </a:lnSpc>
              <a:spcBef>
                <a:spcPts val="100"/>
              </a:spcBef>
            </a:pPr>
            <a:endParaRPr lang="fr-FR" spc="-40" dirty="0">
              <a:solidFill>
                <a:srgbClr val="414042"/>
              </a:solidFill>
              <a:latin typeface="DINPro-Regular" panose="02000503030000020004" pitchFamily="50" charset="0"/>
            </a:endParaRPr>
          </a:p>
          <a:p>
            <a:pPr marL="12700" marR="5080">
              <a:lnSpc>
                <a:spcPct val="99643"/>
              </a:lnSpc>
              <a:spcBef>
                <a:spcPts val="100"/>
              </a:spcBef>
            </a:pPr>
            <a:r>
              <a:rPr lang="fr-FR" b="1" spc="-40" dirty="0">
                <a:solidFill>
                  <a:srgbClr val="FF0000"/>
                </a:solidFill>
                <a:latin typeface="DINPro-Regular" panose="02000503030000020004" pitchFamily="50" charset="0"/>
              </a:rPr>
              <a:t>L'engagement E8 de Bridgestone </a:t>
            </a:r>
            <a:r>
              <a:rPr lang="fr-FR" spc="-40" dirty="0">
                <a:solidFill>
                  <a:srgbClr val="414042"/>
                </a:solidFill>
                <a:latin typeface="DINPro-Regular" panose="02000503030000020004" pitchFamily="50" charset="0"/>
              </a:rPr>
              <a:t>est notre engagement global d'entreprise qui définit clairement la valeur que nous promettons d'apporter à la société, à nos clients et aux générations futures dans huit domaines d'intérêt : Energy, </a:t>
            </a:r>
            <a:r>
              <a:rPr lang="fr-FR" spc="-40" dirty="0" err="1">
                <a:solidFill>
                  <a:srgbClr val="414042"/>
                </a:solidFill>
                <a:latin typeface="DINPro-Regular" panose="02000503030000020004" pitchFamily="50" charset="0"/>
              </a:rPr>
              <a:t>Ecology</a:t>
            </a:r>
            <a:r>
              <a:rPr lang="fr-FR" spc="-40" dirty="0">
                <a:solidFill>
                  <a:srgbClr val="414042"/>
                </a:solidFill>
                <a:latin typeface="DINPro-Regular" panose="02000503030000020004" pitchFamily="50" charset="0"/>
              </a:rPr>
              <a:t>, </a:t>
            </a:r>
            <a:r>
              <a:rPr lang="fr-FR" spc="-40" dirty="0" err="1">
                <a:solidFill>
                  <a:srgbClr val="414042"/>
                </a:solidFill>
                <a:latin typeface="DINPro-Regular" panose="02000503030000020004" pitchFamily="50" charset="0"/>
              </a:rPr>
              <a:t>Efficiency</a:t>
            </a:r>
            <a:r>
              <a:rPr lang="fr-FR" spc="-40" dirty="0">
                <a:solidFill>
                  <a:srgbClr val="414042"/>
                </a:solidFill>
                <a:latin typeface="DINPro-Regular" panose="02000503030000020004" pitchFamily="50" charset="0"/>
              </a:rPr>
              <a:t>, Extension, Economy, Emotion, </a:t>
            </a:r>
            <a:r>
              <a:rPr lang="fr-FR" spc="-40" dirty="0" err="1">
                <a:solidFill>
                  <a:srgbClr val="414042"/>
                </a:solidFill>
                <a:latin typeface="DINPro-Regular" panose="02000503030000020004" pitchFamily="50" charset="0"/>
              </a:rPr>
              <a:t>Ease</a:t>
            </a:r>
            <a:r>
              <a:rPr lang="fr-FR" spc="-40" dirty="0">
                <a:solidFill>
                  <a:srgbClr val="414042"/>
                </a:solidFill>
                <a:latin typeface="DINPro-Regular" panose="02000503030000020004" pitchFamily="50" charset="0"/>
              </a:rPr>
              <a:t> and </a:t>
            </a:r>
            <a:r>
              <a:rPr lang="fr-FR" spc="-40" dirty="0" err="1">
                <a:solidFill>
                  <a:srgbClr val="414042"/>
                </a:solidFill>
                <a:latin typeface="DINPro-Regular" panose="02000503030000020004" pitchFamily="50" charset="0"/>
              </a:rPr>
              <a:t>Empowerment</a:t>
            </a:r>
            <a:r>
              <a:rPr lang="fr-FR" spc="-40" dirty="0">
                <a:solidFill>
                  <a:srgbClr val="414042"/>
                </a:solidFill>
                <a:latin typeface="DINPro-Regular" panose="02000503030000020004" pitchFamily="50" charset="0"/>
              </a:rPr>
              <a:t> (Energie, Ecologie, Efficience, Extension, Economie, Emotion, Facilitation et Responsabilisation).</a:t>
            </a:r>
          </a:p>
          <a:p>
            <a:pPr marL="12700" marR="5080">
              <a:lnSpc>
                <a:spcPct val="99643"/>
              </a:lnSpc>
              <a:spcBef>
                <a:spcPts val="100"/>
              </a:spcBef>
            </a:pPr>
            <a:endParaRPr lang="fr-FR" spc="-40" dirty="0">
              <a:solidFill>
                <a:srgbClr val="414042"/>
              </a:solidFill>
              <a:latin typeface="DINPro-Regular" panose="02000503030000020004" pitchFamily="50" charset="0"/>
            </a:endParaRPr>
          </a:p>
          <a:p>
            <a:pPr marL="12700" marR="5080">
              <a:lnSpc>
                <a:spcPct val="99643"/>
              </a:lnSpc>
              <a:spcBef>
                <a:spcPts val="100"/>
              </a:spcBef>
            </a:pPr>
            <a:r>
              <a:rPr lang="fr-FR" spc="-40" dirty="0">
                <a:solidFill>
                  <a:srgbClr val="414042"/>
                </a:solidFill>
                <a:latin typeface="DINPro-Regular" panose="02000503030000020004" pitchFamily="50" charset="0"/>
              </a:rPr>
              <a:t>Ces domaines constituent une boussole qui guide nos priorités stratégiques, nos prises de décision et nos actions dans tous les domaines de l'entreprise et des opérations.</a:t>
            </a:r>
            <a:endParaRPr lang="en-US" spc="-40" dirty="0">
              <a:solidFill>
                <a:srgbClr val="414042"/>
              </a:solidFill>
              <a:latin typeface="DINPro-Regular" panose="02000503030000020004" pitchFamily="50" charset="0"/>
            </a:endParaRPr>
          </a:p>
        </p:txBody>
      </p:sp>
      <p:sp>
        <p:nvSpPr>
          <p:cNvPr id="18" name="object 39">
            <a:extLst>
              <a:ext uri="{FF2B5EF4-FFF2-40B4-BE49-F238E27FC236}">
                <a16:creationId xmlns:a16="http://schemas.microsoft.com/office/drawing/2014/main" id="{0A885E56-7EE4-D352-B7AB-CAA7315D49C8}"/>
              </a:ext>
            </a:extLst>
          </p:cNvPr>
          <p:cNvSpPr txBox="1"/>
          <p:nvPr/>
        </p:nvSpPr>
        <p:spPr>
          <a:xfrm>
            <a:off x="10769195" y="2194495"/>
            <a:ext cx="7655443" cy="566822"/>
          </a:xfrm>
          <a:prstGeom prst="rect">
            <a:avLst/>
          </a:prstGeom>
        </p:spPr>
        <p:txBody>
          <a:bodyPr vert="horz" wrap="square" lIns="0" tIns="12700" rIns="0" bIns="0" rtlCol="0">
            <a:spAutoFit/>
          </a:bodyPr>
          <a:lstStyle/>
          <a:p>
            <a:pPr marL="12700">
              <a:lnSpc>
                <a:spcPct val="100000"/>
              </a:lnSpc>
              <a:spcBef>
                <a:spcPts val="100"/>
              </a:spcBef>
            </a:pPr>
            <a:r>
              <a:rPr lang="fr-FR" spc="150" dirty="0">
                <a:latin typeface="DINPro-Bold" panose="02000503030000020004" pitchFamily="50" charset="0"/>
                <a:cs typeface="DINPro" panose="020B0504020101020102" pitchFamily="34" charset="0"/>
              </a:rPr>
              <a:t>L'ENGAGEMENT DE BRIDGESTONE E8 - NOTRE ENGAGEMENT D'ENTREPRISE POUR UN AVENIR DURABLE </a:t>
            </a:r>
            <a:endParaRPr lang="en-GB" spc="150" dirty="0">
              <a:latin typeface="DINPro-Bold" panose="02000503030000020004" pitchFamily="50" charset="0"/>
              <a:cs typeface="DINPro" panose="020B0504020101020102" pitchFamily="34" charset="0"/>
            </a:endParaRPr>
          </a:p>
        </p:txBody>
      </p:sp>
      <p:pic>
        <p:nvPicPr>
          <p:cNvPr id="20" name="Picture 19">
            <a:extLst>
              <a:ext uri="{FF2B5EF4-FFF2-40B4-BE49-F238E27FC236}">
                <a16:creationId xmlns:a16="http://schemas.microsoft.com/office/drawing/2014/main" id="{3E252F47-6AD9-7184-D86B-388357E421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30444" y="9251739"/>
            <a:ext cx="3461218" cy="1011259"/>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75C5A1A4-A8C3-4D25-1983-3DA469FB88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971" y="2705997"/>
            <a:ext cx="4866383" cy="4866383"/>
          </a:xfrm>
          <a:prstGeom prst="rect">
            <a:avLst/>
          </a:prstGeom>
        </p:spPr>
      </p:pic>
      <p:sp>
        <p:nvSpPr>
          <p:cNvPr id="34" name="Text Placeholder 2">
            <a:extLst>
              <a:ext uri="{FF2B5EF4-FFF2-40B4-BE49-F238E27FC236}">
                <a16:creationId xmlns:a16="http://schemas.microsoft.com/office/drawing/2014/main" id="{A3F2326A-0153-0495-50D3-CA6B191E17D2}"/>
              </a:ext>
            </a:extLst>
          </p:cNvPr>
          <p:cNvSpPr txBox="1">
            <a:spLocks/>
          </p:cNvSpPr>
          <p:nvPr/>
        </p:nvSpPr>
        <p:spPr>
          <a:xfrm>
            <a:off x="947946" y="2194495"/>
            <a:ext cx="5473449" cy="409277"/>
          </a:xfrm>
          <a:prstGeom prst="rect">
            <a:avLst/>
          </a:prstGeom>
        </p:spPr>
        <p:txBody>
          <a:bodyPr/>
          <a:lstStyle>
            <a:lvl1pPr marL="0" algn="l" defTabSz="914400" rtl="0" eaLnBrk="1" latinLnBrk="0" hangingPunct="1">
              <a:lnSpc>
                <a:spcPct val="100000"/>
              </a:lnSpc>
              <a:spcBef>
                <a:spcPts val="120"/>
              </a:spcBef>
              <a:tabLst>
                <a:tab pos="952500" algn="l"/>
                <a:tab pos="1364615" algn="l"/>
                <a:tab pos="2108835" algn="l"/>
              </a:tabLst>
              <a:defRPr lang="en-GB" sz="2800" b="1" i="0" kern="1200" spc="100" dirty="0" smtClean="0">
                <a:solidFill>
                  <a:schemeClr val="tx1"/>
                </a:solidFill>
                <a:latin typeface="DINPro-Bold" panose="020B0504020101020102" pitchFamily="34" charset="0"/>
                <a:ea typeface="+mn-ea"/>
                <a:cs typeface="DINPro-Bold" panose="020B0504020101020102"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800" b="0" spc="150" dirty="0">
                <a:latin typeface="DINPro-Bold" panose="02000503030000020004" pitchFamily="50" charset="0"/>
                <a:cs typeface="DINPro" panose="020B0504020101020102" pitchFamily="34" charset="0"/>
              </a:rPr>
              <a:t>BRIDGESTONE CORPORATION EN BREF</a:t>
            </a:r>
          </a:p>
        </p:txBody>
      </p:sp>
      <p:grpSp>
        <p:nvGrpSpPr>
          <p:cNvPr id="16" name="Group 15">
            <a:extLst>
              <a:ext uri="{FF2B5EF4-FFF2-40B4-BE49-F238E27FC236}">
                <a16:creationId xmlns:a16="http://schemas.microsoft.com/office/drawing/2014/main" id="{1FEA3987-9CF0-0F15-3E9B-B9BBBD296DBF}"/>
              </a:ext>
            </a:extLst>
          </p:cNvPr>
          <p:cNvGrpSpPr/>
          <p:nvPr/>
        </p:nvGrpSpPr>
        <p:grpSpPr>
          <a:xfrm>
            <a:off x="1021516" y="3105258"/>
            <a:ext cx="7040959" cy="781762"/>
            <a:chOff x="1167613" y="3105258"/>
            <a:chExt cx="7040959" cy="781762"/>
          </a:xfrm>
        </p:grpSpPr>
        <p:sp>
          <p:nvSpPr>
            <p:cNvPr id="8" name="object 13">
              <a:extLst>
                <a:ext uri="{FF2B5EF4-FFF2-40B4-BE49-F238E27FC236}">
                  <a16:creationId xmlns:a16="http://schemas.microsoft.com/office/drawing/2014/main" id="{9D741BAD-F874-57F3-3D33-F09ACDFAFC52}"/>
                </a:ext>
              </a:extLst>
            </p:cNvPr>
            <p:cNvSpPr txBox="1"/>
            <p:nvPr/>
          </p:nvSpPr>
          <p:spPr>
            <a:xfrm>
              <a:off x="2457277" y="3320198"/>
              <a:ext cx="5751295" cy="566822"/>
            </a:xfrm>
            <a:prstGeom prst="rect">
              <a:avLst/>
            </a:prstGeom>
          </p:spPr>
          <p:txBody>
            <a:bodyPr vert="horz" wrap="square" lIns="0" tIns="12700" rIns="0" bIns="0" rtlCol="0">
              <a:spAutoFit/>
            </a:bodyPr>
            <a:lstStyle/>
            <a:p>
              <a:pPr marL="12700" marR="5080">
                <a:spcBef>
                  <a:spcPts val="100"/>
                </a:spcBef>
              </a:pPr>
              <a:r>
                <a:rPr lang="fr-FR" b="1" spc="-20" dirty="0">
                  <a:solidFill>
                    <a:srgbClr val="E73136"/>
                  </a:solidFill>
                  <a:latin typeface="DINPro-Regular" panose="02000503030000020004" pitchFamily="50" charset="0"/>
                  <a:cs typeface="DINPro" panose="020B0504020101020102" pitchFamily="34" charset="0"/>
                </a:rPr>
                <a:t>Un leader mondial </a:t>
              </a:r>
              <a:r>
                <a:rPr lang="fr-FR" spc="-20" dirty="0">
                  <a:latin typeface="DINPro-Regular" panose="02000503030000020004" pitchFamily="50" charset="0"/>
                  <a:cs typeface="DINPro" panose="020B0504020101020102" pitchFamily="34" charset="0"/>
                </a:rPr>
                <a:t>des pneumatiques et des solutions de mobilité durable</a:t>
              </a:r>
            </a:p>
          </p:txBody>
        </p:sp>
        <p:pic>
          <p:nvPicPr>
            <p:cNvPr id="38" name="Picture 37" descr="Logo, icon&#10;&#10;Description automatically generated">
              <a:extLst>
                <a:ext uri="{FF2B5EF4-FFF2-40B4-BE49-F238E27FC236}">
                  <a16:creationId xmlns:a16="http://schemas.microsoft.com/office/drawing/2014/main" id="{4C53F2C0-7713-BC4D-BA1C-AD918E9FDD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70" b="1370"/>
            <a:stretch/>
          </p:blipFill>
          <p:spPr>
            <a:xfrm>
              <a:off x="1167613" y="3105258"/>
              <a:ext cx="719703" cy="719703"/>
            </a:xfrm>
            <a:prstGeom prst="rect">
              <a:avLst/>
            </a:prstGeom>
          </p:spPr>
        </p:pic>
      </p:grpSp>
      <p:grpSp>
        <p:nvGrpSpPr>
          <p:cNvPr id="7" name="Group 6">
            <a:extLst>
              <a:ext uri="{FF2B5EF4-FFF2-40B4-BE49-F238E27FC236}">
                <a16:creationId xmlns:a16="http://schemas.microsoft.com/office/drawing/2014/main" id="{82C6EA43-A1DA-4DFF-A3AD-C5C8C2CA5A71}"/>
              </a:ext>
            </a:extLst>
          </p:cNvPr>
          <p:cNvGrpSpPr/>
          <p:nvPr/>
        </p:nvGrpSpPr>
        <p:grpSpPr>
          <a:xfrm>
            <a:off x="1021516" y="6940899"/>
            <a:ext cx="7115929" cy="529781"/>
            <a:chOff x="1092644" y="6911377"/>
            <a:chExt cx="7115929" cy="529781"/>
          </a:xfrm>
        </p:grpSpPr>
        <p:sp>
          <p:nvSpPr>
            <p:cNvPr id="9" name="object 14">
              <a:extLst>
                <a:ext uri="{FF2B5EF4-FFF2-40B4-BE49-F238E27FC236}">
                  <a16:creationId xmlns:a16="http://schemas.microsoft.com/office/drawing/2014/main" id="{13B7AF42-6B69-9552-BBF9-8B52BDB57ED8}"/>
                </a:ext>
              </a:extLst>
            </p:cNvPr>
            <p:cNvSpPr txBox="1"/>
            <p:nvPr/>
          </p:nvSpPr>
          <p:spPr>
            <a:xfrm>
              <a:off x="2457278" y="7031356"/>
              <a:ext cx="5751295" cy="289823"/>
            </a:xfrm>
            <a:prstGeom prst="rect">
              <a:avLst/>
            </a:prstGeom>
          </p:spPr>
          <p:txBody>
            <a:bodyPr vert="horz" wrap="square" lIns="0" tIns="12700" rIns="0" bIns="0" rtlCol="0">
              <a:spAutoFit/>
            </a:bodyPr>
            <a:lstStyle/>
            <a:p>
              <a:pPr marL="12700">
                <a:spcBef>
                  <a:spcPts val="100"/>
                </a:spcBef>
              </a:pPr>
              <a:r>
                <a:rPr lang="fr-FR" spc="-25" dirty="0">
                  <a:solidFill>
                    <a:srgbClr val="414042"/>
                  </a:solidFill>
                  <a:latin typeface="DINPro-Regular" panose="02000503030000020004" pitchFamily="50" charset="0"/>
                  <a:cs typeface="Trebuchet MS"/>
                </a:rPr>
                <a:t>Le service dans notre ADN : </a:t>
              </a:r>
              <a:r>
                <a:rPr lang="fr-FR" b="1" spc="-25" dirty="0">
                  <a:solidFill>
                    <a:srgbClr val="FF0000"/>
                  </a:solidFill>
                  <a:latin typeface="DINPro-Regular" panose="02000503030000020004" pitchFamily="50" charset="0"/>
                  <a:cs typeface="Trebuchet MS"/>
                </a:rPr>
                <a:t>plus de 130 000 employés</a:t>
              </a:r>
              <a:endParaRPr b="1" dirty="0">
                <a:solidFill>
                  <a:srgbClr val="FF0000"/>
                </a:solidFill>
                <a:latin typeface="DINPro-Regular" panose="02000503030000020004" pitchFamily="50" charset="0"/>
                <a:cs typeface="DINPro" panose="020B0504020101020102" pitchFamily="34" charset="0"/>
              </a:endParaRPr>
            </a:p>
          </p:txBody>
        </p:sp>
        <p:pic>
          <p:nvPicPr>
            <p:cNvPr id="40" name="Picture 39" descr="Icon&#10;&#10;Description automatically generated">
              <a:extLst>
                <a:ext uri="{FF2B5EF4-FFF2-40B4-BE49-F238E27FC236}">
                  <a16:creationId xmlns:a16="http://schemas.microsoft.com/office/drawing/2014/main" id="{A535CA58-0799-BA97-6418-18227FEAED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644" y="6911377"/>
              <a:ext cx="869641" cy="529781"/>
            </a:xfrm>
            <a:prstGeom prst="rect">
              <a:avLst/>
            </a:prstGeom>
          </p:spPr>
        </p:pic>
      </p:grpSp>
      <p:grpSp>
        <p:nvGrpSpPr>
          <p:cNvPr id="10" name="Group 9">
            <a:extLst>
              <a:ext uri="{FF2B5EF4-FFF2-40B4-BE49-F238E27FC236}">
                <a16:creationId xmlns:a16="http://schemas.microsoft.com/office/drawing/2014/main" id="{3F76F149-6068-C38E-B1BF-0371D6461599}"/>
              </a:ext>
            </a:extLst>
          </p:cNvPr>
          <p:cNvGrpSpPr/>
          <p:nvPr/>
        </p:nvGrpSpPr>
        <p:grpSpPr>
          <a:xfrm>
            <a:off x="1021516" y="5763596"/>
            <a:ext cx="7015971" cy="649732"/>
            <a:chOff x="1192602" y="5603939"/>
            <a:chExt cx="7015971" cy="649732"/>
          </a:xfrm>
        </p:grpSpPr>
        <p:sp>
          <p:nvSpPr>
            <p:cNvPr id="11" name="object 16">
              <a:extLst>
                <a:ext uri="{FF2B5EF4-FFF2-40B4-BE49-F238E27FC236}">
                  <a16:creationId xmlns:a16="http://schemas.microsoft.com/office/drawing/2014/main" id="{C57A7A8A-543A-1C1F-1074-186E83E3C930}"/>
                </a:ext>
              </a:extLst>
            </p:cNvPr>
            <p:cNvSpPr txBox="1"/>
            <p:nvPr/>
          </p:nvSpPr>
          <p:spPr>
            <a:xfrm>
              <a:off x="2457278" y="5645394"/>
              <a:ext cx="5751295" cy="566822"/>
            </a:xfrm>
            <a:prstGeom prst="rect">
              <a:avLst/>
            </a:prstGeom>
          </p:spPr>
          <p:txBody>
            <a:bodyPr vert="horz" wrap="square" lIns="0" tIns="12700" rIns="0" bIns="0" rtlCol="0">
              <a:spAutoFit/>
            </a:bodyPr>
            <a:lstStyle/>
            <a:p>
              <a:pPr marL="12700" marR="5080">
                <a:spcBef>
                  <a:spcPts val="100"/>
                </a:spcBef>
              </a:pPr>
              <a:r>
                <a:rPr lang="fr-FR" spc="-25" dirty="0">
                  <a:solidFill>
                    <a:srgbClr val="414042"/>
                  </a:solidFill>
                  <a:latin typeface="DINPro-Regular" panose="02000503030000020004" pitchFamily="50" charset="0"/>
                  <a:cs typeface="Trebuchet MS"/>
                </a:rPr>
                <a:t>Le leader en matière de dépenses de R&amp;D avec +/- </a:t>
              </a:r>
              <a:r>
                <a:rPr lang="fr-FR" b="1" spc="-25" dirty="0">
                  <a:solidFill>
                    <a:srgbClr val="FF0000"/>
                  </a:solidFill>
                  <a:latin typeface="DINPro-Regular" panose="02000503030000020004" pitchFamily="50" charset="0"/>
                  <a:cs typeface="Trebuchet MS"/>
                </a:rPr>
                <a:t>780 millions d'euros</a:t>
              </a:r>
              <a:r>
                <a:rPr lang="fr-FR" spc="-25" dirty="0">
                  <a:solidFill>
                    <a:srgbClr val="414042"/>
                  </a:solidFill>
                  <a:latin typeface="DINPro-Regular" panose="02000503030000020004" pitchFamily="50" charset="0"/>
                  <a:cs typeface="Trebuchet MS"/>
                </a:rPr>
                <a:t> investis chaque année dans le monde.</a:t>
              </a:r>
              <a:endParaRPr dirty="0">
                <a:latin typeface="DINPro-Regular" panose="02000503030000020004" pitchFamily="50" charset="0"/>
                <a:cs typeface="Trebuchet MS"/>
              </a:endParaRPr>
            </a:p>
          </p:txBody>
        </p:sp>
        <p:pic>
          <p:nvPicPr>
            <p:cNvPr id="42" name="Picture 41" descr="Logo, icon&#10;&#10;Description automatically generated">
              <a:extLst>
                <a:ext uri="{FF2B5EF4-FFF2-40B4-BE49-F238E27FC236}">
                  <a16:creationId xmlns:a16="http://schemas.microsoft.com/office/drawing/2014/main" id="{8C161BCF-528E-BDBF-B9F7-54DADE7379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2602" y="5603939"/>
              <a:ext cx="669724" cy="649732"/>
            </a:xfrm>
            <a:prstGeom prst="rect">
              <a:avLst/>
            </a:prstGeom>
          </p:spPr>
        </p:pic>
      </p:grpSp>
      <p:grpSp>
        <p:nvGrpSpPr>
          <p:cNvPr id="6" name="Group 5">
            <a:extLst>
              <a:ext uri="{FF2B5EF4-FFF2-40B4-BE49-F238E27FC236}">
                <a16:creationId xmlns:a16="http://schemas.microsoft.com/office/drawing/2014/main" id="{9CCD96AC-FFFC-302E-5EE8-415B900516D4}"/>
              </a:ext>
            </a:extLst>
          </p:cNvPr>
          <p:cNvGrpSpPr/>
          <p:nvPr/>
        </p:nvGrpSpPr>
        <p:grpSpPr>
          <a:xfrm>
            <a:off x="1021516" y="7998250"/>
            <a:ext cx="7040960" cy="719703"/>
            <a:chOff x="1167613" y="7998250"/>
            <a:chExt cx="7040960" cy="719703"/>
          </a:xfrm>
        </p:grpSpPr>
        <p:sp>
          <p:nvSpPr>
            <p:cNvPr id="15" name="object 20">
              <a:extLst>
                <a:ext uri="{FF2B5EF4-FFF2-40B4-BE49-F238E27FC236}">
                  <a16:creationId xmlns:a16="http://schemas.microsoft.com/office/drawing/2014/main" id="{24FBC09D-A630-7ACF-75CE-A0AEC386DC5A}"/>
                </a:ext>
              </a:extLst>
            </p:cNvPr>
            <p:cNvSpPr txBox="1"/>
            <p:nvPr/>
          </p:nvSpPr>
          <p:spPr>
            <a:xfrm>
              <a:off x="2457278" y="8069561"/>
              <a:ext cx="5751295" cy="577081"/>
            </a:xfrm>
            <a:prstGeom prst="rect">
              <a:avLst/>
            </a:prstGeom>
          </p:spPr>
          <p:txBody>
            <a:bodyPr vert="horz" wrap="square" lIns="0" tIns="22860" rIns="0" bIns="0" rtlCol="0">
              <a:spAutoFit/>
            </a:bodyPr>
            <a:lstStyle/>
            <a:p>
              <a:pPr marL="12700" marR="5080">
                <a:spcBef>
                  <a:spcPts val="180"/>
                </a:spcBef>
              </a:pPr>
              <a:r>
                <a:rPr lang="fr-FR" spc="-5" dirty="0">
                  <a:solidFill>
                    <a:srgbClr val="414042"/>
                  </a:solidFill>
                  <a:latin typeface="DINPro-Regular" panose="02000503030000020004" pitchFamily="50" charset="0"/>
                  <a:cs typeface="Trebuchet MS"/>
                </a:rPr>
                <a:t>Une forte présence locale </a:t>
              </a:r>
              <a:r>
                <a:rPr lang="fr-FR" b="1" spc="-5" dirty="0">
                  <a:solidFill>
                    <a:srgbClr val="FF0000"/>
                  </a:solidFill>
                  <a:latin typeface="DINPro-Regular" panose="02000503030000020004" pitchFamily="50" charset="0"/>
                  <a:cs typeface="Trebuchet MS"/>
                </a:rPr>
                <a:t>dans plus de 150 pays</a:t>
              </a:r>
              <a:r>
                <a:rPr lang="fr-FR" spc="-5" dirty="0">
                  <a:solidFill>
                    <a:srgbClr val="414042"/>
                  </a:solidFill>
                  <a:latin typeface="DINPro-Regular" panose="02000503030000020004" pitchFamily="50" charset="0"/>
                  <a:cs typeface="Trebuchet MS"/>
                </a:rPr>
                <a:t>, avec environ 140 usines et 16 centres de R&amp;D.</a:t>
              </a:r>
            </a:p>
          </p:txBody>
        </p:sp>
        <p:pic>
          <p:nvPicPr>
            <p:cNvPr id="50" name="Picture 49" descr="A picture containing icon&#10;&#10;Description automatically generated">
              <a:extLst>
                <a:ext uri="{FF2B5EF4-FFF2-40B4-BE49-F238E27FC236}">
                  <a16:creationId xmlns:a16="http://schemas.microsoft.com/office/drawing/2014/main" id="{AE6EB3A4-A2D2-891E-7B88-5F99DD02F1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7613" y="7998250"/>
              <a:ext cx="719703" cy="719703"/>
            </a:xfrm>
            <a:prstGeom prst="rect">
              <a:avLst/>
            </a:prstGeom>
          </p:spPr>
        </p:pic>
      </p:grpSp>
      <p:cxnSp>
        <p:nvCxnSpPr>
          <p:cNvPr id="53" name="Straight Connector 52">
            <a:extLst>
              <a:ext uri="{FF2B5EF4-FFF2-40B4-BE49-F238E27FC236}">
                <a16:creationId xmlns:a16="http://schemas.microsoft.com/office/drawing/2014/main" id="{77CE2CA2-88EF-D243-9E6C-363463D65A01}"/>
              </a:ext>
            </a:extLst>
          </p:cNvPr>
          <p:cNvCxnSpPr>
            <a:cxnSpLocks/>
          </p:cNvCxnSpPr>
          <p:nvPr/>
        </p:nvCxnSpPr>
        <p:spPr>
          <a:xfrm flipV="1">
            <a:off x="10052050" y="2200592"/>
            <a:ext cx="0" cy="8144288"/>
          </a:xfrm>
          <a:prstGeom prst="line">
            <a:avLst/>
          </a:prstGeom>
          <a:ln w="19050"/>
        </p:spPr>
        <p:style>
          <a:lnRef idx="1">
            <a:schemeClr val="dk1"/>
          </a:lnRef>
          <a:fillRef idx="0">
            <a:schemeClr val="dk1"/>
          </a:fillRef>
          <a:effectRef idx="0">
            <a:schemeClr val="dk1"/>
          </a:effectRef>
          <a:fontRef idx="minor">
            <a:schemeClr val="tx1"/>
          </a:fontRef>
        </p:style>
      </p:cxnSp>
      <p:sp>
        <p:nvSpPr>
          <p:cNvPr id="13" name="object 18">
            <a:extLst>
              <a:ext uri="{FF2B5EF4-FFF2-40B4-BE49-F238E27FC236}">
                <a16:creationId xmlns:a16="http://schemas.microsoft.com/office/drawing/2014/main" id="{B81E6643-9D64-4E06-6331-155214C42B83}"/>
              </a:ext>
            </a:extLst>
          </p:cNvPr>
          <p:cNvSpPr txBox="1"/>
          <p:nvPr/>
        </p:nvSpPr>
        <p:spPr>
          <a:xfrm>
            <a:off x="2410746" y="4510867"/>
            <a:ext cx="5751295" cy="566822"/>
          </a:xfrm>
          <a:prstGeom prst="rect">
            <a:avLst/>
          </a:prstGeom>
        </p:spPr>
        <p:txBody>
          <a:bodyPr vert="horz" wrap="square" lIns="0" tIns="12700" rIns="0" bIns="0" rtlCol="0">
            <a:spAutoFit/>
          </a:bodyPr>
          <a:lstStyle/>
          <a:p>
            <a:pPr marL="12700" marR="5080">
              <a:spcBef>
                <a:spcPts val="100"/>
              </a:spcBef>
            </a:pPr>
            <a:r>
              <a:rPr lang="fr-FR" spc="-25" dirty="0">
                <a:solidFill>
                  <a:srgbClr val="414042"/>
                </a:solidFill>
                <a:latin typeface="DINPro-Regular" panose="02000503030000020004" pitchFamily="50" charset="0"/>
                <a:cs typeface="Trebuchet MS"/>
              </a:rPr>
              <a:t>La qualité au cœur de nos activités depuis plus de 90 ans : </a:t>
            </a:r>
            <a:r>
              <a:rPr lang="fr-FR" b="1" spc="-25" dirty="0">
                <a:solidFill>
                  <a:srgbClr val="FF0000"/>
                </a:solidFill>
                <a:latin typeface="DINPro-Regular" panose="02000503030000020004" pitchFamily="50" charset="0"/>
                <a:cs typeface="Trebuchet MS"/>
              </a:rPr>
              <a:t>fondée en 1931</a:t>
            </a:r>
          </a:p>
        </p:txBody>
      </p:sp>
      <p:pic>
        <p:nvPicPr>
          <p:cNvPr id="5" name="Graphic 4">
            <a:extLst>
              <a:ext uri="{FF2B5EF4-FFF2-40B4-BE49-F238E27FC236}">
                <a16:creationId xmlns:a16="http://schemas.microsoft.com/office/drawing/2014/main" id="{0A1D1451-6C43-18FB-286B-69EC51A26B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7946" y="4352532"/>
            <a:ext cx="918833" cy="883493"/>
          </a:xfrm>
          <a:prstGeom prst="rect">
            <a:avLst/>
          </a:prstGeom>
        </p:spPr>
      </p:pic>
    </p:spTree>
    <p:extLst>
      <p:ext uri="{BB962C8B-B14F-4D97-AF65-F5344CB8AC3E}">
        <p14:creationId xmlns:p14="http://schemas.microsoft.com/office/powerpoint/2010/main" val="3178030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7B16E9-A5E9-150E-4DA1-257D5EF8A719}"/>
              </a:ext>
            </a:extLst>
          </p:cNvPr>
          <p:cNvSpPr>
            <a:spLocks noGrp="1"/>
          </p:cNvSpPr>
          <p:nvPr>
            <p:ph type="body" sz="quarter" idx="11"/>
          </p:nvPr>
        </p:nvSpPr>
        <p:spPr/>
        <p:txBody>
          <a:bodyPr/>
          <a:lstStyle/>
          <a:p>
            <a:pPr algn="l" rtl="0"/>
            <a:r>
              <a:rPr lang="fr" b="0" i="0" u="none" baseline="0" dirty="0"/>
              <a:t>CARACTÉRISTIQUES TECHNIQUES | ESTIMATION DU LABEL</a:t>
            </a:r>
          </a:p>
        </p:txBody>
      </p:sp>
      <p:sp>
        <p:nvSpPr>
          <p:cNvPr id="4" name="Text Placeholder 3">
            <a:extLst>
              <a:ext uri="{FF2B5EF4-FFF2-40B4-BE49-F238E27FC236}">
                <a16:creationId xmlns:a16="http://schemas.microsoft.com/office/drawing/2014/main" id="{7398F04E-A4F4-2FE5-8804-0695B0DD43D4}"/>
              </a:ext>
            </a:extLst>
          </p:cNvPr>
          <p:cNvSpPr>
            <a:spLocks noGrp="1"/>
          </p:cNvSpPr>
          <p:nvPr>
            <p:ph type="body" sz="quarter" idx="12"/>
          </p:nvPr>
        </p:nvSpPr>
        <p:spPr/>
        <p:txBody>
          <a:bodyPr/>
          <a:lstStyle/>
          <a:p>
            <a:pPr algn="l" rtl="0"/>
            <a:r>
              <a:rPr lang="fr" b="1" i="0" u="none" baseline="0"/>
              <a:t>CARACTÉRISTIQUES TECHNIQUES | ESTIMATION DU LABEL</a:t>
            </a:r>
          </a:p>
        </p:txBody>
      </p:sp>
      <p:graphicFrame>
        <p:nvGraphicFramePr>
          <p:cNvPr id="3" name="Table 2">
            <a:extLst>
              <a:ext uri="{FF2B5EF4-FFF2-40B4-BE49-F238E27FC236}">
                <a16:creationId xmlns:a16="http://schemas.microsoft.com/office/drawing/2014/main" id="{047605AC-53AD-9D52-E3B1-B6EDA169BF13}"/>
              </a:ext>
            </a:extLst>
          </p:cNvPr>
          <p:cNvGraphicFramePr>
            <a:graphicFrameLocks noGrp="1"/>
          </p:cNvGraphicFramePr>
          <p:nvPr>
            <p:extLst>
              <p:ext uri="{D42A27DB-BD31-4B8C-83A1-F6EECF244321}">
                <p14:modId xmlns:p14="http://schemas.microsoft.com/office/powerpoint/2010/main" val="4243251960"/>
              </p:ext>
            </p:extLst>
          </p:nvPr>
        </p:nvGraphicFramePr>
        <p:xfrm>
          <a:off x="1044758" y="2236558"/>
          <a:ext cx="6300000" cy="7710350"/>
        </p:xfrm>
        <a:graphic>
          <a:graphicData uri="http://schemas.openxmlformats.org/drawingml/2006/table">
            <a:tbl>
              <a:tblPr>
                <a:tableStyleId>{2D5ABB26-0587-4C30-8999-92F81FD0307C}</a:tableStyleId>
              </a:tblPr>
              <a:tblGrid>
                <a:gridCol w="450000">
                  <a:extLst>
                    <a:ext uri="{9D8B030D-6E8A-4147-A177-3AD203B41FA5}">
                      <a16:colId xmlns:a16="http://schemas.microsoft.com/office/drawing/2014/main" val="1958861486"/>
                    </a:ext>
                  </a:extLst>
                </a:gridCol>
                <a:gridCol w="577882">
                  <a:extLst>
                    <a:ext uri="{9D8B030D-6E8A-4147-A177-3AD203B41FA5}">
                      <a16:colId xmlns:a16="http://schemas.microsoft.com/office/drawing/2014/main" val="817965936"/>
                    </a:ext>
                  </a:extLst>
                </a:gridCol>
                <a:gridCol w="322118">
                  <a:extLst>
                    <a:ext uri="{9D8B030D-6E8A-4147-A177-3AD203B41FA5}">
                      <a16:colId xmlns:a16="http://schemas.microsoft.com/office/drawing/2014/main" val="3369649741"/>
                    </a:ext>
                  </a:extLst>
                </a:gridCol>
                <a:gridCol w="450000">
                  <a:extLst>
                    <a:ext uri="{9D8B030D-6E8A-4147-A177-3AD203B41FA5}">
                      <a16:colId xmlns:a16="http://schemas.microsoft.com/office/drawing/2014/main" val="3994503892"/>
                    </a:ext>
                  </a:extLst>
                </a:gridCol>
                <a:gridCol w="450000">
                  <a:extLst>
                    <a:ext uri="{9D8B030D-6E8A-4147-A177-3AD203B41FA5}">
                      <a16:colId xmlns:a16="http://schemas.microsoft.com/office/drawing/2014/main" val="3919872198"/>
                    </a:ext>
                  </a:extLst>
                </a:gridCol>
                <a:gridCol w="450000">
                  <a:extLst>
                    <a:ext uri="{9D8B030D-6E8A-4147-A177-3AD203B41FA5}">
                      <a16:colId xmlns:a16="http://schemas.microsoft.com/office/drawing/2014/main" val="3620112405"/>
                    </a:ext>
                  </a:extLst>
                </a:gridCol>
                <a:gridCol w="450000">
                  <a:extLst>
                    <a:ext uri="{9D8B030D-6E8A-4147-A177-3AD203B41FA5}">
                      <a16:colId xmlns:a16="http://schemas.microsoft.com/office/drawing/2014/main" val="2904581814"/>
                    </a:ext>
                  </a:extLst>
                </a:gridCol>
                <a:gridCol w="450000">
                  <a:extLst>
                    <a:ext uri="{9D8B030D-6E8A-4147-A177-3AD203B41FA5}">
                      <a16:colId xmlns:a16="http://schemas.microsoft.com/office/drawing/2014/main" val="2810003666"/>
                    </a:ext>
                  </a:extLst>
                </a:gridCol>
                <a:gridCol w="450000">
                  <a:extLst>
                    <a:ext uri="{9D8B030D-6E8A-4147-A177-3AD203B41FA5}">
                      <a16:colId xmlns:a16="http://schemas.microsoft.com/office/drawing/2014/main" val="15939540"/>
                    </a:ext>
                  </a:extLst>
                </a:gridCol>
                <a:gridCol w="450000">
                  <a:extLst>
                    <a:ext uri="{9D8B030D-6E8A-4147-A177-3AD203B41FA5}">
                      <a16:colId xmlns:a16="http://schemas.microsoft.com/office/drawing/2014/main" val="3885370833"/>
                    </a:ext>
                  </a:extLst>
                </a:gridCol>
                <a:gridCol w="450000">
                  <a:extLst>
                    <a:ext uri="{9D8B030D-6E8A-4147-A177-3AD203B41FA5}">
                      <a16:colId xmlns:a16="http://schemas.microsoft.com/office/drawing/2014/main" val="809175128"/>
                    </a:ext>
                  </a:extLst>
                </a:gridCol>
                <a:gridCol w="450000">
                  <a:extLst>
                    <a:ext uri="{9D8B030D-6E8A-4147-A177-3AD203B41FA5}">
                      <a16:colId xmlns:a16="http://schemas.microsoft.com/office/drawing/2014/main" val="1422486339"/>
                    </a:ext>
                  </a:extLst>
                </a:gridCol>
                <a:gridCol w="450000">
                  <a:extLst>
                    <a:ext uri="{9D8B030D-6E8A-4147-A177-3AD203B41FA5}">
                      <a16:colId xmlns:a16="http://schemas.microsoft.com/office/drawing/2014/main" val="2837694028"/>
                    </a:ext>
                  </a:extLst>
                </a:gridCol>
                <a:gridCol w="450000">
                  <a:extLst>
                    <a:ext uri="{9D8B030D-6E8A-4147-A177-3AD203B41FA5}">
                      <a16:colId xmlns:a16="http://schemas.microsoft.com/office/drawing/2014/main" val="451900592"/>
                    </a:ext>
                  </a:extLst>
                </a:gridCol>
              </a:tblGrid>
              <a:tr h="22677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 sz="1000" b="1" i="0" u="none" strike="noStrike" baseline="0">
                          <a:solidFill>
                            <a:schemeClr val="bg1"/>
                          </a:solidFill>
                          <a:effectLst/>
                          <a:latin typeface="DINPro" panose="020B0504020101020102" pitchFamily="34" charset="0"/>
                          <a:ea typeface="DINPro" panose="020B0504020101020102" pitchFamily="34" charset="0"/>
                          <a:cs typeface="DINPro" panose="020B0504020101020102" pitchFamily="34" charset="0"/>
                        </a:rPr>
                        <a:t>JANTE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1"/>
                    </a:solidFill>
                  </a:tcPr>
                </a:tc>
                <a:tc>
                  <a:txBody>
                    <a:bodyPr/>
                    <a:lstStyle/>
                    <a:p>
                      <a:pPr algn="ctr" rtl="0" fontAlgn="b"/>
                      <a:r>
                        <a:rPr lang="fr" sz="1000" b="1" i="0" u="none" strike="noStrike" baseline="0">
                          <a:solidFill>
                            <a:schemeClr val="bg1"/>
                          </a:solidFill>
                          <a:effectLst/>
                          <a:latin typeface="DINPro" panose="020B0504020101020102" pitchFamily="34" charset="0"/>
                          <a:ea typeface="DINPro" panose="020B0504020101020102" pitchFamily="34" charset="0"/>
                          <a:cs typeface="DINPro" panose="020B0504020101020102" pitchFamily="34" charset="0"/>
                        </a:rPr>
                        <a:t>SÉRIE</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1"/>
                    </a:solidFill>
                  </a:tcPr>
                </a:tc>
                <a:tc gridSpan="12">
                  <a:txBody>
                    <a:bodyPr/>
                    <a:lstStyle/>
                    <a:p>
                      <a:pPr algn="ctr" rtl="0" fontAlgn="b"/>
                      <a:r>
                        <a:rPr lang="fr" sz="1000" b="1" i="0" u="none" strike="noStrike" baseline="0">
                          <a:solidFill>
                            <a:schemeClr val="bg1"/>
                          </a:solidFill>
                          <a:effectLst/>
                          <a:latin typeface="DINPro" panose="020B0504020101020102" pitchFamily="34" charset="0"/>
                          <a:ea typeface="DINPro" panose="020B0504020101020102" pitchFamily="34" charset="0"/>
                          <a:cs typeface="DINPro" panose="020B0504020101020102" pitchFamily="34" charset="0"/>
                        </a:rPr>
                        <a:t>DIMENSIONS</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1"/>
                    </a:solidFill>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rtl="0" fontAlgn="b"/>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48774246"/>
                  </a:ext>
                </a:extLst>
              </a:tr>
              <a:tr h="226775">
                <a:tc>
                  <a:txBody>
                    <a:bodyPr/>
                    <a:lstStyle/>
                    <a:p>
                      <a:pPr algn="ctr" rtl="0" fontAlgn="b"/>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195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205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215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225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235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245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255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265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275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285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295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315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87808115"/>
                  </a:ext>
                </a:extLst>
              </a:tr>
              <a:tr h="226775">
                <a:tc rowSpan="6">
                  <a:txBody>
                    <a:bodyPr/>
                    <a:lstStyle/>
                    <a:p>
                      <a:pPr algn="ctr" rtl="0" fontAlgn="ctr"/>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17</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8804317"/>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0922713"/>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7797383"/>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0794141"/>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60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2074095"/>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65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 (std)</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5003784"/>
                  </a:ext>
                </a:extLst>
              </a:tr>
              <a:tr h="226775">
                <a:tc rowSpan="7">
                  <a:txBody>
                    <a:bodyPr/>
                    <a:lstStyle/>
                    <a:p>
                      <a:pPr algn="ctr" rtl="0" fontAlgn="ctr"/>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18</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97007472"/>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 sz="1100" b="0" i="0" u="none" strike="noStrike" kern="0" cap="none" spc="0" normalizeH="0" baseline="0">
                          <a:ln>
                            <a:noFill/>
                          </a:ln>
                          <a:solidFill>
                            <a:prstClr val="black"/>
                          </a:solidFill>
                          <a:effectLst/>
                          <a:uLnTx/>
                          <a:uFillTx/>
                          <a:latin typeface="DINPro" panose="020B0504020101020102" pitchFamily="34" charset="0"/>
                          <a:ea typeface="+mn-ea"/>
                          <a:cs typeface="DINPro" panose="020B0504020101020102" pitchFamily="34" charset="0"/>
                        </a:rPr>
                        <a:t>B</a:t>
                      </a:r>
                      <a:endParaRPr kumimoji="0" lang="fr" sz="1100" b="0" i="0" u="none" strike="noStrike" kern="0" cap="none" spc="0" normalizeH="0" baseline="0" noProof="0">
                        <a:ln>
                          <a:noFill/>
                        </a:ln>
                        <a:solidFill>
                          <a:srgbClr val="000000"/>
                        </a:solidFill>
                        <a:effectLst/>
                        <a:uLnTx/>
                        <a:uFillTx/>
                        <a:latin typeface="DINPro" panose="020B0504020101020102" pitchFamily="34" charset="0"/>
                        <a:ea typeface="+mn-ea"/>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221283"/>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0792751"/>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86518"/>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20760481"/>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60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342330"/>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65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6520143"/>
                  </a:ext>
                </a:extLst>
              </a:tr>
              <a:tr h="226775">
                <a:tc rowSpan="5">
                  <a:txBody>
                    <a:bodyPr/>
                    <a:lstStyle/>
                    <a:p>
                      <a:pPr algn="ctr" rtl="0" fontAlgn="ctr"/>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19</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115903"/>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0001315"/>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7054739"/>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00150635"/>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 (std)</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5609393"/>
                  </a:ext>
                </a:extLst>
              </a:tr>
              <a:tr h="226775">
                <a:tc rowSpan="6">
                  <a:txBody>
                    <a:bodyPr/>
                    <a:lstStyle/>
                    <a:p>
                      <a:pPr algn="ctr" rtl="0" fontAlgn="ctr"/>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2086808215"/>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03913225"/>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6403432"/>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0169990"/>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55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4429483"/>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60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33998139"/>
                  </a:ext>
                </a:extLst>
              </a:tr>
              <a:tr h="226775">
                <a:tc rowSpan="4">
                  <a:txBody>
                    <a:bodyPr/>
                    <a:lstStyle/>
                    <a:p>
                      <a:pPr algn="ctr" rtl="0" fontAlgn="ctr"/>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21</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1488399954"/>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6549060"/>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extLst>
                  <a:ext uri="{0D108BD9-81ED-4DB2-BD59-A6C34878D82A}">
                    <a16:rowId xmlns:a16="http://schemas.microsoft.com/office/drawing/2014/main" val="392623461"/>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07399606"/>
                  </a:ext>
                </a:extLst>
              </a:tr>
              <a:tr h="226775">
                <a:tc rowSpan="4">
                  <a:txBody>
                    <a:bodyPr/>
                    <a:lstStyle/>
                    <a:p>
                      <a:pPr algn="ctr" rtl="0" fontAlgn="ctr"/>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22</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extLst>
                  <a:ext uri="{0D108BD9-81ED-4DB2-BD59-A6C34878D82A}">
                    <a16:rowId xmlns:a16="http://schemas.microsoft.com/office/drawing/2014/main" val="38790171"/>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35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B</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3244842"/>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40</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18237870"/>
                  </a:ext>
                </a:extLst>
              </a:tr>
              <a:tr h="226775">
                <a:tc vMerge="1">
                  <a:txBody>
                    <a:bodyPr/>
                    <a:lstStyle/>
                    <a:p>
                      <a:endParaRPr lang="fr"/>
                    </a:p>
                  </a:txBody>
                  <a:tcPr/>
                </a:tc>
                <a:tc>
                  <a:txBody>
                    <a:bodyPr/>
                    <a:lstStyle/>
                    <a:p>
                      <a:pPr algn="ctr" rtl="0" fontAlgn="b"/>
                      <a:r>
                        <a:rPr lang="fr" sz="1100" b="1" i="0" u="none" strike="noStrike" baseline="0">
                          <a:effectLst/>
                          <a:latin typeface="DINPro" panose="020B0504020101020102" pitchFamily="34" charset="0"/>
                          <a:ea typeface="DINPro" panose="020B0504020101020102" pitchFamily="34" charset="0"/>
                          <a:cs typeface="DINPro" panose="020B0504020101020102" pitchFamily="34" charset="0"/>
                        </a:rPr>
                        <a:t>45</a:t>
                      </a:r>
                      <a:endParaRPr lang="fr" sz="1100" b="1"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A</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algn="ctr" rtl="0" fontAlgn="b"/>
                      <a:r>
                        <a:rPr lang="fr" sz="1100" b="0" i="0" u="none" strike="noStrike" baseline="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rtl="0" fontAlgn="b"/>
                      <a:r>
                        <a:rPr lang="fr" sz="1100" b="0" i="0" u="none" strike="noStrike" baseline="0" dirty="0">
                          <a:effectLst/>
                          <a:latin typeface="DINPro" panose="020B0504020101020102" pitchFamily="34" charset="0"/>
                          <a:ea typeface="DINPro" panose="020B0504020101020102" pitchFamily="34" charset="0"/>
                          <a:cs typeface="DINPro" panose="020B0504020101020102" pitchFamily="34" charset="0"/>
                        </a:rPr>
                        <a:t> </a:t>
                      </a:r>
                      <a:endParaRPr lang="fr" sz="1100" b="0" i="0" u="none" strike="noStrike" dirty="0">
                        <a:solidFill>
                          <a:srgbClr val="000000"/>
                        </a:solidFill>
                        <a:effectLst/>
                        <a:latin typeface="DINPro" panose="020B0504020101020102" pitchFamily="34" charset="0"/>
                        <a:cs typeface="DINPro" panose="020B0504020101020102" pitchFamily="34" charset="0"/>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39796493"/>
                  </a:ext>
                </a:extLst>
              </a:tr>
            </a:tbl>
          </a:graphicData>
        </a:graphic>
      </p:graphicFrame>
      <p:sp>
        <p:nvSpPr>
          <p:cNvPr id="24" name="TextBox 23">
            <a:extLst>
              <a:ext uri="{FF2B5EF4-FFF2-40B4-BE49-F238E27FC236}">
                <a16:creationId xmlns:a16="http://schemas.microsoft.com/office/drawing/2014/main" id="{BA7D7D37-389E-5201-756B-CA3634D25077}"/>
              </a:ext>
            </a:extLst>
          </p:cNvPr>
          <p:cNvSpPr txBox="1"/>
          <p:nvPr/>
        </p:nvSpPr>
        <p:spPr>
          <a:xfrm>
            <a:off x="8803037" y="7978699"/>
            <a:ext cx="10651465" cy="2449388"/>
          </a:xfrm>
          <a:prstGeom prst="rect">
            <a:avLst/>
          </a:prstGeom>
          <a:noFill/>
        </p:spPr>
        <p:txBody>
          <a:bodyPr wrap="square" lIns="91440" tIns="45720" rIns="91440" bIns="45720" rtlCol="0" anchor="t">
            <a:spAutoFit/>
          </a:bodyPr>
          <a:lstStyle/>
          <a:p>
            <a:pPr marL="342900" indent="-342900" algn="l" rtl="0">
              <a:spcAft>
                <a:spcPts val="1029"/>
              </a:spcAft>
              <a:buSzPct val="80000"/>
              <a:buFont typeface="Wingdings" pitchFamily="2" charset="2"/>
              <a:buChar char="§"/>
            </a:pPr>
            <a:r>
              <a:rPr lang="fr" sz="195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Le potentiel de la classe A de l'indice d'adhérence sur sol mouillé est confirmé pour toute la gamme.</a:t>
            </a:r>
          </a:p>
          <a:p>
            <a:pPr marL="342900" indent="-342900" algn="l" rtl="0">
              <a:spcAft>
                <a:spcPts val="1029"/>
              </a:spcAft>
              <a:buSzPct val="80000"/>
              <a:buFont typeface="Wingdings" pitchFamily="2" charset="2"/>
              <a:buChar char="§"/>
            </a:pPr>
            <a:r>
              <a:rPr lang="fr" sz="195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Sur la base des résultats des tailles pilotes, de l'historique des essais du Turanza T005 et du nouvel outil mis au point par le département numérique, le CRR estimé pour toute la gamme est d'environ 20 % des IPC en classe A, le reste en classe B.</a:t>
            </a:r>
          </a:p>
          <a:p>
            <a:pPr marL="342900" indent="-342900" algn="l" rtl="0">
              <a:spcAft>
                <a:spcPts val="1029"/>
              </a:spcAft>
              <a:buSzPct val="80000"/>
              <a:buFont typeface="Wingdings" pitchFamily="2" charset="2"/>
              <a:buChar char="§"/>
            </a:pPr>
            <a:r>
              <a:rPr lang="fr" sz="1950" b="0" i="0" u="none" spc="100" baseline="0" dirty="0">
                <a:solidFill>
                  <a:srgbClr val="414140"/>
                </a:solidFill>
                <a:latin typeface="DINPro" panose="020B0504020101020102" pitchFamily="34" charset="0"/>
                <a:ea typeface="DINPro" panose="020B0504020101020102" pitchFamily="34" charset="0"/>
                <a:cs typeface="DINPro" panose="020B0504020101020102" pitchFamily="34" charset="0"/>
              </a:rPr>
              <a:t>Le potentiel pour le bruit de passage est la classe B avec un meilleur niveau de dB par rapport au T005 (-2 dB)</a:t>
            </a:r>
          </a:p>
        </p:txBody>
      </p:sp>
      <p:pic>
        <p:nvPicPr>
          <p:cNvPr id="6" name="Picture 5">
            <a:extLst>
              <a:ext uri="{FF2B5EF4-FFF2-40B4-BE49-F238E27FC236}">
                <a16:creationId xmlns:a16="http://schemas.microsoft.com/office/drawing/2014/main" id="{760EA50A-EBB8-E84A-7F5E-348DC8FF2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4961" y="2536281"/>
            <a:ext cx="3366972" cy="4931903"/>
          </a:xfrm>
          <a:prstGeom prst="rect">
            <a:avLst/>
          </a:prstGeom>
          <a:ln>
            <a:solidFill>
              <a:schemeClr val="tx1"/>
            </a:solidFill>
          </a:ln>
        </p:spPr>
      </p:pic>
    </p:spTree>
    <p:extLst>
      <p:ext uri="{BB962C8B-B14F-4D97-AF65-F5344CB8AC3E}">
        <p14:creationId xmlns:p14="http://schemas.microsoft.com/office/powerpoint/2010/main" val="22826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DE1F00-DDC4-5F3E-9966-F2B7B45C1A20}"/>
              </a:ext>
            </a:extLst>
          </p:cNvPr>
          <p:cNvSpPr>
            <a:spLocks noGrp="1"/>
          </p:cNvSpPr>
          <p:nvPr>
            <p:ph type="body" sz="quarter" idx="11"/>
          </p:nvPr>
        </p:nvSpPr>
        <p:spPr>
          <a:xfrm>
            <a:off x="1632908" y="10745436"/>
            <a:ext cx="9314492" cy="605540"/>
          </a:xfrm>
        </p:spPr>
        <p:txBody>
          <a:bodyPr/>
          <a:lstStyle/>
          <a:p>
            <a:pPr lvl="0" algn="l" rtl="0">
              <a:lnSpc>
                <a:spcPct val="90000"/>
              </a:lnSpc>
              <a:spcBef>
                <a:spcPts val="0"/>
              </a:spcBef>
              <a:tabLst/>
              <a:defRPr/>
            </a:pPr>
            <a:r>
              <a:rPr lang="fr" b="0" i="0" u="none" baseline="0"/>
              <a:t>CARACTÉRISTIQUES TECHNIQUES | </a:t>
            </a:r>
            <a:r>
              <a:rPr lang="fr" b="0" i="0" u="none" spc="0" baseline="0">
                <a:solidFill>
                  <a:srgbClr val="000000"/>
                </a:solidFill>
              </a:rPr>
              <a:t>RÉSUMÉ DE L'ENSEMBLE DES TECHNOLOGIES</a:t>
            </a:r>
            <a:endParaRPr lang="fr" spc="0">
              <a:solidFill>
                <a:srgbClr val="000000"/>
              </a:solidFill>
            </a:endParaRPr>
          </a:p>
        </p:txBody>
      </p:sp>
      <p:sp>
        <p:nvSpPr>
          <p:cNvPr id="57" name="Text Placeholder 2">
            <a:extLst>
              <a:ext uri="{FF2B5EF4-FFF2-40B4-BE49-F238E27FC236}">
                <a16:creationId xmlns:a16="http://schemas.microsoft.com/office/drawing/2014/main" id="{BF8F33B7-FAD9-F936-6AB1-12FEF63A229F}"/>
              </a:ext>
            </a:extLst>
          </p:cNvPr>
          <p:cNvSpPr>
            <a:spLocks noGrp="1"/>
          </p:cNvSpPr>
          <p:nvPr>
            <p:ph type="body" sz="quarter" idx="12"/>
          </p:nvPr>
        </p:nvSpPr>
        <p:spPr>
          <a:xfrm>
            <a:off x="925249" y="896947"/>
            <a:ext cx="15363469" cy="595062"/>
          </a:xfrm>
        </p:spPr>
        <p:txBody>
          <a:bodyPr/>
          <a:lstStyle/>
          <a:p>
            <a:pPr lvl="0" algn="l" rtl="0">
              <a:lnSpc>
                <a:spcPct val="90000"/>
              </a:lnSpc>
              <a:spcBef>
                <a:spcPts val="0"/>
              </a:spcBef>
              <a:tabLst/>
              <a:defRPr/>
            </a:pPr>
            <a:r>
              <a:rPr lang="fr" b="1" i="0" u="none" baseline="0" dirty="0"/>
              <a:t>CARACTÉRISTIQUES TECHNIQUES | </a:t>
            </a:r>
            <a:r>
              <a:rPr lang="fr" b="1" i="0" u="none" spc="0" baseline="0" dirty="0">
                <a:solidFill>
                  <a:srgbClr val="000000"/>
                </a:solidFill>
              </a:rPr>
              <a:t>RÉSUMÉ DE L'ENSEMBLE DES TECHNOLOGIES</a:t>
            </a:r>
            <a:endParaRPr lang="fr" spc="0" dirty="0">
              <a:solidFill>
                <a:srgbClr val="000000"/>
              </a:solidFill>
            </a:endParaRPr>
          </a:p>
        </p:txBody>
      </p:sp>
      <p:graphicFrame>
        <p:nvGraphicFramePr>
          <p:cNvPr id="21" name="Google Shape;252;p13">
            <a:extLst>
              <a:ext uri="{FF2B5EF4-FFF2-40B4-BE49-F238E27FC236}">
                <a16:creationId xmlns:a16="http://schemas.microsoft.com/office/drawing/2014/main" id="{4E9DE131-AAB1-28BA-818C-7F4210AE96E4}"/>
              </a:ext>
            </a:extLst>
          </p:cNvPr>
          <p:cNvGraphicFramePr/>
          <p:nvPr>
            <p:extLst>
              <p:ext uri="{D42A27DB-BD31-4B8C-83A1-F6EECF244321}">
                <p14:modId xmlns:p14="http://schemas.microsoft.com/office/powerpoint/2010/main" val="1425041434"/>
              </p:ext>
            </p:extLst>
          </p:nvPr>
        </p:nvGraphicFramePr>
        <p:xfrm>
          <a:off x="879530" y="1614468"/>
          <a:ext cx="17918831" cy="8838096"/>
        </p:xfrm>
        <a:graphic>
          <a:graphicData uri="http://schemas.openxmlformats.org/drawingml/2006/table">
            <a:tbl>
              <a:tblPr firstRow="1" bandRow="1">
                <a:noFill/>
              </a:tblPr>
              <a:tblGrid>
                <a:gridCol w="1926732">
                  <a:extLst>
                    <a:ext uri="{9D8B030D-6E8A-4147-A177-3AD203B41FA5}">
                      <a16:colId xmlns:a16="http://schemas.microsoft.com/office/drawing/2014/main" val="20000"/>
                    </a:ext>
                  </a:extLst>
                </a:gridCol>
                <a:gridCol w="4557280">
                  <a:extLst>
                    <a:ext uri="{9D8B030D-6E8A-4147-A177-3AD203B41FA5}">
                      <a16:colId xmlns:a16="http://schemas.microsoft.com/office/drawing/2014/main" val="20001"/>
                    </a:ext>
                  </a:extLst>
                </a:gridCol>
                <a:gridCol w="2805217">
                  <a:extLst>
                    <a:ext uri="{9D8B030D-6E8A-4147-A177-3AD203B41FA5}">
                      <a16:colId xmlns:a16="http://schemas.microsoft.com/office/drawing/2014/main" val="3518570385"/>
                    </a:ext>
                  </a:extLst>
                </a:gridCol>
                <a:gridCol w="2998729">
                  <a:extLst>
                    <a:ext uri="{9D8B030D-6E8A-4147-A177-3AD203B41FA5}">
                      <a16:colId xmlns:a16="http://schemas.microsoft.com/office/drawing/2014/main" val="3389277081"/>
                    </a:ext>
                  </a:extLst>
                </a:gridCol>
                <a:gridCol w="3112097">
                  <a:extLst>
                    <a:ext uri="{9D8B030D-6E8A-4147-A177-3AD203B41FA5}">
                      <a16:colId xmlns:a16="http://schemas.microsoft.com/office/drawing/2014/main" val="2055756149"/>
                    </a:ext>
                  </a:extLst>
                </a:gridCol>
                <a:gridCol w="2518776">
                  <a:extLst>
                    <a:ext uri="{9D8B030D-6E8A-4147-A177-3AD203B41FA5}">
                      <a16:colId xmlns:a16="http://schemas.microsoft.com/office/drawing/2014/main" val="2438713413"/>
                    </a:ext>
                  </a:extLst>
                </a:gridCol>
              </a:tblGrid>
              <a:tr h="672344">
                <a:tc rowSpan="2" gridSpan="2">
                  <a:txBody>
                    <a:bodyPr/>
                    <a:lstStyle/>
                    <a:p>
                      <a:pPr marL="0" marR="0" lvl="0" indent="0" algn="ctr" defTabSz="914400" rtl="0" eaLnBrk="1" latinLnBrk="0" hangingPunct="1">
                        <a:lnSpc>
                          <a:spcPct val="100000"/>
                        </a:lnSpc>
                        <a:spcBef>
                          <a:spcPts val="710"/>
                        </a:spcBef>
                        <a:spcAft>
                          <a:spcPts val="0"/>
                        </a:spcAft>
                        <a:buNone/>
                      </a:pPr>
                      <a:r>
                        <a:rPr lang="fr" sz="2400" b="1" i="0" u="none" kern="1200" baseline="0">
                          <a:solidFill>
                            <a:schemeClr val="dk1"/>
                          </a:solidFill>
                          <a:latin typeface="DINPro-Bold" panose="020B0504020101020102" pitchFamily="34" charset="0"/>
                          <a:ea typeface="+mn-ea"/>
                          <a:cs typeface="DINPro-Bold" panose="020B0504020101020102" pitchFamily="34" charset="0"/>
                        </a:rPr>
                        <a:t>TOOLBOX</a:t>
                      </a:r>
                      <a:endParaRPr sz="2400" b="1" i="0" kern="1200" dirty="0">
                        <a:solidFill>
                          <a:schemeClr val="dk1"/>
                        </a:solidFill>
                        <a:latin typeface="DINPro-Bold" panose="020B0504020101020102" pitchFamily="34" charset="0"/>
                        <a:ea typeface="+mn-ea"/>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rowSpan="2" h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gridSpan="4">
                  <a:txBody>
                    <a:bodyPr/>
                    <a:lstStyle/>
                    <a:p>
                      <a:pPr marL="0" marR="0" lvl="0" indent="0" algn="ctr" rtl="0">
                        <a:spcBef>
                          <a:spcPts val="0"/>
                        </a:spcBef>
                        <a:spcAft>
                          <a:spcPts val="0"/>
                        </a:spcAft>
                        <a:buNone/>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PERFORMANCES</a:t>
                      </a:r>
                      <a:endParaRPr sz="2400" b="1" i="0" dirty="0">
                        <a:solidFill>
                          <a:schemeClr val="tx1"/>
                        </a:solidFill>
                        <a:latin typeface="DINPro-Bold" panose="020B0504020101020102" pitchFamily="34" charset="0"/>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marR="0" lvl="0" indent="0" algn="ctr" rtl="0">
                        <a:spcBef>
                          <a:spcPts val="0"/>
                        </a:spcBef>
                        <a:spcAft>
                          <a:spcPts val="0"/>
                        </a:spcAft>
                        <a:buNone/>
                      </a:pPr>
                      <a:endParaRPr sz="2400" b="1" i="0">
                        <a:solidFill>
                          <a:schemeClr val="tx1"/>
                        </a:solidFill>
                        <a:latin typeface="DINPro-Bold" panose="020B0504020101020102" pitchFamily="34" charset="0"/>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9398">
                <a:tc gridSpan="2" vMerge="1">
                  <a:txBody>
                    <a:bodyPr/>
                    <a:lstStyle/>
                    <a:p>
                      <a:pPr marL="0" marR="0" lvl="0" indent="0" algn="ctr" defTabSz="914400" rtl="0" eaLnBrk="1" latinLnBrk="0" hangingPunct="1">
                        <a:lnSpc>
                          <a:spcPct val="100000"/>
                        </a:lnSpc>
                        <a:spcBef>
                          <a:spcPts val="710"/>
                        </a:spcBef>
                        <a:spcAft>
                          <a:spcPts val="0"/>
                        </a:spcAft>
                        <a:buNone/>
                      </a:pPr>
                      <a:endParaRPr sz="2000" kern="1200">
                        <a:solidFill>
                          <a:schemeClr val="dk1"/>
                        </a:solidFill>
                        <a:latin typeface="DINPro" panose="020B0504020101020102" pitchFamily="34" charset="0"/>
                        <a:ea typeface="+mn-ea"/>
                        <a:cs typeface="DINPro"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v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720000" marR="0" lvl="0" indent="0" algn="l" rtl="0">
                        <a:spcBef>
                          <a:spcPts val="0"/>
                        </a:spcBef>
                        <a:spcAft>
                          <a:spcPts val="0"/>
                        </a:spcAft>
                        <a:buNone/>
                      </a:pPr>
                      <a:r>
                        <a:rPr lang="fr" sz="16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SUR SOL MOUILLÉ</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fr" sz="1600" b="1" i="0" u="none" baseline="0">
                          <a:solidFill>
                            <a:schemeClr val="tx1"/>
                          </a:solidFill>
                          <a:latin typeface="DINPro-Bold" panose="020B0504020101020102" pitchFamily="34" charset="0"/>
                          <a:ea typeface="DINPro-Bold" panose="020B0504020101020102" pitchFamily="34" charset="0"/>
                          <a:cs typeface="DINPro-Bold" panose="020B0504020101020102" pitchFamily="34" charset="0"/>
                        </a:rPr>
                        <a:t>KILOMÉTRAGE</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fr" sz="1600" b="1" i="0" u="none" baseline="0">
                          <a:solidFill>
                            <a:schemeClr val="tx1"/>
                          </a:solidFill>
                          <a:latin typeface="DINPro-Bold" panose="020B0504020101020102" pitchFamily="34" charset="0"/>
                          <a:ea typeface="DINPro-Bold" panose="020B0504020101020102" pitchFamily="34" charset="0"/>
                          <a:cs typeface="DINPro-Bold" panose="020B0504020101020102" pitchFamily="34" charset="0"/>
                        </a:rPr>
                        <a:t>CRR</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fr" sz="1600" b="1" i="0" u="none" baseline="0">
                          <a:solidFill>
                            <a:schemeClr val="bg1"/>
                          </a:solidFill>
                          <a:latin typeface="DINPro-Bold" panose="020B0504020101020102" pitchFamily="34" charset="0"/>
                          <a:ea typeface="DINPro-Bold" panose="020B0504020101020102" pitchFamily="34" charset="0"/>
                          <a:cs typeface="DINPro-Bold" panose="020B0504020101020102" pitchFamily="34" charset="0"/>
                        </a:rPr>
                        <a:t>BRUIT</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F238C"/>
                    </a:solidFill>
                  </a:tcPr>
                </a:tc>
                <a:extLst>
                  <a:ext uri="{0D108BD9-81ED-4DB2-BD59-A6C34878D82A}">
                    <a16:rowId xmlns:a16="http://schemas.microsoft.com/office/drawing/2014/main" val="10002"/>
                  </a:ext>
                </a:extLst>
              </a:tr>
              <a:tr h="559398">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dirty="0">
                          <a:solidFill>
                            <a:schemeClr val="tx1"/>
                          </a:solidFill>
                          <a:latin typeface="DINPro-Bold" panose="020B0504020101020102" pitchFamily="34" charset="0"/>
                          <a:ea typeface="+mn-ea"/>
                          <a:cs typeface="+mn-cs"/>
                        </a:rPr>
                        <a:t>COMPOSÉ</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a:r>
                        <a:rPr lang="fr" sz="1500" b="0" i="0" u="none" baseline="0">
                          <a:solidFill>
                            <a:schemeClr val="tx1"/>
                          </a:solidFill>
                          <a:latin typeface="DINPro" panose="020B0504020101020102" pitchFamily="34" charset="0"/>
                          <a:ea typeface="DINPro" panose="020B0504020101020102" pitchFamily="34" charset="0"/>
                          <a:cs typeface="DINPro" panose="020B0504020101020102" pitchFamily="34" charset="0"/>
                        </a:rPr>
                        <a:t>DFT60 (Techsyn + nouvelle résine)</a:t>
                      </a: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ea typeface="+mn-ea"/>
                          <a:cs typeface="+mn-cs"/>
                        </a:rPr>
                        <a:t>Répartition optimisée</a:t>
                      </a:r>
                      <a:br>
                        <a:rPr lang="fr" sz="1500" b="0" i="0" u="none" baseline="0" dirty="0">
                          <a:solidFill>
                            <a:schemeClr val="tx1"/>
                          </a:solidFill>
                          <a:latin typeface="DINPro"/>
                          <a:ea typeface="+mn-ea"/>
                          <a:cs typeface="+mn-cs"/>
                        </a:rPr>
                      </a:br>
                      <a:r>
                        <a:rPr lang="fr" sz="1500" b="0" i="0" u="none" baseline="0" dirty="0">
                          <a:solidFill>
                            <a:schemeClr val="tx1"/>
                          </a:solidFill>
                          <a:latin typeface="DINPro"/>
                          <a:ea typeface="+mn-ea"/>
                          <a:cs typeface="+mn-cs"/>
                        </a:rPr>
                        <a:t>de la charge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0" marR="0" lvl="0" indent="0" algn="ctr" rtl="0">
                        <a:spcBef>
                          <a:spcPts val="0"/>
                        </a:spcBef>
                        <a:spcAft>
                          <a:spcPts val="0"/>
                        </a:spcAft>
                        <a:buNone/>
                      </a:pPr>
                      <a:r>
                        <a:rPr lang="fr" sz="1500" b="0" i="0" u="none" baseline="0" dirty="0">
                          <a:solidFill>
                            <a:schemeClr val="tx1"/>
                          </a:solidFill>
                          <a:latin typeface="DINPro" panose="020B0504020101020102" pitchFamily="34" charset="0"/>
                          <a:ea typeface="Arial"/>
                          <a:cs typeface="DINPro" panose="020B0504020101020102" pitchFamily="34" charset="0"/>
                          <a:sym typeface="Arial"/>
                        </a:rPr>
                        <a:t>Interaction optimisée entre le polymère et la silice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b="0" i="0" u="none" kern="1200" baseline="0">
                          <a:solidFill>
                            <a:schemeClr val="tx1"/>
                          </a:solidFill>
                          <a:latin typeface="DINPro"/>
                          <a:ea typeface="+mn-ea"/>
                          <a:cs typeface="DINPro" panose="020B0504020101020102" pitchFamily="34" charset="0"/>
                        </a:rPr>
                        <a:t>Interaction optimisée entre le polymère et la charge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 sz="1500" b="0" i="0" kern="1200" noProof="0">
                        <a:solidFill>
                          <a:schemeClr val="tx1"/>
                        </a:solidFill>
                        <a:latin typeface="DINPro" panose="020B0504020101020102" pitchFamily="34" charset="0"/>
                        <a:ea typeface="+mn-ea"/>
                        <a:cs typeface="DINPro" panose="020B0504020101020102" pitchFamily="34" charset="0"/>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101871"/>
                  </a:ext>
                </a:extLst>
              </a:tr>
              <a:tr h="506121">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dirty="0">
                          <a:solidFill>
                            <a:schemeClr val="tx1"/>
                          </a:solidFill>
                          <a:latin typeface="DINPro-Bold" panose="020B0504020101020102" pitchFamily="34" charset="0"/>
                          <a:ea typeface="+mn-ea"/>
                          <a:cs typeface="+mn-cs"/>
                        </a:rPr>
                        <a:t>FIBRES</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Nouveau pli carcasse plus fin</a:t>
                      </a:r>
                      <a:endPar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1500" b="0" i="0">
                        <a:solidFill>
                          <a:schemeClr val="tx1"/>
                        </a:solidFill>
                        <a:latin typeface="DINPro"/>
                        <a:ea typeface="+mn-ea"/>
                        <a:cs typeface="+mn-cs"/>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ea typeface="+mn-ea"/>
                          <a:cs typeface="+mn-cs"/>
                        </a:rPr>
                        <a:t>Réduction du poids et de l'hystérésis </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endParaRPr sz="1500" b="0" i="0">
                        <a:latin typeface="DINPro" panose="020B0504020101020102" pitchFamily="34" charset="0"/>
                        <a:ea typeface="Arial"/>
                        <a:cs typeface="DINPro" panose="020B0504020101020102" pitchFamily="34" charset="0"/>
                        <a:sym typeface="Arial"/>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515596"/>
                  </a:ext>
                </a:extLst>
              </a:tr>
              <a:tr h="762390">
                <a:tc rowSpan="2">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dirty="0">
                          <a:solidFill>
                            <a:schemeClr val="tx1"/>
                          </a:solidFill>
                          <a:latin typeface="DINPro-Bold" panose="020B0504020101020102" pitchFamily="34" charset="0"/>
                          <a:ea typeface="+mn-ea"/>
                          <a:cs typeface="DINPro-Bold" panose="020B0504020101020102" pitchFamily="34" charset="0"/>
                        </a:rPr>
                        <a:t>DESSIN</a:t>
                      </a:r>
                      <a:br>
                        <a:rPr lang="fr" sz="1500" b="1" i="0" u="none" kern="1200" baseline="0" dirty="0">
                          <a:solidFill>
                            <a:schemeClr val="tx1"/>
                          </a:solidFill>
                          <a:latin typeface="DINPro-Bold" panose="020B0504020101020102" pitchFamily="34" charset="0"/>
                          <a:ea typeface="+mn-ea"/>
                          <a:cs typeface="DINPro-Bold" panose="020B0504020101020102" pitchFamily="34" charset="0"/>
                        </a:rPr>
                      </a:br>
                      <a:r>
                        <a:rPr lang="fr" sz="1500" b="1" i="0" u="none" kern="1200" baseline="0" dirty="0">
                          <a:solidFill>
                            <a:schemeClr val="tx1"/>
                          </a:solidFill>
                          <a:latin typeface="DINPro-Bold" panose="020B0504020101020102" pitchFamily="34" charset="0"/>
                          <a:ea typeface="+mn-ea"/>
                          <a:cs typeface="DINPro-Bold" panose="020B0504020101020102" pitchFamily="34" charset="0"/>
                        </a:rPr>
                        <a:t>DU CONTOUR</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fr" sz="1500" b="0" i="0" u="none" kern="1200" baseline="0" dirty="0">
                          <a:solidFill>
                            <a:schemeClr val="tx1"/>
                          </a:solidFill>
                          <a:latin typeface="DINPro" panose="020B0504020101020102" pitchFamily="34" charset="0"/>
                          <a:ea typeface="+mn-ea"/>
                          <a:cs typeface="DINPro" panose="020B0504020101020102" pitchFamily="34" charset="0"/>
                        </a:rPr>
                        <a:t>Forme de la cavité et répartition des rainures</a:t>
                      </a: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a:solidFill>
                            <a:schemeClr val="tx1"/>
                          </a:solidFill>
                          <a:latin typeface="DINPro"/>
                          <a:ea typeface="+mn-ea"/>
                          <a:cs typeface="+mn-cs"/>
                        </a:rPr>
                        <a:t>Distribution de la pression optimisée pour l'amélioration de l'évacuation </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ea typeface="+mn-ea"/>
                          <a:cs typeface="+mn-cs"/>
                        </a:rPr>
                        <a:t>Optimisation des contraintes de cisaillement et réduction du glissement</a:t>
                      </a:r>
                    </a:p>
                  </a:txBody>
                  <a:tcPr marL="108000" marR="72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500" b="0" i="0" u="none" strike="noStrike" kern="1200" cap="none" spc="0" normalizeH="0" baseline="0" noProof="0">
                        <a:ln>
                          <a:noFill/>
                        </a:ln>
                        <a:solidFill>
                          <a:prstClr val="black"/>
                        </a:solidFill>
                        <a:effectLst/>
                        <a:uLnTx/>
                        <a:uFillTx/>
                        <a:latin typeface="DINPro" panose="020B0504020101020102" pitchFamily="34" charset="0"/>
                        <a:ea typeface="+mn-ea"/>
                        <a:cs typeface="DINPro" panose="020B0504020101020102" pitchFamily="34" charset="0"/>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1245293"/>
                  </a:ext>
                </a:extLst>
              </a:tr>
              <a:tr h="490974">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endParaRPr lang="fr" sz="1600" b="1" i="0" kern="1200">
                        <a:solidFill>
                          <a:schemeClr val="dk1"/>
                        </a:solidFill>
                        <a:latin typeface="DINPro-Bold" panose="020B0504020101020102" pitchFamily="34" charset="0"/>
                        <a:ea typeface="+mn-ea"/>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500" b="0" i="0" u="none" kern="1200" baseline="0" dirty="0">
                          <a:solidFill>
                            <a:schemeClr val="tx1"/>
                          </a:solidFill>
                          <a:latin typeface="DINPro" panose="020B0504020101020102" pitchFamily="34" charset="0"/>
                          <a:ea typeface="+mn-ea"/>
                          <a:cs typeface="DINPro" panose="020B0504020101020102" pitchFamily="34" charset="0"/>
                        </a:rPr>
                        <a:t>Protection de jante aérodynamique</a:t>
                      </a: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a:solidFill>
                          <a:schemeClr val="tx1"/>
                        </a:solidFill>
                        <a:latin typeface="DINPro"/>
                        <a:ea typeface="+mn-ea"/>
                        <a:cs typeface="+mn-cs"/>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a:solidFill>
                            <a:schemeClr val="tx1"/>
                          </a:solidFill>
                          <a:latin typeface="DINPro"/>
                          <a:ea typeface="+mn-ea"/>
                          <a:cs typeface="+mn-cs"/>
                          <a:sym typeface="Arial"/>
                        </a:rPr>
                        <a:t>Réduction de la traînée aérodynamique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500" b="0" i="0" u="none" strike="noStrike" kern="1200" cap="none" spc="0" normalizeH="0" baseline="0" noProof="0">
                        <a:ln>
                          <a:noFill/>
                        </a:ln>
                        <a:solidFill>
                          <a:prstClr val="black"/>
                        </a:solidFill>
                        <a:effectLst/>
                        <a:uLnTx/>
                        <a:uFillTx/>
                        <a:latin typeface="DINPro" panose="020B0504020101020102" pitchFamily="34" charset="0"/>
                        <a:ea typeface="+mn-ea"/>
                        <a:cs typeface="DINPro" panose="020B0504020101020102" pitchFamily="34" charset="0"/>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46722522"/>
                  </a:ext>
                </a:extLst>
              </a:tr>
              <a:tr h="971272">
                <a:tc rowSpan="5">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a:solidFill>
                            <a:schemeClr val="tx1"/>
                          </a:solidFill>
                          <a:latin typeface="DINPro-Bold" panose="020B0504020101020102" pitchFamily="34" charset="0"/>
                          <a:ea typeface="+mn-ea"/>
                        </a:rPr>
                        <a:t>CONCEPTION DES SCULPTURES</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1" algn="l" defTabSz="914400" rtl="0" eaLnBrk="1" latinLnBrk="0" hangingPunct="1"/>
                      <a:r>
                        <a:rPr lang="fr-FR" sz="1500" b="0" i="0" u="none" kern="1200" baseline="0" dirty="0">
                          <a:solidFill>
                            <a:schemeClr val="tx1"/>
                          </a:solidFill>
                          <a:latin typeface="DINPro" panose="020B0504020101020102" pitchFamily="34" charset="0"/>
                          <a:ea typeface="+mn-ea"/>
                          <a:cs typeface="DINPro" panose="020B0504020101020102" pitchFamily="34" charset="0"/>
                        </a:rPr>
                        <a:t>Variante des blocs de pavés </a:t>
                      </a:r>
                    </a:p>
                    <a:p>
                      <a:pPr marL="0" lvl="1" algn="l" defTabSz="914400" rtl="0" eaLnBrk="1" latinLnBrk="0" hangingPunct="1"/>
                      <a:r>
                        <a:rPr lang="fr-FR" sz="1500" b="0" i="0" u="none" kern="1200" baseline="0" dirty="0">
                          <a:solidFill>
                            <a:schemeClr val="tx1"/>
                          </a:solidFill>
                          <a:latin typeface="DINPro" panose="020B0504020101020102" pitchFamily="34" charset="0"/>
                          <a:ea typeface="+mn-ea"/>
                          <a:cs typeface="DINPro" panose="020B0504020101020102" pitchFamily="34" charset="0"/>
                        </a:rPr>
                        <a:t>des épaulements</a:t>
                      </a:r>
                      <a:endParaRPr lang="fr" sz="1500" b="0" i="0" u="none" kern="1200" baseline="0" dirty="0">
                        <a:solidFill>
                          <a:schemeClr val="tx1"/>
                        </a:solidFill>
                        <a:latin typeface="DINPro" panose="020B0504020101020102" pitchFamily="34" charset="0"/>
                        <a:ea typeface="+mn-ea"/>
                        <a:cs typeface="DINPro" panose="020B0504020101020102" pitchFamily="34" charset="0"/>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a:solidFill>
                            <a:schemeClr val="tx1"/>
                          </a:solidFill>
                          <a:latin typeface="DINPro"/>
                          <a:ea typeface="+mn-ea"/>
                          <a:cs typeface="+mn-cs"/>
                        </a:rPr>
                        <a:t>Meilleure évacuation de l'eau </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1500" b="0" i="0" dirty="0">
                        <a:solidFill>
                          <a:schemeClr val="tx1"/>
                        </a:solidFill>
                        <a:latin typeface="DINPro"/>
                        <a:ea typeface="+mn-ea"/>
                        <a:cs typeface="+mn-cs"/>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dirty="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500" b="1" i="0" u="none" strike="noStrike" kern="1200" cap="none" spc="0" normalizeH="0" baseline="0" noProof="0">
                        <a:ln>
                          <a:noFill/>
                        </a:ln>
                        <a:solidFill>
                          <a:srgbClr val="0F238C"/>
                        </a:solidFill>
                        <a:effectLst/>
                        <a:uLnTx/>
                        <a:uFillTx/>
                        <a:latin typeface="DINPro" panose="020B0504020101020102" pitchFamily="34" charset="0"/>
                        <a:ea typeface="+mn-ea"/>
                        <a:cs typeface="DINPro" panose="020B0504020101020102" pitchFamily="34" charset="0"/>
                      </a:endParaRPr>
                    </a:p>
                  </a:txBody>
                  <a:tcPr marL="1908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7493902"/>
                  </a:ext>
                </a:extLst>
              </a:tr>
              <a:tr h="971272">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600" b="1" i="0" u="none" kern="1200" baseline="0">
                          <a:solidFill>
                            <a:schemeClr val="dk1"/>
                          </a:solidFill>
                          <a:latin typeface="DINPro-Bold" panose="020B0504020101020102" pitchFamily="34" charset="0"/>
                          <a:ea typeface="+mn-ea"/>
                          <a:cs typeface="DINPro-Bold" panose="020B0504020101020102" pitchFamily="34" charset="0"/>
                        </a:rPr>
                        <a:t>CONCEPTION DES SCULPTURES</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1" algn="l" defTabSz="914400" rtl="0" eaLnBrk="1" latinLnBrk="0" hangingPunct="1"/>
                      <a:r>
                        <a:rPr lang="fr" sz="1500" b="0" i="0" u="none" kern="1200" baseline="0" dirty="0">
                          <a:solidFill>
                            <a:schemeClr val="tx1"/>
                          </a:solidFill>
                          <a:latin typeface="DINPro" panose="020B0504020101020102" pitchFamily="34" charset="0"/>
                          <a:ea typeface="+mn-ea"/>
                          <a:cs typeface="DINPro" panose="020B0504020101020102" pitchFamily="34" charset="0"/>
                        </a:rPr>
                        <a:t>Lamelle 3D à angles</a:t>
                      </a:r>
                    </a:p>
                    <a:p>
                      <a:pPr marL="0" lvl="1" algn="l" defTabSz="914400" rtl="0" eaLnBrk="1" latinLnBrk="0" hangingPunct="1"/>
                      <a:r>
                        <a:rPr lang="fr" sz="1500" b="0" i="0" u="none" kern="1200" baseline="0" dirty="0">
                          <a:solidFill>
                            <a:schemeClr val="tx1"/>
                          </a:solidFill>
                          <a:latin typeface="DINPro" panose="020B0504020101020102" pitchFamily="34" charset="0"/>
                          <a:ea typeface="+mn-ea"/>
                          <a:cs typeface="DINPro" panose="020B0504020101020102" pitchFamily="34" charset="0"/>
                        </a:rPr>
                        <a:t>multiples</a:t>
                      </a: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ea typeface="+mn-ea"/>
                          <a:cs typeface="+mn-cs"/>
                        </a:rPr>
                        <a:t>Canaux de micro-drainage pour l'évacuation de l'eau</a:t>
                      </a:r>
                      <a:endParaRPr lang="fr" sz="1500" b="0" i="0" noProof="0" dirty="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ea typeface="+mn-ea"/>
                          <a:cs typeface="+mn-cs"/>
                        </a:rPr>
                        <a:t>Mécanisme d'emboîtement pour augmenter la rigidité  des sculptures</a:t>
                      </a:r>
                    </a:p>
                  </a:txBody>
                  <a:tcPr marL="108000" marR="72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500" b="1" i="0" u="none" strike="noStrike" kern="1200" cap="none" spc="0" normalizeH="0" baseline="0" dirty="0">
                          <a:ln>
                            <a:noFill/>
                          </a:ln>
                          <a:solidFill>
                            <a:srgbClr val="0F238C"/>
                          </a:solidFill>
                          <a:effectLst/>
                          <a:uLnTx/>
                          <a:uFillTx/>
                          <a:latin typeface="DINPro" panose="020B0504020101020102" pitchFamily="34" charset="0"/>
                          <a:ea typeface="+mn-ea"/>
                          <a:cs typeface="DINPro" panose="020B0504020101020102" pitchFamily="34" charset="0"/>
                        </a:rPr>
                        <a:t>Amélioration du bruit de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500" b="1" i="0" u="none" strike="noStrike" kern="1200" cap="none" spc="0" normalizeH="0" baseline="0" dirty="0">
                          <a:ln>
                            <a:noFill/>
                          </a:ln>
                          <a:solidFill>
                            <a:srgbClr val="0F238C"/>
                          </a:solidFill>
                          <a:effectLst/>
                          <a:uLnTx/>
                          <a:uFillTx/>
                          <a:latin typeface="DINPro" panose="020B0504020101020102" pitchFamily="34" charset="0"/>
                          <a:ea typeface="+mn-ea"/>
                          <a:cs typeface="DINPro" panose="020B0504020101020102" pitchFamily="34" charset="0"/>
                        </a:rPr>
                        <a:t>(pas de chanfrein)</a:t>
                      </a:r>
                    </a:p>
                  </a:txBody>
                  <a:tcPr marL="1908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2479638"/>
                  </a:ext>
                </a:extLst>
              </a:tr>
              <a:tr h="971272">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endParaRPr lang="fr" sz="2000" kern="1200">
                        <a:solidFill>
                          <a:schemeClr val="dk1"/>
                        </a:solidFill>
                        <a:latin typeface="DINPro" panose="020B0504020101020102" pitchFamily="34" charset="0"/>
                        <a:ea typeface="+mn-ea"/>
                        <a:cs typeface="DINPro"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l" defTabSz="914400" rtl="0" eaLnBrk="1" latinLnBrk="0" hangingPunct="1"/>
                      <a:r>
                        <a:rPr lang="fr" sz="1500" b="0" i="0" u="none" kern="1200" baseline="0">
                          <a:solidFill>
                            <a:schemeClr val="tx1"/>
                          </a:solidFill>
                          <a:latin typeface="DINPro" panose="020B0504020101020102" pitchFamily="34" charset="0"/>
                          <a:ea typeface="+mn-ea"/>
                          <a:cs typeface="DINPro" panose="020B0504020101020102" pitchFamily="34" charset="0"/>
                        </a:rPr>
                        <a:t>Forme des lamelles</a:t>
                      </a: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1500" b="0" i="0" dirty="0">
                        <a:solidFill>
                          <a:schemeClr val="tx1"/>
                        </a:solidFill>
                        <a:latin typeface="DINPro"/>
                        <a:ea typeface="+mn-ea"/>
                        <a:cs typeface="+mn-cs"/>
                        <a:sym typeface="Arial"/>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1500" b="0" i="0" dirty="0">
                        <a:solidFill>
                          <a:schemeClr val="tx1"/>
                        </a:solidFill>
                        <a:latin typeface="DINPro"/>
                        <a:ea typeface="+mn-ea"/>
                        <a:cs typeface="+mn-cs"/>
                        <a:sym typeface="Arial"/>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1500" b="0" i="0">
                        <a:solidFill>
                          <a:schemeClr val="tx1"/>
                        </a:solidFill>
                        <a:latin typeface="DINPro"/>
                        <a:ea typeface="+mn-ea"/>
                        <a:cs typeface="+mn-cs"/>
                        <a:sym typeface="Arial"/>
                      </a:endParaRP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500" b="1" i="0" u="none" strike="noStrike" kern="1200" cap="none" spc="0" normalizeH="0" baseline="0">
                          <a:ln>
                            <a:noFill/>
                          </a:ln>
                          <a:solidFill>
                            <a:srgbClr val="0F238C"/>
                          </a:solidFill>
                          <a:effectLst/>
                          <a:uLnTx/>
                          <a:uFillTx/>
                          <a:latin typeface="DINPro" panose="020B0504020101020102" pitchFamily="34" charset="0"/>
                          <a:ea typeface="+mn-ea"/>
                          <a:cs typeface="DINPro" panose="020B0504020101020102" pitchFamily="34" charset="0"/>
                        </a:rPr>
                        <a:t>Double angle pour un impact plus progressif des blocs</a:t>
                      </a:r>
                    </a:p>
                  </a:txBody>
                  <a:tcPr marL="1908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8696653"/>
                  </a:ext>
                </a:extLst>
              </a:tr>
              <a:tr h="971272">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endParaRPr lang="fr" sz="2000" kern="1200">
                        <a:solidFill>
                          <a:schemeClr val="dk1"/>
                        </a:solidFill>
                        <a:latin typeface="DINPro" panose="020B0504020101020102" pitchFamily="34" charset="0"/>
                        <a:ea typeface="+mn-ea"/>
                        <a:cs typeface="DINPro"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l" defTabSz="914400" rtl="0" eaLnBrk="1" latinLnBrk="0" hangingPunct="1"/>
                      <a:r>
                        <a:rPr lang="fr" sz="1500" b="0" i="0" u="none" kern="1200" baseline="0">
                          <a:solidFill>
                            <a:schemeClr val="tx1"/>
                          </a:solidFill>
                          <a:latin typeface="DINPro" panose="020B0504020101020102" pitchFamily="34" charset="0"/>
                          <a:ea typeface="+mn-ea"/>
                          <a:cs typeface="DINPro" panose="020B0504020101020102" pitchFamily="34" charset="0"/>
                        </a:rPr>
                        <a:t>Double séquence</a:t>
                      </a: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ea typeface="+mn-ea"/>
                          <a:cs typeface="+mn-cs"/>
                        </a:rPr>
                        <a:t>Équilibre de la rigidité entre le centre et l'épaule et réduction du glissement</a:t>
                      </a:r>
                      <a:endParaRPr lang="fr" sz="1500" b="0" i="0" noProof="0" dirty="0">
                        <a:solidFill>
                          <a:schemeClr val="tx1"/>
                        </a:solidFill>
                        <a:latin typeface="DINPro"/>
                        <a:ea typeface="+mn-ea"/>
                        <a:cs typeface="+mn-cs"/>
                      </a:endParaRPr>
                    </a:p>
                  </a:txBody>
                  <a:tcPr marL="108000" marR="72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dirty="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500" b="1" i="0" u="none" strike="noStrike" kern="1200" cap="none" spc="0" normalizeH="0" baseline="0">
                          <a:ln>
                            <a:noFill/>
                          </a:ln>
                          <a:solidFill>
                            <a:srgbClr val="0F238C"/>
                          </a:solidFill>
                          <a:effectLst/>
                          <a:uLnTx/>
                          <a:uFillTx/>
                          <a:latin typeface="DINPro" panose="020B0504020101020102" pitchFamily="34" charset="0"/>
                          <a:ea typeface="+mn-ea"/>
                          <a:cs typeface="DINPro" panose="020B0504020101020102" pitchFamily="34" charset="0"/>
                        </a:rPr>
                        <a:t>Impact aléatoire croissant</a:t>
                      </a:r>
                    </a:p>
                  </a:txBody>
                  <a:tcPr marL="1908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16274676"/>
                  </a:ext>
                </a:extLst>
              </a:tr>
              <a:tr h="971272">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endParaRPr lang="fr" sz="2000" kern="1200">
                        <a:solidFill>
                          <a:schemeClr val="dk1"/>
                        </a:solidFill>
                        <a:latin typeface="DINPro" panose="020B0504020101020102" pitchFamily="34" charset="0"/>
                        <a:ea typeface="+mn-ea"/>
                        <a:cs typeface="DINPro"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l" defTabSz="914400" rtl="0" eaLnBrk="1" latinLnBrk="0" hangingPunct="1"/>
                      <a:r>
                        <a:rPr lang="fr" sz="1500" b="0" i="0" u="none" kern="1200" baseline="0" dirty="0">
                          <a:solidFill>
                            <a:schemeClr val="tx1"/>
                          </a:solidFill>
                          <a:latin typeface="DINPro" panose="020B0504020101020102" pitchFamily="34" charset="0"/>
                          <a:ea typeface="+mn-ea"/>
                          <a:cs typeface="DINPro" panose="020B0504020101020102" pitchFamily="34" charset="0"/>
                        </a:rPr>
                        <a:t>Blocs reliés</a:t>
                      </a:r>
                    </a:p>
                  </a:txBody>
                  <a:tcPr marL="1908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1500" b="0" i="0">
                        <a:solidFill>
                          <a:schemeClr val="tx1"/>
                        </a:solidFill>
                        <a:latin typeface="DINPro"/>
                        <a:ea typeface="+mn-ea"/>
                        <a:cs typeface="+mn-cs"/>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sz="1500" b="0" i="0" dirty="0">
                        <a:solidFill>
                          <a:schemeClr val="tx1"/>
                        </a:solidFill>
                        <a:latin typeface="DINPro"/>
                        <a:ea typeface="+mn-ea"/>
                        <a:cs typeface="+mn-cs"/>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dirty="0">
                        <a:solidFill>
                          <a:schemeClr val="tx1"/>
                        </a:solidFill>
                        <a:latin typeface="DINPro"/>
                        <a:ea typeface="+mn-ea"/>
                        <a:cs typeface="+mn-cs"/>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500" b="1" i="0" u="none" strike="noStrike" kern="1200" cap="none" spc="0" normalizeH="0" baseline="0" dirty="0">
                          <a:ln>
                            <a:noFill/>
                          </a:ln>
                          <a:solidFill>
                            <a:srgbClr val="0F238C"/>
                          </a:solidFill>
                          <a:effectLst/>
                          <a:uLnTx/>
                          <a:uFillTx/>
                          <a:latin typeface="DINPro" panose="020B0504020101020102" pitchFamily="34" charset="0"/>
                          <a:ea typeface="+mn-ea"/>
                          <a:cs typeface="DINPro" panose="020B0504020101020102" pitchFamily="34" charset="0"/>
                        </a:rPr>
                        <a:t>Réduction de l'impact des blocs </a:t>
                      </a:r>
                    </a:p>
                  </a:txBody>
                  <a:tcPr marL="1908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52324000"/>
                  </a:ext>
                </a:extLst>
              </a:tr>
            </a:tbl>
          </a:graphicData>
        </a:graphic>
      </p:graphicFrame>
      <p:pic>
        <p:nvPicPr>
          <p:cNvPr id="26" name="Picture 25" descr="Shape&#10;&#10;Description automatically generated with low confidence">
            <a:extLst>
              <a:ext uri="{FF2B5EF4-FFF2-40B4-BE49-F238E27FC236}">
                <a16:creationId xmlns:a16="http://schemas.microsoft.com/office/drawing/2014/main" id="{A0282603-EAA0-4A5F-06B4-4132F03B2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1589" y="1776986"/>
            <a:ext cx="396000" cy="396000"/>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E7697626-5965-76A3-3E84-FFB23105F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937" y="2089076"/>
            <a:ext cx="396000" cy="396000"/>
          </a:xfrm>
          <a:prstGeom prst="rect">
            <a:avLst/>
          </a:prstGeom>
        </p:spPr>
      </p:pic>
      <p:pic>
        <p:nvPicPr>
          <p:cNvPr id="32" name="Graphic 31">
            <a:extLst>
              <a:ext uri="{FF2B5EF4-FFF2-40B4-BE49-F238E27FC236}">
                <a16:creationId xmlns:a16="http://schemas.microsoft.com/office/drawing/2014/main" id="{4ED61A5B-E1E1-81D9-5955-89C65FDEC2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29280" y="2449799"/>
            <a:ext cx="396000" cy="396000"/>
          </a:xfrm>
          <a:prstGeom prst="rect">
            <a:avLst/>
          </a:prstGeom>
        </p:spPr>
      </p:pic>
      <p:pic>
        <p:nvPicPr>
          <p:cNvPr id="33" name="Picture 32">
            <a:extLst>
              <a:ext uri="{FF2B5EF4-FFF2-40B4-BE49-F238E27FC236}">
                <a16:creationId xmlns:a16="http://schemas.microsoft.com/office/drawing/2014/main" id="{0E32B060-6D7C-97B2-C958-B4B652E5A4D4}"/>
              </a:ext>
            </a:extLst>
          </p:cNvPr>
          <p:cNvPicPr>
            <a:picLocks noChangeAspect="1"/>
          </p:cNvPicPr>
          <p:nvPr/>
        </p:nvPicPr>
        <p:blipFill rotWithShape="1">
          <a:blip r:embed="rId6">
            <a:extLst>
              <a:ext uri="{28A0092B-C50C-407E-A947-70E740481C1C}">
                <a14:useLocalDpi xmlns:a14="http://schemas.microsoft.com/office/drawing/2010/main" val="0"/>
              </a:ext>
            </a:extLst>
          </a:blip>
          <a:srcRect l="70199" t="47983" r="15110" b="48178"/>
          <a:stretch/>
        </p:blipFill>
        <p:spPr>
          <a:xfrm>
            <a:off x="5281148" y="9550698"/>
            <a:ext cx="1354186" cy="843938"/>
          </a:xfrm>
          <a:prstGeom prst="roundRect">
            <a:avLst>
              <a:gd name="adj" fmla="val 19027"/>
            </a:avLst>
          </a:prstGeom>
        </p:spPr>
      </p:pic>
      <p:pic>
        <p:nvPicPr>
          <p:cNvPr id="35" name="Picture 34">
            <a:extLst>
              <a:ext uri="{FF2B5EF4-FFF2-40B4-BE49-F238E27FC236}">
                <a16:creationId xmlns:a16="http://schemas.microsoft.com/office/drawing/2014/main" id="{D23E6988-843B-56C8-DE19-166A3FD3C6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1623" y="6285062"/>
            <a:ext cx="2137902" cy="1374589"/>
          </a:xfrm>
          <a:prstGeom prst="rect">
            <a:avLst/>
          </a:prstGeom>
        </p:spPr>
      </p:pic>
      <p:pic>
        <p:nvPicPr>
          <p:cNvPr id="62" name="Graphic 61">
            <a:extLst>
              <a:ext uri="{FF2B5EF4-FFF2-40B4-BE49-F238E27FC236}">
                <a16:creationId xmlns:a16="http://schemas.microsoft.com/office/drawing/2014/main" id="{B4292980-1C2B-7E69-112D-3E87A4CE68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882" y="2427966"/>
            <a:ext cx="415806" cy="415806"/>
          </a:xfrm>
          <a:prstGeom prst="rect">
            <a:avLst/>
          </a:prstGeom>
        </p:spPr>
      </p:pic>
      <p:pic>
        <p:nvPicPr>
          <p:cNvPr id="63" name="Graphic 62">
            <a:extLst>
              <a:ext uri="{FF2B5EF4-FFF2-40B4-BE49-F238E27FC236}">
                <a16:creationId xmlns:a16="http://schemas.microsoft.com/office/drawing/2014/main" id="{6D044C95-7911-F038-A786-D7301D7772E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28896" y="2422995"/>
            <a:ext cx="429500" cy="429500"/>
          </a:xfrm>
          <a:prstGeom prst="rect">
            <a:avLst/>
          </a:prstGeom>
        </p:spPr>
      </p:pic>
      <p:pic>
        <p:nvPicPr>
          <p:cNvPr id="64" name="Graphic 63">
            <a:extLst>
              <a:ext uri="{FF2B5EF4-FFF2-40B4-BE49-F238E27FC236}">
                <a16:creationId xmlns:a16="http://schemas.microsoft.com/office/drawing/2014/main" id="{92FB7C6F-D1B4-113E-4F80-7CD6A88AD3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17900" y="2422995"/>
            <a:ext cx="429500" cy="429500"/>
          </a:xfrm>
          <a:prstGeom prst="rect">
            <a:avLst/>
          </a:prstGeom>
        </p:spPr>
      </p:pic>
      <p:pic>
        <p:nvPicPr>
          <p:cNvPr id="60" name="Picture 59">
            <a:extLst>
              <a:ext uri="{FF2B5EF4-FFF2-40B4-BE49-F238E27FC236}">
                <a16:creationId xmlns:a16="http://schemas.microsoft.com/office/drawing/2014/main" id="{F3AD4FFB-949B-C2FB-D8A8-4717F9E4F47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3959" t="20804" b="63700"/>
          <a:stretch/>
        </p:blipFill>
        <p:spPr>
          <a:xfrm>
            <a:off x="5563871" y="5467214"/>
            <a:ext cx="1395662" cy="939046"/>
          </a:xfrm>
          <a:prstGeom prst="rect">
            <a:avLst/>
          </a:prstGeom>
        </p:spPr>
      </p:pic>
      <p:pic>
        <p:nvPicPr>
          <p:cNvPr id="61" name="Picture 60">
            <a:extLst>
              <a:ext uri="{FF2B5EF4-FFF2-40B4-BE49-F238E27FC236}">
                <a16:creationId xmlns:a16="http://schemas.microsoft.com/office/drawing/2014/main" id="{4AE7AD3D-6F04-F0D6-AED3-491D9F3D8BE8}"/>
              </a:ext>
            </a:extLst>
          </p:cNvPr>
          <p:cNvPicPr>
            <a:picLocks noChangeAspect="1"/>
          </p:cNvPicPr>
          <p:nvPr/>
        </p:nvPicPr>
        <p:blipFill rotWithShape="1">
          <a:blip r:embed="rId15">
            <a:extLst>
              <a:ext uri="{28A0092B-C50C-407E-A947-70E740481C1C}">
                <a14:useLocalDpi xmlns:a14="http://schemas.microsoft.com/office/drawing/2010/main" val="0"/>
              </a:ext>
            </a:extLst>
          </a:blip>
          <a:srcRect l="37290" t="15839" r="52800" b="81278"/>
          <a:stretch/>
        </p:blipFill>
        <p:spPr>
          <a:xfrm>
            <a:off x="5246101" y="7574519"/>
            <a:ext cx="1411416" cy="820780"/>
          </a:xfrm>
          <a:prstGeom prst="rect">
            <a:avLst/>
          </a:prstGeom>
        </p:spPr>
      </p:pic>
      <p:pic>
        <p:nvPicPr>
          <p:cNvPr id="67" name="Picture 66">
            <a:extLst>
              <a:ext uri="{FF2B5EF4-FFF2-40B4-BE49-F238E27FC236}">
                <a16:creationId xmlns:a16="http://schemas.microsoft.com/office/drawing/2014/main" id="{1F514F5F-68E4-E430-DFC1-2CB2EB978C8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5976"/>
          <a:stretch/>
        </p:blipFill>
        <p:spPr>
          <a:xfrm>
            <a:off x="4391304" y="8399367"/>
            <a:ext cx="3659616" cy="1025951"/>
          </a:xfrm>
          <a:prstGeom prst="rect">
            <a:avLst/>
          </a:prstGeom>
        </p:spPr>
      </p:pic>
    </p:spTree>
    <p:extLst>
      <p:ext uri="{BB962C8B-B14F-4D97-AF65-F5344CB8AC3E}">
        <p14:creationId xmlns:p14="http://schemas.microsoft.com/office/powerpoint/2010/main" val="3750770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4E82EDA-8928-4AFD-8B7D-CC89D30D7E02}"/>
              </a:ext>
            </a:extLst>
          </p:cNvPr>
          <p:cNvSpPr txBox="1"/>
          <p:nvPr/>
        </p:nvSpPr>
        <p:spPr>
          <a:xfrm>
            <a:off x="5026537" y="8624951"/>
            <a:ext cx="10051026" cy="1200329"/>
          </a:xfrm>
          <a:prstGeom prst="rect">
            <a:avLst/>
          </a:prstGeom>
          <a:noFill/>
        </p:spPr>
        <p:txBody>
          <a:bodyPr wrap="square">
            <a:spAutoFit/>
          </a:bodyPr>
          <a:lstStyle/>
          <a:p>
            <a:pPr algn="ctr"/>
            <a:r>
              <a:rPr lang="fr-FR" sz="1800" b="1" dirty="0">
                <a:effectLst/>
                <a:latin typeface="Calibri" panose="020F0502020204030204" pitchFamily="34" charset="0"/>
                <a:ea typeface="Yu Gothic" panose="020B0400000000000000" pitchFamily="34" charset="-128"/>
              </a:rPr>
              <a:t>Bridgestone Europe NV-SA  succursale France, </a:t>
            </a:r>
            <a:endParaRPr lang="fr-FR" sz="1600" dirty="0">
              <a:effectLst/>
              <a:latin typeface="Calibri" panose="020F0502020204030204" pitchFamily="34" charset="0"/>
              <a:ea typeface="Yu Gothic" panose="020B0400000000000000" pitchFamily="34" charset="-128"/>
            </a:endParaRPr>
          </a:p>
          <a:p>
            <a:pPr algn="ctr"/>
            <a:r>
              <a:rPr lang="fr-FR" b="1" dirty="0">
                <a:latin typeface="Calibri" panose="020F0502020204030204" pitchFamily="34" charset="0"/>
                <a:ea typeface="Yu Gothic" panose="020B0400000000000000" pitchFamily="34" charset="-128"/>
              </a:rPr>
              <a:t>S</a:t>
            </a:r>
            <a:r>
              <a:rPr lang="fr-FR" sz="1800" b="1" dirty="0">
                <a:effectLst/>
                <a:latin typeface="Calibri" panose="020F0502020204030204" pitchFamily="34" charset="0"/>
                <a:ea typeface="Yu Gothic" panose="020B0400000000000000" pitchFamily="34" charset="-128"/>
              </a:rPr>
              <a:t>ociété de droit étranger au capital de 2 063 962 780,12€</a:t>
            </a:r>
            <a:endParaRPr lang="fr-FR" sz="1600" dirty="0">
              <a:effectLst/>
              <a:latin typeface="Calibri" panose="020F0502020204030204" pitchFamily="34" charset="0"/>
              <a:ea typeface="Yu Gothic" panose="020B0400000000000000" pitchFamily="34" charset="-128"/>
            </a:endParaRPr>
          </a:p>
          <a:p>
            <a:pPr algn="ctr"/>
            <a:r>
              <a:rPr lang="fr-FR" b="1" dirty="0">
                <a:latin typeface="Calibri" panose="020F0502020204030204" pitchFamily="34" charset="0"/>
                <a:ea typeface="Yu Gothic" panose="020B0400000000000000" pitchFamily="34" charset="-128"/>
              </a:rPr>
              <a:t>S</a:t>
            </a:r>
            <a:r>
              <a:rPr lang="fr-FR" sz="1800" b="1" dirty="0">
                <a:effectLst/>
                <a:latin typeface="Calibri" panose="020F0502020204030204" pitchFamily="34" charset="0"/>
                <a:ea typeface="Yu Gothic" panose="020B0400000000000000" pitchFamily="34" charset="-128"/>
              </a:rPr>
              <a:t>ite 19 rue d’Arcueil, CP30450 , 94593 Rungis Cedex .</a:t>
            </a:r>
            <a:endParaRPr lang="fr-FR" sz="1600" dirty="0">
              <a:effectLst/>
              <a:latin typeface="Calibri" panose="020F0502020204030204" pitchFamily="34" charset="0"/>
              <a:ea typeface="Yu Gothic" panose="020B0400000000000000" pitchFamily="34" charset="-128"/>
            </a:endParaRPr>
          </a:p>
          <a:p>
            <a:pPr algn="ctr"/>
            <a:r>
              <a:rPr lang="fr-FR" sz="1800" b="1" dirty="0">
                <a:effectLst/>
                <a:latin typeface="Calibri" panose="020F0502020204030204" pitchFamily="34" charset="0"/>
                <a:ea typeface="Yu Gothic" panose="020B0400000000000000" pitchFamily="34" charset="-128"/>
              </a:rPr>
              <a:t>Immatriculée au RCS de Créteil sous le numéro 842 476 277</a:t>
            </a:r>
            <a:endParaRPr lang="fr-FR" sz="1600" dirty="0">
              <a:effectLst/>
              <a:latin typeface="Calibri" panose="020F0502020204030204" pitchFamily="34" charset="0"/>
              <a:ea typeface="Yu Gothic" panose="020B0400000000000000" pitchFamily="34" charset="-128"/>
            </a:endParaRPr>
          </a:p>
        </p:txBody>
      </p:sp>
    </p:spTree>
    <p:extLst>
      <p:ext uri="{BB962C8B-B14F-4D97-AF65-F5344CB8AC3E}">
        <p14:creationId xmlns:p14="http://schemas.microsoft.com/office/powerpoint/2010/main" val="248244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A9AEDD1-306E-BC4C-B9E0-FC6CBB5D52D0}"/>
              </a:ext>
            </a:extLst>
          </p:cNvPr>
          <p:cNvSpPr>
            <a:spLocks noGrp="1"/>
          </p:cNvSpPr>
          <p:nvPr>
            <p:ph type="body" sz="quarter" idx="11"/>
          </p:nvPr>
        </p:nvSpPr>
        <p:spPr/>
        <p:txBody>
          <a:bodyPr/>
          <a:lstStyle/>
          <a:p>
            <a:pPr algn="l" rtl="0"/>
            <a:r>
              <a:rPr lang="fr" b="0" i="0" u="none" baseline="0" dirty="0"/>
              <a:t>INTRODUCTION – L'ÉVOLUTION DE LA MARQUE BRIDGESTONE</a:t>
            </a:r>
          </a:p>
        </p:txBody>
      </p:sp>
      <p:pic>
        <p:nvPicPr>
          <p:cNvPr id="44" name="Picture 43">
            <a:extLst>
              <a:ext uri="{FF2B5EF4-FFF2-40B4-BE49-F238E27FC236}">
                <a16:creationId xmlns:a16="http://schemas.microsoft.com/office/drawing/2014/main" id="{90015439-4BF2-A07E-DA1D-6892695B97E4}"/>
              </a:ext>
            </a:extLst>
          </p:cNvPr>
          <p:cNvPicPr>
            <a:picLocks noChangeAspect="1"/>
          </p:cNvPicPr>
          <p:nvPr/>
        </p:nvPicPr>
        <p:blipFill>
          <a:blip r:embed="rId3"/>
          <a:stretch>
            <a:fillRect/>
          </a:stretch>
        </p:blipFill>
        <p:spPr>
          <a:xfrm>
            <a:off x="10835863" y="4223896"/>
            <a:ext cx="2197695" cy="154433"/>
          </a:xfrm>
          <a:prstGeom prst="rect">
            <a:avLst/>
          </a:prstGeom>
        </p:spPr>
      </p:pic>
      <p:pic>
        <p:nvPicPr>
          <p:cNvPr id="45" name="Picture 44">
            <a:extLst>
              <a:ext uri="{FF2B5EF4-FFF2-40B4-BE49-F238E27FC236}">
                <a16:creationId xmlns:a16="http://schemas.microsoft.com/office/drawing/2014/main" id="{BCB55C41-22F5-5E69-CC9E-D6C720F10E9F}"/>
              </a:ext>
            </a:extLst>
          </p:cNvPr>
          <p:cNvPicPr>
            <a:picLocks noChangeAspect="1"/>
          </p:cNvPicPr>
          <p:nvPr/>
        </p:nvPicPr>
        <p:blipFill>
          <a:blip r:embed="rId4"/>
          <a:stretch>
            <a:fillRect/>
          </a:stretch>
        </p:blipFill>
        <p:spPr>
          <a:xfrm>
            <a:off x="8645757" y="3138639"/>
            <a:ext cx="2000351" cy="141617"/>
          </a:xfrm>
          <a:prstGeom prst="rect">
            <a:avLst/>
          </a:prstGeom>
        </p:spPr>
      </p:pic>
      <p:pic>
        <p:nvPicPr>
          <p:cNvPr id="46" name="Picture 45">
            <a:extLst>
              <a:ext uri="{FF2B5EF4-FFF2-40B4-BE49-F238E27FC236}">
                <a16:creationId xmlns:a16="http://schemas.microsoft.com/office/drawing/2014/main" id="{C1A8881A-6A0C-B526-3524-988F987318FA}"/>
              </a:ext>
            </a:extLst>
          </p:cNvPr>
          <p:cNvPicPr>
            <a:picLocks noChangeAspect="1"/>
          </p:cNvPicPr>
          <p:nvPr/>
        </p:nvPicPr>
        <p:blipFill>
          <a:blip r:embed="rId5"/>
          <a:stretch>
            <a:fillRect/>
          </a:stretch>
        </p:blipFill>
        <p:spPr>
          <a:xfrm>
            <a:off x="8886077" y="4225126"/>
            <a:ext cx="1519715" cy="151971"/>
          </a:xfrm>
          <a:prstGeom prst="rect">
            <a:avLst/>
          </a:prstGeom>
        </p:spPr>
      </p:pic>
      <p:pic>
        <p:nvPicPr>
          <p:cNvPr id="47" name="Picture 46">
            <a:extLst>
              <a:ext uri="{FF2B5EF4-FFF2-40B4-BE49-F238E27FC236}">
                <a16:creationId xmlns:a16="http://schemas.microsoft.com/office/drawing/2014/main" id="{D0C53937-DDCF-97E7-B93C-DF0393D34E79}"/>
              </a:ext>
            </a:extLst>
          </p:cNvPr>
          <p:cNvPicPr>
            <a:picLocks noChangeAspect="1"/>
          </p:cNvPicPr>
          <p:nvPr/>
        </p:nvPicPr>
        <p:blipFill>
          <a:blip r:embed="rId6"/>
          <a:stretch>
            <a:fillRect/>
          </a:stretch>
        </p:blipFill>
        <p:spPr>
          <a:xfrm>
            <a:off x="17440922" y="7262891"/>
            <a:ext cx="1421943" cy="163845"/>
          </a:xfrm>
          <a:prstGeom prst="rect">
            <a:avLst/>
          </a:prstGeom>
        </p:spPr>
      </p:pic>
      <p:pic>
        <p:nvPicPr>
          <p:cNvPr id="48" name="Picture 47">
            <a:extLst>
              <a:ext uri="{FF2B5EF4-FFF2-40B4-BE49-F238E27FC236}">
                <a16:creationId xmlns:a16="http://schemas.microsoft.com/office/drawing/2014/main" id="{F2097811-9899-C1C4-E2C6-D8CA69C6F75E}"/>
              </a:ext>
            </a:extLst>
          </p:cNvPr>
          <p:cNvPicPr>
            <a:picLocks noChangeAspect="1"/>
          </p:cNvPicPr>
          <p:nvPr/>
        </p:nvPicPr>
        <p:blipFill>
          <a:blip r:embed="rId6"/>
          <a:stretch>
            <a:fillRect/>
          </a:stretch>
        </p:blipFill>
        <p:spPr>
          <a:xfrm>
            <a:off x="17435630" y="3835428"/>
            <a:ext cx="1421943" cy="163845"/>
          </a:xfrm>
          <a:prstGeom prst="rect">
            <a:avLst/>
          </a:prstGeom>
        </p:spPr>
      </p:pic>
      <p:pic>
        <p:nvPicPr>
          <p:cNvPr id="68" name="Picture 67">
            <a:extLst>
              <a:ext uri="{FF2B5EF4-FFF2-40B4-BE49-F238E27FC236}">
                <a16:creationId xmlns:a16="http://schemas.microsoft.com/office/drawing/2014/main" id="{9DC9D004-EC91-83B0-AB55-72D8D9DFE606}"/>
              </a:ext>
            </a:extLst>
          </p:cNvPr>
          <p:cNvPicPr>
            <a:picLocks noChangeAspect="1"/>
          </p:cNvPicPr>
          <p:nvPr/>
        </p:nvPicPr>
        <p:blipFill>
          <a:blip r:embed="rId7"/>
          <a:stretch>
            <a:fillRect/>
          </a:stretch>
        </p:blipFill>
        <p:spPr>
          <a:xfrm>
            <a:off x="8767267" y="3501956"/>
            <a:ext cx="1757331" cy="125524"/>
          </a:xfrm>
          <a:prstGeom prst="rect">
            <a:avLst/>
          </a:prstGeom>
        </p:spPr>
      </p:pic>
      <p:pic>
        <p:nvPicPr>
          <p:cNvPr id="76" name="Picture 75">
            <a:extLst>
              <a:ext uri="{FF2B5EF4-FFF2-40B4-BE49-F238E27FC236}">
                <a16:creationId xmlns:a16="http://schemas.microsoft.com/office/drawing/2014/main" id="{B6A9335D-1444-FEBA-0FA7-547D98F93B65}"/>
              </a:ext>
            </a:extLst>
          </p:cNvPr>
          <p:cNvPicPr>
            <a:picLocks noChangeAspect="1"/>
          </p:cNvPicPr>
          <p:nvPr/>
        </p:nvPicPr>
        <p:blipFill>
          <a:blip r:embed="rId8"/>
          <a:stretch>
            <a:fillRect/>
          </a:stretch>
        </p:blipFill>
        <p:spPr>
          <a:xfrm>
            <a:off x="6871354" y="4225673"/>
            <a:ext cx="1418243" cy="150876"/>
          </a:xfrm>
          <a:prstGeom prst="rect">
            <a:avLst/>
          </a:prstGeom>
        </p:spPr>
      </p:pic>
      <p:pic>
        <p:nvPicPr>
          <p:cNvPr id="78" name="Picture 77">
            <a:extLst>
              <a:ext uri="{FF2B5EF4-FFF2-40B4-BE49-F238E27FC236}">
                <a16:creationId xmlns:a16="http://schemas.microsoft.com/office/drawing/2014/main" id="{901BE365-AF40-438F-CE3B-8983EEC5FA11}"/>
              </a:ext>
            </a:extLst>
          </p:cNvPr>
          <p:cNvPicPr>
            <a:picLocks noChangeAspect="1"/>
          </p:cNvPicPr>
          <p:nvPr/>
        </p:nvPicPr>
        <p:blipFill>
          <a:blip r:embed="rId8"/>
          <a:stretch>
            <a:fillRect/>
          </a:stretch>
        </p:blipFill>
        <p:spPr>
          <a:xfrm>
            <a:off x="6871354" y="7269375"/>
            <a:ext cx="1418243" cy="150876"/>
          </a:xfrm>
          <a:prstGeom prst="rect">
            <a:avLst/>
          </a:prstGeom>
        </p:spPr>
      </p:pic>
      <p:pic>
        <p:nvPicPr>
          <p:cNvPr id="79" name="Picture 78">
            <a:extLst>
              <a:ext uri="{FF2B5EF4-FFF2-40B4-BE49-F238E27FC236}">
                <a16:creationId xmlns:a16="http://schemas.microsoft.com/office/drawing/2014/main" id="{CDA5E841-E744-3867-4E5F-180BEC1608AC}"/>
              </a:ext>
            </a:extLst>
          </p:cNvPr>
          <p:cNvPicPr>
            <a:picLocks noChangeAspect="1"/>
          </p:cNvPicPr>
          <p:nvPr/>
        </p:nvPicPr>
        <p:blipFill>
          <a:blip r:embed="rId7"/>
          <a:stretch>
            <a:fillRect/>
          </a:stretch>
        </p:blipFill>
        <p:spPr>
          <a:xfrm>
            <a:off x="4630428" y="4238351"/>
            <a:ext cx="1757331" cy="125524"/>
          </a:xfrm>
          <a:prstGeom prst="rect">
            <a:avLst/>
          </a:prstGeom>
        </p:spPr>
      </p:pic>
      <p:pic>
        <p:nvPicPr>
          <p:cNvPr id="80" name="Picture 79">
            <a:extLst>
              <a:ext uri="{FF2B5EF4-FFF2-40B4-BE49-F238E27FC236}">
                <a16:creationId xmlns:a16="http://schemas.microsoft.com/office/drawing/2014/main" id="{97899F22-A37F-A07E-B832-FF3416C82856}"/>
              </a:ext>
            </a:extLst>
          </p:cNvPr>
          <p:cNvPicPr>
            <a:picLocks noChangeAspect="1"/>
          </p:cNvPicPr>
          <p:nvPr/>
        </p:nvPicPr>
        <p:blipFill>
          <a:blip r:embed="rId7"/>
          <a:stretch>
            <a:fillRect/>
          </a:stretch>
        </p:blipFill>
        <p:spPr>
          <a:xfrm>
            <a:off x="4630428" y="7282051"/>
            <a:ext cx="1757331" cy="125524"/>
          </a:xfrm>
          <a:prstGeom prst="rect">
            <a:avLst/>
          </a:prstGeom>
        </p:spPr>
      </p:pic>
      <p:sp>
        <p:nvSpPr>
          <p:cNvPr id="81" name="Google Shape;729;p10">
            <a:extLst>
              <a:ext uri="{FF2B5EF4-FFF2-40B4-BE49-F238E27FC236}">
                <a16:creationId xmlns:a16="http://schemas.microsoft.com/office/drawing/2014/main" id="{6024AA8E-7FEA-BDB5-CB93-BFCD5E3677C7}"/>
              </a:ext>
            </a:extLst>
          </p:cNvPr>
          <p:cNvSpPr txBox="1">
            <a:spLocks/>
          </p:cNvSpPr>
          <p:nvPr/>
        </p:nvSpPr>
        <p:spPr>
          <a:xfrm>
            <a:off x="979104" y="431038"/>
            <a:ext cx="17962314" cy="1319099"/>
          </a:xfrm>
          <a:prstGeom prst="rect">
            <a:avLst/>
          </a:prstGeom>
          <a:noFill/>
          <a:ln>
            <a:noFill/>
          </a:ln>
        </p:spPr>
        <p:txBody>
          <a:bodyPr spcFirstLastPara="1" wrap="square" lIns="0" tIns="0" rIns="0" bIns="0" anchor="ctr" anchorCtr="0">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fr" sz="2800" b="1" i="0" u="none" kern="0" baseline="0" dirty="0">
                <a:solidFill>
                  <a:sysClr val="windowText" lastClr="000000"/>
                </a:solidFill>
                <a:latin typeface="DINPro-Bold" panose="020B0504020101020102" pitchFamily="34" charset="0"/>
                <a:ea typeface="DINPro-Bold" panose="020B0504020101020102" pitchFamily="34" charset="0"/>
                <a:cs typeface="DINPro-Bold" panose="020B0504020101020102" pitchFamily="34" charset="0"/>
              </a:rPr>
              <a:t>ARCHITECTURE DES MARQUES DE PRODUITS CONSOMMATEURS</a:t>
            </a:r>
          </a:p>
          <a:p>
            <a:pPr algn="l" rtl="0"/>
            <a:r>
              <a:rPr lang="fr" sz="2800" b="1" i="0" u="none" kern="0" baseline="0" dirty="0">
                <a:solidFill>
                  <a:sysClr val="windowText" lastClr="000000"/>
                </a:solidFill>
                <a:latin typeface="DINPro-Bold" panose="020B0504020101020102" pitchFamily="34" charset="0"/>
                <a:ea typeface="DINPro-Bold" panose="020B0504020101020102" pitchFamily="34" charset="0"/>
                <a:cs typeface="DINPro-Bold" panose="020B0504020101020102" pitchFamily="34" charset="0"/>
              </a:rPr>
              <a:t>PASSER D'UNE APPROCHE CENTRÉE SUR LE PNEU À UNE APPROCHE CENTRÉE SUR LE CONSOMMATEUR</a:t>
            </a:r>
          </a:p>
        </p:txBody>
      </p:sp>
      <p:sp>
        <p:nvSpPr>
          <p:cNvPr id="82" name="Rectangle 81">
            <a:extLst>
              <a:ext uri="{FF2B5EF4-FFF2-40B4-BE49-F238E27FC236}">
                <a16:creationId xmlns:a16="http://schemas.microsoft.com/office/drawing/2014/main" id="{A2DCA88A-69BB-17D6-43A6-30953A26E3EC}"/>
              </a:ext>
            </a:extLst>
          </p:cNvPr>
          <p:cNvSpPr/>
          <p:nvPr/>
        </p:nvSpPr>
        <p:spPr>
          <a:xfrm>
            <a:off x="847406" y="1910891"/>
            <a:ext cx="15044236" cy="707886"/>
          </a:xfrm>
          <a:prstGeom prst="rect">
            <a:avLst/>
          </a:prstGeom>
        </p:spPr>
        <p:txBody>
          <a:bodyPr wrap="square">
            <a:spAutoFit/>
          </a:bodyPr>
          <a:lstStyle/>
          <a:p>
            <a:pPr marR="4188" algn="l" rtl="0">
              <a:spcAft>
                <a:spcPts val="989"/>
              </a:spcAft>
              <a:buClr>
                <a:schemeClr val="dk1"/>
              </a:buClr>
              <a:buSzPts val="1400"/>
            </a:pPr>
            <a:r>
              <a:rPr lang="fr" sz="2000" b="0" i="0" u="none" baseline="0" dirty="0">
                <a:solidFill>
                  <a:schemeClr val="dk1"/>
                </a:solidFill>
                <a:latin typeface="DINPro" panose="020B0504020101020102" pitchFamily="34" charset="0"/>
                <a:ea typeface="DINPro" panose="020B0504020101020102" pitchFamily="34" charset="0"/>
                <a:cs typeface="DINPro" panose="020B0504020101020102" pitchFamily="34" charset="0"/>
              </a:rPr>
              <a:t>Il en résulte une réduction du nombre de marques de produits et une concentration sur le portefeuille de produits de première ligne avec le retrait d'Alenza, Noranza et Ecopia</a:t>
            </a:r>
          </a:p>
        </p:txBody>
      </p:sp>
      <p:pic>
        <p:nvPicPr>
          <p:cNvPr id="83" name="Picture 82">
            <a:extLst>
              <a:ext uri="{FF2B5EF4-FFF2-40B4-BE49-F238E27FC236}">
                <a16:creationId xmlns:a16="http://schemas.microsoft.com/office/drawing/2014/main" id="{DA6F0DDA-6C29-05BE-3348-C5CD23A1C4F6}"/>
              </a:ext>
            </a:extLst>
          </p:cNvPr>
          <p:cNvPicPr>
            <a:picLocks noChangeAspect="1"/>
          </p:cNvPicPr>
          <p:nvPr/>
        </p:nvPicPr>
        <p:blipFill>
          <a:blip r:embed="rId9"/>
          <a:stretch>
            <a:fillRect/>
          </a:stretch>
        </p:blipFill>
        <p:spPr>
          <a:xfrm>
            <a:off x="11563380" y="4706004"/>
            <a:ext cx="725499" cy="860474"/>
          </a:xfrm>
          <a:prstGeom prst="rect">
            <a:avLst/>
          </a:prstGeom>
        </p:spPr>
      </p:pic>
      <p:pic>
        <p:nvPicPr>
          <p:cNvPr id="84" name="Picture 83">
            <a:extLst>
              <a:ext uri="{FF2B5EF4-FFF2-40B4-BE49-F238E27FC236}">
                <a16:creationId xmlns:a16="http://schemas.microsoft.com/office/drawing/2014/main" id="{42375AF9-5BEF-D8DB-9E5E-9B0E1FAE8561}"/>
              </a:ext>
            </a:extLst>
          </p:cNvPr>
          <p:cNvPicPr>
            <a:picLocks noChangeAspect="1"/>
          </p:cNvPicPr>
          <p:nvPr/>
        </p:nvPicPr>
        <p:blipFill>
          <a:blip r:embed="rId10"/>
          <a:stretch>
            <a:fillRect/>
          </a:stretch>
        </p:blipFill>
        <p:spPr>
          <a:xfrm>
            <a:off x="13773484" y="4790999"/>
            <a:ext cx="740293" cy="740293"/>
          </a:xfrm>
          <a:prstGeom prst="rect">
            <a:avLst/>
          </a:prstGeom>
        </p:spPr>
      </p:pic>
      <p:pic>
        <p:nvPicPr>
          <p:cNvPr id="85" name="Picture 84">
            <a:extLst>
              <a:ext uri="{FF2B5EF4-FFF2-40B4-BE49-F238E27FC236}">
                <a16:creationId xmlns:a16="http://schemas.microsoft.com/office/drawing/2014/main" id="{A557FC4C-7F2F-FD08-AB70-7ADD955FFF24}"/>
              </a:ext>
            </a:extLst>
          </p:cNvPr>
          <p:cNvPicPr>
            <a:picLocks noChangeAspect="1"/>
          </p:cNvPicPr>
          <p:nvPr/>
        </p:nvPicPr>
        <p:blipFill>
          <a:blip r:embed="rId11"/>
          <a:stretch>
            <a:fillRect/>
          </a:stretch>
        </p:blipFill>
        <p:spPr>
          <a:xfrm>
            <a:off x="15683989" y="4852083"/>
            <a:ext cx="742280" cy="653914"/>
          </a:xfrm>
          <a:prstGeom prst="rect">
            <a:avLst/>
          </a:prstGeom>
        </p:spPr>
      </p:pic>
      <p:pic>
        <p:nvPicPr>
          <p:cNvPr id="87" name="Picture 86">
            <a:extLst>
              <a:ext uri="{FF2B5EF4-FFF2-40B4-BE49-F238E27FC236}">
                <a16:creationId xmlns:a16="http://schemas.microsoft.com/office/drawing/2014/main" id="{1223B5FD-4324-E115-B9CD-7F8A383352BF}"/>
              </a:ext>
            </a:extLst>
          </p:cNvPr>
          <p:cNvPicPr>
            <a:picLocks noChangeAspect="1"/>
          </p:cNvPicPr>
          <p:nvPr/>
        </p:nvPicPr>
        <p:blipFill>
          <a:blip r:embed="rId12"/>
          <a:stretch>
            <a:fillRect/>
          </a:stretch>
        </p:blipFill>
        <p:spPr>
          <a:xfrm>
            <a:off x="9239033" y="4790988"/>
            <a:ext cx="740305" cy="740305"/>
          </a:xfrm>
          <a:prstGeom prst="rect">
            <a:avLst/>
          </a:prstGeom>
        </p:spPr>
      </p:pic>
      <p:pic>
        <p:nvPicPr>
          <p:cNvPr id="88" name="Picture 87">
            <a:extLst>
              <a:ext uri="{FF2B5EF4-FFF2-40B4-BE49-F238E27FC236}">
                <a16:creationId xmlns:a16="http://schemas.microsoft.com/office/drawing/2014/main" id="{5FC1021C-9FFA-839E-23C4-CF2EC5155DD8}"/>
              </a:ext>
            </a:extLst>
          </p:cNvPr>
          <p:cNvPicPr>
            <a:picLocks noChangeAspect="1"/>
          </p:cNvPicPr>
          <p:nvPr/>
        </p:nvPicPr>
        <p:blipFill>
          <a:blip r:embed="rId13"/>
          <a:stretch>
            <a:fillRect/>
          </a:stretch>
        </p:blipFill>
        <p:spPr>
          <a:xfrm>
            <a:off x="5138935" y="4864283"/>
            <a:ext cx="740305" cy="636663"/>
          </a:xfrm>
          <a:prstGeom prst="rect">
            <a:avLst/>
          </a:prstGeom>
        </p:spPr>
      </p:pic>
      <p:pic>
        <p:nvPicPr>
          <p:cNvPr id="89" name="Picture 88">
            <a:extLst>
              <a:ext uri="{FF2B5EF4-FFF2-40B4-BE49-F238E27FC236}">
                <a16:creationId xmlns:a16="http://schemas.microsoft.com/office/drawing/2014/main" id="{5B3346AD-2459-8B9F-ABD7-5420AC0ACBD4}"/>
              </a:ext>
            </a:extLst>
          </p:cNvPr>
          <p:cNvPicPr>
            <a:picLocks noChangeAspect="1"/>
          </p:cNvPicPr>
          <p:nvPr/>
        </p:nvPicPr>
        <p:blipFill>
          <a:blip r:embed="rId14"/>
          <a:stretch>
            <a:fillRect/>
          </a:stretch>
        </p:blipFill>
        <p:spPr>
          <a:xfrm>
            <a:off x="7213489" y="4865780"/>
            <a:ext cx="740305" cy="634547"/>
          </a:xfrm>
          <a:prstGeom prst="rect">
            <a:avLst/>
          </a:prstGeom>
        </p:spPr>
      </p:pic>
      <p:sp>
        <p:nvSpPr>
          <p:cNvPr id="90" name="Google Shape;695;p7">
            <a:extLst>
              <a:ext uri="{FF2B5EF4-FFF2-40B4-BE49-F238E27FC236}">
                <a16:creationId xmlns:a16="http://schemas.microsoft.com/office/drawing/2014/main" id="{F9064F01-5B1A-919A-9681-4B16A1DD1C55}"/>
              </a:ext>
            </a:extLst>
          </p:cNvPr>
          <p:cNvSpPr txBox="1">
            <a:spLocks/>
          </p:cNvSpPr>
          <p:nvPr/>
        </p:nvSpPr>
        <p:spPr>
          <a:xfrm flipH="1">
            <a:off x="532267" y="4395932"/>
            <a:ext cx="3812743" cy="1823051"/>
          </a:xfrm>
          <a:prstGeom prst="rect">
            <a:avLst/>
          </a:prstGeom>
          <a:noFill/>
          <a:ln>
            <a:noFill/>
          </a:ln>
        </p:spPr>
        <p:txBody>
          <a:bodyPr spcFirstLastPara="1" wrap="square" lIns="150756" tIns="75357" rIns="150756" bIns="75357" anchor="t" anchorCtr="0">
            <a:spAutoFit/>
          </a:bodyPr>
          <a:lstStyle/>
          <a:p>
            <a:pPr algn="l" rtl="0">
              <a:spcAft>
                <a:spcPts val="989"/>
              </a:spcAft>
              <a:buSzPts val="1100"/>
            </a:pPr>
            <a:r>
              <a:rPr lang="fr" sz="2500" b="1" i="0" u="none" spc="82" baseline="0" dirty="0">
                <a:latin typeface="DINPro" panose="020B0504020101020102" pitchFamily="34" charset="0"/>
                <a:ea typeface="DINPro" panose="020B0504020101020102" pitchFamily="34" charset="0"/>
                <a:cs typeface="DINPro" panose="020B0504020101020102" pitchFamily="34" charset="0"/>
                <a:sym typeface="Calibri"/>
              </a:rPr>
              <a:t>Avant</a:t>
            </a:r>
          </a:p>
          <a:p>
            <a:pPr algn="l" rtl="0">
              <a:spcAft>
                <a:spcPts val="989"/>
              </a:spcAft>
              <a:buSzPts val="1100"/>
            </a:pPr>
            <a:r>
              <a:rPr lang="fr" sz="2200" b="0" i="0" u="none" baseline="0" dirty="0">
                <a:latin typeface="DINPro" panose="020B0504020101020102" pitchFamily="34" charset="0"/>
                <a:ea typeface="DINPro" panose="020B0504020101020102" pitchFamily="34" charset="0"/>
                <a:cs typeface="DINPro" panose="020B0504020101020102" pitchFamily="34" charset="0"/>
                <a:sym typeface="Calibri"/>
              </a:rPr>
              <a:t>Marque de produits représentant un mélange de saisons et d'applications.</a:t>
            </a:r>
          </a:p>
        </p:txBody>
      </p:sp>
      <p:sp>
        <p:nvSpPr>
          <p:cNvPr id="91" name="Google Shape;695;p7">
            <a:extLst>
              <a:ext uri="{FF2B5EF4-FFF2-40B4-BE49-F238E27FC236}">
                <a16:creationId xmlns:a16="http://schemas.microsoft.com/office/drawing/2014/main" id="{91B26BC0-615D-DB35-973B-60E0D2F967E1}"/>
              </a:ext>
            </a:extLst>
          </p:cNvPr>
          <p:cNvSpPr txBox="1">
            <a:spLocks/>
          </p:cNvSpPr>
          <p:nvPr/>
        </p:nvSpPr>
        <p:spPr>
          <a:xfrm flipH="1">
            <a:off x="532268" y="7599967"/>
            <a:ext cx="3443942" cy="2147604"/>
          </a:xfrm>
          <a:prstGeom prst="rect">
            <a:avLst/>
          </a:prstGeom>
          <a:noFill/>
          <a:ln>
            <a:noFill/>
          </a:ln>
        </p:spPr>
        <p:txBody>
          <a:bodyPr spcFirstLastPara="1" wrap="square" lIns="150756" tIns="75357" rIns="150756" bIns="75357" anchor="t" anchorCtr="0">
            <a:spAutoFit/>
          </a:bodyPr>
          <a:lstStyle/>
          <a:p>
            <a:pPr algn="l" rtl="0">
              <a:spcAft>
                <a:spcPts val="989"/>
              </a:spcAft>
              <a:buSzPts val="1100"/>
            </a:pPr>
            <a:r>
              <a:rPr lang="fr" sz="2500" b="1" i="0" u="none" spc="82" baseline="0" dirty="0">
                <a:latin typeface="DINPro" panose="020B0504020101020102" pitchFamily="34" charset="0"/>
                <a:ea typeface="DINPro" panose="020B0504020101020102" pitchFamily="34" charset="0"/>
                <a:cs typeface="DINPro" panose="020B0504020101020102" pitchFamily="34" charset="0"/>
                <a:sym typeface="Calibri"/>
              </a:rPr>
              <a:t>Aujourd'hui</a:t>
            </a:r>
          </a:p>
          <a:p>
            <a:pPr algn="l" rtl="0">
              <a:spcAft>
                <a:spcPts val="989"/>
              </a:spcAft>
              <a:buSzPts val="1100"/>
            </a:pPr>
            <a:r>
              <a:rPr lang="fr" sz="2200" b="0" i="0" u="none" baseline="0" dirty="0">
                <a:latin typeface="DINPro" panose="020B0504020101020102" pitchFamily="34" charset="0"/>
                <a:ea typeface="DINPro" panose="020B0504020101020102" pitchFamily="34" charset="0"/>
                <a:cs typeface="DINPro" panose="020B0504020101020102" pitchFamily="34" charset="0"/>
                <a:sym typeface="Calibri"/>
              </a:rPr>
              <a:t>Marque de produits représentant l'utilisation </a:t>
            </a:r>
            <a:br>
              <a:rPr lang="fr" sz="2200" dirty="0">
                <a:latin typeface="DINPro" panose="020B0504020101020102" pitchFamily="34" charset="0"/>
                <a:cs typeface="DINPro" panose="020B0504020101020102" pitchFamily="34" charset="0"/>
                <a:sym typeface="Calibri"/>
              </a:rPr>
            </a:br>
            <a:r>
              <a:rPr lang="fr" sz="2200" b="0" i="0" u="none" baseline="0" dirty="0">
                <a:latin typeface="DINPro" panose="020B0504020101020102" pitchFamily="34" charset="0"/>
                <a:ea typeface="DINPro" panose="020B0504020101020102" pitchFamily="34" charset="0"/>
                <a:cs typeface="DINPro" panose="020B0504020101020102" pitchFamily="34" charset="0"/>
                <a:sym typeface="Calibri"/>
              </a:rPr>
              <a:t>Point d'entrée - &gt; Besoin du consommateur.</a:t>
            </a:r>
          </a:p>
        </p:txBody>
      </p:sp>
      <p:pic>
        <p:nvPicPr>
          <p:cNvPr id="92" name="Picture 91">
            <a:extLst>
              <a:ext uri="{FF2B5EF4-FFF2-40B4-BE49-F238E27FC236}">
                <a16:creationId xmlns:a16="http://schemas.microsoft.com/office/drawing/2014/main" id="{F0398E11-C20A-0B46-EB67-81D707EEBCDF}"/>
              </a:ext>
            </a:extLst>
          </p:cNvPr>
          <p:cNvPicPr>
            <a:picLocks noChangeAspect="1"/>
          </p:cNvPicPr>
          <p:nvPr/>
        </p:nvPicPr>
        <p:blipFill>
          <a:blip r:embed="rId15"/>
          <a:stretch>
            <a:fillRect/>
          </a:stretch>
        </p:blipFill>
        <p:spPr>
          <a:xfrm>
            <a:off x="15301992" y="3845624"/>
            <a:ext cx="1506271" cy="143454"/>
          </a:xfrm>
          <a:prstGeom prst="rect">
            <a:avLst/>
          </a:prstGeom>
        </p:spPr>
      </p:pic>
      <p:pic>
        <p:nvPicPr>
          <p:cNvPr id="93" name="Picture 92">
            <a:extLst>
              <a:ext uri="{FF2B5EF4-FFF2-40B4-BE49-F238E27FC236}">
                <a16:creationId xmlns:a16="http://schemas.microsoft.com/office/drawing/2014/main" id="{641E63E8-2A39-1FE4-CA09-A781D277453D}"/>
              </a:ext>
            </a:extLst>
          </p:cNvPr>
          <p:cNvPicPr>
            <a:picLocks noChangeAspect="1"/>
          </p:cNvPicPr>
          <p:nvPr/>
        </p:nvPicPr>
        <p:blipFill>
          <a:blip r:embed="rId16"/>
          <a:stretch>
            <a:fillRect/>
          </a:stretch>
        </p:blipFill>
        <p:spPr>
          <a:xfrm>
            <a:off x="15260759" y="4222390"/>
            <a:ext cx="1588740" cy="157443"/>
          </a:xfrm>
          <a:prstGeom prst="rect">
            <a:avLst/>
          </a:prstGeom>
        </p:spPr>
      </p:pic>
      <p:pic>
        <p:nvPicPr>
          <p:cNvPr id="94" name="Picture 93">
            <a:extLst>
              <a:ext uri="{FF2B5EF4-FFF2-40B4-BE49-F238E27FC236}">
                <a16:creationId xmlns:a16="http://schemas.microsoft.com/office/drawing/2014/main" id="{B69D1CDB-CD11-C68F-E0E3-78D6B493FC45}"/>
              </a:ext>
            </a:extLst>
          </p:cNvPr>
          <p:cNvPicPr>
            <a:picLocks noChangeAspect="1"/>
          </p:cNvPicPr>
          <p:nvPr/>
        </p:nvPicPr>
        <p:blipFill>
          <a:blip r:embed="rId17"/>
          <a:stretch>
            <a:fillRect/>
          </a:stretch>
        </p:blipFill>
        <p:spPr>
          <a:xfrm>
            <a:off x="8860000" y="3830094"/>
            <a:ext cx="1571866" cy="188847"/>
          </a:xfrm>
          <a:prstGeom prst="rect">
            <a:avLst/>
          </a:prstGeom>
        </p:spPr>
      </p:pic>
      <p:pic>
        <p:nvPicPr>
          <p:cNvPr id="95" name="Picture 94">
            <a:extLst>
              <a:ext uri="{FF2B5EF4-FFF2-40B4-BE49-F238E27FC236}">
                <a16:creationId xmlns:a16="http://schemas.microsoft.com/office/drawing/2014/main" id="{83C51449-6C63-BB6B-AC9D-EF889519C290}"/>
              </a:ext>
            </a:extLst>
          </p:cNvPr>
          <p:cNvPicPr>
            <a:picLocks noChangeAspect="1"/>
          </p:cNvPicPr>
          <p:nvPr/>
        </p:nvPicPr>
        <p:blipFill>
          <a:blip r:embed="rId15"/>
          <a:stretch>
            <a:fillRect/>
          </a:stretch>
        </p:blipFill>
        <p:spPr>
          <a:xfrm>
            <a:off x="17393466" y="3444094"/>
            <a:ext cx="1506271" cy="143454"/>
          </a:xfrm>
          <a:prstGeom prst="rect">
            <a:avLst/>
          </a:prstGeom>
        </p:spPr>
      </p:pic>
      <p:pic>
        <p:nvPicPr>
          <p:cNvPr id="96" name="Picture 95">
            <a:extLst>
              <a:ext uri="{FF2B5EF4-FFF2-40B4-BE49-F238E27FC236}">
                <a16:creationId xmlns:a16="http://schemas.microsoft.com/office/drawing/2014/main" id="{272A0BDB-CDB9-4A77-3C8B-96E9CC8F94AB}"/>
              </a:ext>
            </a:extLst>
          </p:cNvPr>
          <p:cNvPicPr>
            <a:picLocks noChangeAspect="1"/>
          </p:cNvPicPr>
          <p:nvPr/>
        </p:nvPicPr>
        <p:blipFill>
          <a:blip r:embed="rId15"/>
          <a:stretch>
            <a:fillRect/>
          </a:stretch>
        </p:blipFill>
        <p:spPr>
          <a:xfrm>
            <a:off x="13390495" y="4229386"/>
            <a:ext cx="1506271" cy="143454"/>
          </a:xfrm>
          <a:prstGeom prst="rect">
            <a:avLst/>
          </a:prstGeom>
        </p:spPr>
      </p:pic>
      <p:cxnSp>
        <p:nvCxnSpPr>
          <p:cNvPr id="97" name="Google Shape;703;p7">
            <a:extLst>
              <a:ext uri="{FF2B5EF4-FFF2-40B4-BE49-F238E27FC236}">
                <a16:creationId xmlns:a16="http://schemas.microsoft.com/office/drawing/2014/main" id="{E858F93A-4A6D-DFB9-40D0-4C1FAD99109C}"/>
              </a:ext>
            </a:extLst>
          </p:cNvPr>
          <p:cNvCxnSpPr>
            <a:cxnSpLocks/>
          </p:cNvCxnSpPr>
          <p:nvPr/>
        </p:nvCxnSpPr>
        <p:spPr>
          <a:xfrm>
            <a:off x="613413" y="6740939"/>
            <a:ext cx="18877275" cy="0"/>
          </a:xfrm>
          <a:prstGeom prst="straightConnector1">
            <a:avLst/>
          </a:prstGeom>
          <a:noFill/>
          <a:ln w="9525" cap="flat" cmpd="sng">
            <a:solidFill>
              <a:schemeClr val="bg1">
                <a:lumMod val="75000"/>
              </a:schemeClr>
            </a:solidFill>
            <a:prstDash val="solid"/>
            <a:miter lim="800000"/>
            <a:headEnd type="none" w="sm" len="sm"/>
            <a:tailEnd type="none" w="sm" len="sm"/>
          </a:ln>
        </p:spPr>
      </p:cxnSp>
      <p:pic>
        <p:nvPicPr>
          <p:cNvPr id="105" name="Picture 104">
            <a:extLst>
              <a:ext uri="{FF2B5EF4-FFF2-40B4-BE49-F238E27FC236}">
                <a16:creationId xmlns:a16="http://schemas.microsoft.com/office/drawing/2014/main" id="{99D2B050-586E-1EA7-4323-A1FE3A1BB93E}"/>
              </a:ext>
            </a:extLst>
          </p:cNvPr>
          <p:cNvPicPr>
            <a:picLocks noChangeAspect="1"/>
          </p:cNvPicPr>
          <p:nvPr/>
        </p:nvPicPr>
        <p:blipFill>
          <a:blip r:embed="rId16"/>
          <a:stretch>
            <a:fillRect/>
          </a:stretch>
        </p:blipFill>
        <p:spPr>
          <a:xfrm>
            <a:off x="17352233" y="4222390"/>
            <a:ext cx="1588740" cy="157443"/>
          </a:xfrm>
          <a:prstGeom prst="rect">
            <a:avLst/>
          </a:prstGeom>
        </p:spPr>
      </p:pic>
      <p:pic>
        <p:nvPicPr>
          <p:cNvPr id="107" name="Picture 106">
            <a:extLst>
              <a:ext uri="{FF2B5EF4-FFF2-40B4-BE49-F238E27FC236}">
                <a16:creationId xmlns:a16="http://schemas.microsoft.com/office/drawing/2014/main" id="{E35148A3-8920-EAA9-609B-4CD69C7B0FE9}"/>
              </a:ext>
            </a:extLst>
          </p:cNvPr>
          <p:cNvPicPr>
            <a:picLocks noChangeAspect="1"/>
          </p:cNvPicPr>
          <p:nvPr/>
        </p:nvPicPr>
        <p:blipFill>
          <a:blip r:embed="rId10"/>
          <a:stretch>
            <a:fillRect/>
          </a:stretch>
        </p:blipFill>
        <p:spPr>
          <a:xfrm>
            <a:off x="14648985" y="7830385"/>
            <a:ext cx="740293" cy="740293"/>
          </a:xfrm>
          <a:prstGeom prst="rect">
            <a:avLst/>
          </a:prstGeom>
        </p:spPr>
      </p:pic>
      <p:pic>
        <p:nvPicPr>
          <p:cNvPr id="110" name="Picture 109">
            <a:extLst>
              <a:ext uri="{FF2B5EF4-FFF2-40B4-BE49-F238E27FC236}">
                <a16:creationId xmlns:a16="http://schemas.microsoft.com/office/drawing/2014/main" id="{987B8E7A-2A6C-547F-7A0F-F5C62CD8B323}"/>
              </a:ext>
            </a:extLst>
          </p:cNvPr>
          <p:cNvPicPr>
            <a:picLocks noChangeAspect="1"/>
          </p:cNvPicPr>
          <p:nvPr/>
        </p:nvPicPr>
        <p:blipFill>
          <a:blip r:embed="rId13"/>
          <a:stretch>
            <a:fillRect/>
          </a:stretch>
        </p:blipFill>
        <p:spPr>
          <a:xfrm>
            <a:off x="5138935" y="7882200"/>
            <a:ext cx="740305" cy="636663"/>
          </a:xfrm>
          <a:prstGeom prst="rect">
            <a:avLst/>
          </a:prstGeom>
        </p:spPr>
      </p:pic>
      <p:pic>
        <p:nvPicPr>
          <p:cNvPr id="111" name="Picture 110">
            <a:extLst>
              <a:ext uri="{FF2B5EF4-FFF2-40B4-BE49-F238E27FC236}">
                <a16:creationId xmlns:a16="http://schemas.microsoft.com/office/drawing/2014/main" id="{24141314-E268-A8B3-9952-B921B642D330}"/>
              </a:ext>
            </a:extLst>
          </p:cNvPr>
          <p:cNvPicPr>
            <a:picLocks noChangeAspect="1"/>
          </p:cNvPicPr>
          <p:nvPr/>
        </p:nvPicPr>
        <p:blipFill>
          <a:blip r:embed="rId14"/>
          <a:stretch>
            <a:fillRect/>
          </a:stretch>
        </p:blipFill>
        <p:spPr>
          <a:xfrm>
            <a:off x="7213489" y="7883258"/>
            <a:ext cx="740305" cy="634547"/>
          </a:xfrm>
          <a:prstGeom prst="rect">
            <a:avLst/>
          </a:prstGeom>
        </p:spPr>
      </p:pic>
      <p:pic>
        <p:nvPicPr>
          <p:cNvPr id="112" name="Picture 111">
            <a:extLst>
              <a:ext uri="{FF2B5EF4-FFF2-40B4-BE49-F238E27FC236}">
                <a16:creationId xmlns:a16="http://schemas.microsoft.com/office/drawing/2014/main" id="{85C9F727-5C01-E356-28E7-625178D5161F}"/>
              </a:ext>
            </a:extLst>
          </p:cNvPr>
          <p:cNvPicPr>
            <a:picLocks noChangeAspect="1"/>
          </p:cNvPicPr>
          <p:nvPr/>
        </p:nvPicPr>
        <p:blipFill>
          <a:blip r:embed="rId15"/>
          <a:stretch>
            <a:fillRect/>
          </a:stretch>
        </p:blipFill>
        <p:spPr>
          <a:xfrm>
            <a:off x="14265996" y="7273086"/>
            <a:ext cx="1506271" cy="143454"/>
          </a:xfrm>
          <a:prstGeom prst="rect">
            <a:avLst/>
          </a:prstGeom>
        </p:spPr>
      </p:pic>
      <p:cxnSp>
        <p:nvCxnSpPr>
          <p:cNvPr id="121" name="Google Shape;703;p7">
            <a:extLst>
              <a:ext uri="{FF2B5EF4-FFF2-40B4-BE49-F238E27FC236}">
                <a16:creationId xmlns:a16="http://schemas.microsoft.com/office/drawing/2014/main" id="{F5DE95FD-6757-4AD4-919B-5A31F6AB0247}"/>
              </a:ext>
            </a:extLst>
          </p:cNvPr>
          <p:cNvCxnSpPr>
            <a:cxnSpLocks/>
          </p:cNvCxnSpPr>
          <p:nvPr/>
        </p:nvCxnSpPr>
        <p:spPr>
          <a:xfrm flipV="1">
            <a:off x="6629556" y="3520677"/>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2" name="Google Shape;703;p7">
            <a:extLst>
              <a:ext uri="{FF2B5EF4-FFF2-40B4-BE49-F238E27FC236}">
                <a16:creationId xmlns:a16="http://schemas.microsoft.com/office/drawing/2014/main" id="{51C0471A-5EF6-18D5-719A-3821B9767F13}"/>
              </a:ext>
            </a:extLst>
          </p:cNvPr>
          <p:cNvCxnSpPr>
            <a:cxnSpLocks/>
          </p:cNvCxnSpPr>
          <p:nvPr/>
        </p:nvCxnSpPr>
        <p:spPr>
          <a:xfrm flipV="1">
            <a:off x="8542688" y="3520677"/>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3" name="Google Shape;703;p7">
            <a:extLst>
              <a:ext uri="{FF2B5EF4-FFF2-40B4-BE49-F238E27FC236}">
                <a16:creationId xmlns:a16="http://schemas.microsoft.com/office/drawing/2014/main" id="{F9ED3579-5A50-3845-DD5F-C06D13E2694B}"/>
              </a:ext>
            </a:extLst>
          </p:cNvPr>
          <p:cNvCxnSpPr>
            <a:cxnSpLocks/>
          </p:cNvCxnSpPr>
          <p:nvPr/>
        </p:nvCxnSpPr>
        <p:spPr>
          <a:xfrm flipV="1">
            <a:off x="10650375" y="3520677"/>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4" name="Google Shape;703;p7">
            <a:extLst>
              <a:ext uri="{FF2B5EF4-FFF2-40B4-BE49-F238E27FC236}">
                <a16:creationId xmlns:a16="http://schemas.microsoft.com/office/drawing/2014/main" id="{4713B203-3EFD-4E2B-BFE6-4D2B92B74644}"/>
              </a:ext>
            </a:extLst>
          </p:cNvPr>
          <p:cNvCxnSpPr>
            <a:cxnSpLocks/>
          </p:cNvCxnSpPr>
          <p:nvPr/>
        </p:nvCxnSpPr>
        <p:spPr>
          <a:xfrm flipV="1">
            <a:off x="13212026" y="3520677"/>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5" name="Google Shape;703;p7">
            <a:extLst>
              <a:ext uri="{FF2B5EF4-FFF2-40B4-BE49-F238E27FC236}">
                <a16:creationId xmlns:a16="http://schemas.microsoft.com/office/drawing/2014/main" id="{E1DBAF8A-2A03-B262-0C81-8EE3C29BC7A5}"/>
              </a:ext>
            </a:extLst>
          </p:cNvPr>
          <p:cNvCxnSpPr>
            <a:cxnSpLocks/>
          </p:cNvCxnSpPr>
          <p:nvPr/>
        </p:nvCxnSpPr>
        <p:spPr>
          <a:xfrm flipV="1">
            <a:off x="15044093" y="3520677"/>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6" name="Google Shape;703;p7">
            <a:extLst>
              <a:ext uri="{FF2B5EF4-FFF2-40B4-BE49-F238E27FC236}">
                <a16:creationId xmlns:a16="http://schemas.microsoft.com/office/drawing/2014/main" id="{95119091-4949-EE4C-39B8-65D23EAF4E7B}"/>
              </a:ext>
            </a:extLst>
          </p:cNvPr>
          <p:cNvCxnSpPr>
            <a:cxnSpLocks/>
          </p:cNvCxnSpPr>
          <p:nvPr/>
        </p:nvCxnSpPr>
        <p:spPr>
          <a:xfrm flipV="1">
            <a:off x="17119355" y="3520677"/>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7" name="Google Shape;703;p7">
            <a:extLst>
              <a:ext uri="{FF2B5EF4-FFF2-40B4-BE49-F238E27FC236}">
                <a16:creationId xmlns:a16="http://schemas.microsoft.com/office/drawing/2014/main" id="{793A45E0-350E-DCAE-A04A-9FAF800CA37C}"/>
              </a:ext>
            </a:extLst>
          </p:cNvPr>
          <p:cNvCxnSpPr>
            <a:cxnSpLocks/>
          </p:cNvCxnSpPr>
          <p:nvPr/>
        </p:nvCxnSpPr>
        <p:spPr>
          <a:xfrm flipV="1">
            <a:off x="6629556" y="7152384"/>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8" name="Google Shape;703;p7">
            <a:extLst>
              <a:ext uri="{FF2B5EF4-FFF2-40B4-BE49-F238E27FC236}">
                <a16:creationId xmlns:a16="http://schemas.microsoft.com/office/drawing/2014/main" id="{881E8067-19E3-9E38-E367-BD98CC84E3E2}"/>
              </a:ext>
            </a:extLst>
          </p:cNvPr>
          <p:cNvCxnSpPr>
            <a:cxnSpLocks/>
          </p:cNvCxnSpPr>
          <p:nvPr/>
        </p:nvCxnSpPr>
        <p:spPr>
          <a:xfrm flipV="1">
            <a:off x="8542688" y="7152384"/>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29" name="Google Shape;703;p7">
            <a:extLst>
              <a:ext uri="{FF2B5EF4-FFF2-40B4-BE49-F238E27FC236}">
                <a16:creationId xmlns:a16="http://schemas.microsoft.com/office/drawing/2014/main" id="{CC39CF1B-D7D0-49A8-0AE1-621E7945467F}"/>
              </a:ext>
            </a:extLst>
          </p:cNvPr>
          <p:cNvCxnSpPr>
            <a:cxnSpLocks/>
          </p:cNvCxnSpPr>
          <p:nvPr/>
        </p:nvCxnSpPr>
        <p:spPr>
          <a:xfrm flipV="1">
            <a:off x="13212026" y="7152384"/>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cxnSp>
        <p:nvCxnSpPr>
          <p:cNvPr id="130" name="Google Shape;703;p7">
            <a:extLst>
              <a:ext uri="{FF2B5EF4-FFF2-40B4-BE49-F238E27FC236}">
                <a16:creationId xmlns:a16="http://schemas.microsoft.com/office/drawing/2014/main" id="{107F3C3D-E59A-ADBE-B333-727624033927}"/>
              </a:ext>
            </a:extLst>
          </p:cNvPr>
          <p:cNvCxnSpPr>
            <a:cxnSpLocks/>
          </p:cNvCxnSpPr>
          <p:nvPr/>
        </p:nvCxnSpPr>
        <p:spPr>
          <a:xfrm flipV="1">
            <a:off x="17119355" y="7152384"/>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sp>
        <p:nvSpPr>
          <p:cNvPr id="132" name="TextBox 131">
            <a:extLst>
              <a:ext uri="{FF2B5EF4-FFF2-40B4-BE49-F238E27FC236}">
                <a16:creationId xmlns:a16="http://schemas.microsoft.com/office/drawing/2014/main" id="{296121B2-3C86-D415-869C-1098D8282B21}"/>
              </a:ext>
            </a:extLst>
          </p:cNvPr>
          <p:cNvSpPr txBox="1"/>
          <p:nvPr/>
        </p:nvSpPr>
        <p:spPr>
          <a:xfrm>
            <a:off x="4933907" y="5772941"/>
            <a:ext cx="1150358"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ON/OFF</a:t>
            </a:r>
          </a:p>
          <a:p>
            <a:pPr algn="ctr" rtl="0">
              <a:buSzPts val="1100"/>
            </a:pPr>
            <a:r>
              <a:rPr lang="fr" sz="1600" b="0" i="0" u="none" spc="82" baseline="0" dirty="0">
                <a:latin typeface="DINPro" panose="020B0504020101020102" pitchFamily="34" charset="0"/>
                <a:ea typeface="DINPro" panose="020B0504020101020102" pitchFamily="34" charset="0"/>
                <a:cs typeface="DINPro" panose="020B0504020101020102" pitchFamily="34" charset="0"/>
              </a:rPr>
              <a:t>SUV</a:t>
            </a:r>
          </a:p>
        </p:txBody>
      </p:sp>
      <p:sp>
        <p:nvSpPr>
          <p:cNvPr id="133" name="TextBox 132">
            <a:extLst>
              <a:ext uri="{FF2B5EF4-FFF2-40B4-BE49-F238E27FC236}">
                <a16:creationId xmlns:a16="http://schemas.microsoft.com/office/drawing/2014/main" id="{A35E0174-C99B-DDA3-6E4B-8FB42158B004}"/>
              </a:ext>
            </a:extLst>
          </p:cNvPr>
          <p:cNvSpPr txBox="1"/>
          <p:nvPr/>
        </p:nvSpPr>
        <p:spPr>
          <a:xfrm>
            <a:off x="6611666" y="5772941"/>
            <a:ext cx="1958963"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PERFORMANCES</a:t>
            </a:r>
          </a:p>
          <a:p>
            <a:pPr algn="ctr" rtl="0">
              <a:buSzPts val="1100"/>
            </a:pPr>
            <a:r>
              <a:rPr lang="fr" sz="1600" b="1"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34" name="TextBox 133">
            <a:extLst>
              <a:ext uri="{FF2B5EF4-FFF2-40B4-BE49-F238E27FC236}">
                <a16:creationId xmlns:a16="http://schemas.microsoft.com/office/drawing/2014/main" id="{4569E663-5954-C8EB-565A-18C4E5BDB2AD}"/>
              </a:ext>
            </a:extLst>
          </p:cNvPr>
          <p:cNvSpPr txBox="1"/>
          <p:nvPr/>
        </p:nvSpPr>
        <p:spPr>
          <a:xfrm>
            <a:off x="8649965" y="5772941"/>
            <a:ext cx="1874633"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ÉTÉ</a:t>
            </a:r>
          </a:p>
          <a:p>
            <a:pPr algn="ctr" rtl="0">
              <a:buSzPts val="1100"/>
            </a:pPr>
            <a:r>
              <a:rPr lang="fr" sz="1600" b="1"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35" name="TextBox 134">
            <a:extLst>
              <a:ext uri="{FF2B5EF4-FFF2-40B4-BE49-F238E27FC236}">
                <a16:creationId xmlns:a16="http://schemas.microsoft.com/office/drawing/2014/main" id="{7A303480-237A-DD68-1F9D-D0F1A2F15AA6}"/>
              </a:ext>
            </a:extLst>
          </p:cNvPr>
          <p:cNvSpPr txBox="1"/>
          <p:nvPr/>
        </p:nvSpPr>
        <p:spPr>
          <a:xfrm>
            <a:off x="10868886" y="5772941"/>
            <a:ext cx="2055102"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TOUS TEMPS</a:t>
            </a:r>
          </a:p>
          <a:p>
            <a:pPr algn="ctr" rtl="0">
              <a:buSzPts val="1100"/>
            </a:pPr>
            <a:r>
              <a:rPr lang="fr" sz="1600" b="1"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36" name="TextBox 135">
            <a:extLst>
              <a:ext uri="{FF2B5EF4-FFF2-40B4-BE49-F238E27FC236}">
                <a16:creationId xmlns:a16="http://schemas.microsoft.com/office/drawing/2014/main" id="{57152E41-6E1C-A570-84F1-DD6F985BAE30}"/>
              </a:ext>
            </a:extLst>
          </p:cNvPr>
          <p:cNvSpPr txBox="1"/>
          <p:nvPr/>
        </p:nvSpPr>
        <p:spPr>
          <a:xfrm>
            <a:off x="13210662" y="5772941"/>
            <a:ext cx="1832067"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HIVER</a:t>
            </a:r>
          </a:p>
          <a:p>
            <a:pPr algn="ctr" rtl="0">
              <a:buSzPts val="1100"/>
            </a:pPr>
            <a:r>
              <a:rPr lang="fr" sz="1600" b="1"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37" name="TextBox 136">
            <a:extLst>
              <a:ext uri="{FF2B5EF4-FFF2-40B4-BE49-F238E27FC236}">
                <a16:creationId xmlns:a16="http://schemas.microsoft.com/office/drawing/2014/main" id="{8EF06F9A-BD2E-2AA8-EA0D-B929C07FFEB6}"/>
              </a:ext>
            </a:extLst>
          </p:cNvPr>
          <p:cNvSpPr txBox="1"/>
          <p:nvPr/>
        </p:nvSpPr>
        <p:spPr>
          <a:xfrm>
            <a:off x="15045458" y="5772941"/>
            <a:ext cx="2073897"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HIVER RIGOUREUX</a:t>
            </a:r>
          </a:p>
          <a:p>
            <a:pPr algn="ctr" rtl="0">
              <a:buSzPts val="1100"/>
            </a:pPr>
            <a:r>
              <a:rPr lang="fr" sz="1600" b="0"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38" name="TextBox 137">
            <a:extLst>
              <a:ext uri="{FF2B5EF4-FFF2-40B4-BE49-F238E27FC236}">
                <a16:creationId xmlns:a16="http://schemas.microsoft.com/office/drawing/2014/main" id="{E864175B-0E6D-03DB-43AE-A8F20C8FDD23}"/>
              </a:ext>
            </a:extLst>
          </p:cNvPr>
          <p:cNvSpPr txBox="1"/>
          <p:nvPr/>
        </p:nvSpPr>
        <p:spPr>
          <a:xfrm>
            <a:off x="17790178" y="5772941"/>
            <a:ext cx="730076" cy="338554"/>
          </a:xfrm>
          <a:prstGeom prst="rect">
            <a:avLst/>
          </a:prstGeom>
          <a:noFill/>
        </p:spPr>
        <p:txBody>
          <a:bodyPr wrap="square" rtlCol="0">
            <a:spAutoFit/>
          </a:bodyPr>
          <a:lstStyle>
            <a:defPPr>
              <a:defRPr lang="fr"/>
            </a:defPPr>
            <a:lvl1pPr algn="ctr">
              <a:buSzPts val="1100"/>
              <a:defRPr sz="1600" b="1" spc="82">
                <a:latin typeface="DINPro" panose="020B0504020101020102" pitchFamily="34" charset="0"/>
                <a:cs typeface="DINPro" panose="020B0504020101020102" pitchFamily="34" charset="0"/>
              </a:defRPr>
            </a:lvl1pPr>
          </a:lstStyle>
          <a:p>
            <a:pPr rtl="0"/>
            <a:r>
              <a:rPr lang="fr" b="1" i="0" u="none" baseline="0" dirty="0">
                <a:latin typeface="DINPro-Bold" panose="020B0504020101020102" pitchFamily="34" charset="0"/>
                <a:ea typeface="DINPro-Bold" panose="020B0504020101020102" pitchFamily="34" charset="0"/>
                <a:cs typeface="DINPro-Bold" panose="020B0504020101020102" pitchFamily="34" charset="0"/>
              </a:rPr>
              <a:t>CVR</a:t>
            </a:r>
          </a:p>
        </p:txBody>
      </p:sp>
      <p:sp>
        <p:nvSpPr>
          <p:cNvPr id="139" name="TextBox 138">
            <a:extLst>
              <a:ext uri="{FF2B5EF4-FFF2-40B4-BE49-F238E27FC236}">
                <a16:creationId xmlns:a16="http://schemas.microsoft.com/office/drawing/2014/main" id="{46CED7BF-E9A0-F488-CD42-89981EBFBF31}"/>
              </a:ext>
            </a:extLst>
          </p:cNvPr>
          <p:cNvSpPr txBox="1"/>
          <p:nvPr/>
        </p:nvSpPr>
        <p:spPr>
          <a:xfrm>
            <a:off x="4933907" y="8821709"/>
            <a:ext cx="1150358"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ON/OFF</a:t>
            </a:r>
          </a:p>
          <a:p>
            <a:pPr algn="ctr" rtl="0">
              <a:buSzPts val="1100"/>
            </a:pPr>
            <a:r>
              <a:rPr lang="fr" sz="1600" b="0" i="0" u="none" spc="82" baseline="0" dirty="0">
                <a:latin typeface="DINPro" panose="020B0504020101020102" pitchFamily="34" charset="0"/>
                <a:ea typeface="DINPro" panose="020B0504020101020102" pitchFamily="34" charset="0"/>
                <a:cs typeface="DINPro" panose="020B0504020101020102" pitchFamily="34" charset="0"/>
              </a:rPr>
              <a:t>SUV</a:t>
            </a:r>
          </a:p>
        </p:txBody>
      </p:sp>
      <p:sp>
        <p:nvSpPr>
          <p:cNvPr id="140" name="TextBox 139">
            <a:extLst>
              <a:ext uri="{FF2B5EF4-FFF2-40B4-BE49-F238E27FC236}">
                <a16:creationId xmlns:a16="http://schemas.microsoft.com/office/drawing/2014/main" id="{9FA4BCB7-4D1C-DEC4-C2A6-3C8ABA60EB37}"/>
              </a:ext>
            </a:extLst>
          </p:cNvPr>
          <p:cNvSpPr txBox="1"/>
          <p:nvPr/>
        </p:nvSpPr>
        <p:spPr>
          <a:xfrm>
            <a:off x="6537862" y="8821709"/>
            <a:ext cx="2112103"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PERFORMANCES</a:t>
            </a:r>
          </a:p>
          <a:p>
            <a:pPr algn="ctr" rtl="0">
              <a:buSzPts val="1100"/>
            </a:pPr>
            <a:r>
              <a:rPr lang="fr" sz="1600" b="0"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43" name="TextBox 142">
            <a:extLst>
              <a:ext uri="{FF2B5EF4-FFF2-40B4-BE49-F238E27FC236}">
                <a16:creationId xmlns:a16="http://schemas.microsoft.com/office/drawing/2014/main" id="{0D553D21-F1DC-CB4B-4294-1E97ED39CF8C}"/>
              </a:ext>
            </a:extLst>
          </p:cNvPr>
          <p:cNvSpPr txBox="1"/>
          <p:nvPr/>
        </p:nvSpPr>
        <p:spPr>
          <a:xfrm>
            <a:off x="13882849" y="8821709"/>
            <a:ext cx="2340375"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HIVER</a:t>
            </a:r>
          </a:p>
          <a:p>
            <a:pPr algn="ctr" rtl="0">
              <a:buSzPts val="1100"/>
            </a:pPr>
            <a:r>
              <a:rPr lang="fr" sz="1600" b="1"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44" name="TextBox 143">
            <a:extLst>
              <a:ext uri="{FF2B5EF4-FFF2-40B4-BE49-F238E27FC236}">
                <a16:creationId xmlns:a16="http://schemas.microsoft.com/office/drawing/2014/main" id="{92011B15-FBE3-307E-2A0B-AF8131DC78E2}"/>
              </a:ext>
            </a:extLst>
          </p:cNvPr>
          <p:cNvSpPr txBox="1"/>
          <p:nvPr/>
        </p:nvSpPr>
        <p:spPr>
          <a:xfrm>
            <a:off x="17790178" y="8821709"/>
            <a:ext cx="730076" cy="338554"/>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CVR</a:t>
            </a:r>
          </a:p>
        </p:txBody>
      </p:sp>
      <p:sp>
        <p:nvSpPr>
          <p:cNvPr id="145" name="TextBox 144">
            <a:extLst>
              <a:ext uri="{FF2B5EF4-FFF2-40B4-BE49-F238E27FC236}">
                <a16:creationId xmlns:a16="http://schemas.microsoft.com/office/drawing/2014/main" id="{1E9F21BA-DFFA-E0EC-865C-12BC72FF2360}"/>
              </a:ext>
            </a:extLst>
          </p:cNvPr>
          <p:cNvSpPr txBox="1"/>
          <p:nvPr/>
        </p:nvSpPr>
        <p:spPr>
          <a:xfrm>
            <a:off x="4747441" y="9582281"/>
            <a:ext cx="1621086" cy="674031"/>
          </a:xfrm>
          <a:prstGeom prst="rect">
            <a:avLst/>
          </a:prstGeom>
          <a:noFill/>
        </p:spPr>
        <p:txBody>
          <a:bodyPr wrap="square" rtlCol="0">
            <a:spAutoFit/>
          </a:bodyPr>
          <a:lstStyle/>
          <a:p>
            <a:pPr lvl="0" algn="ctr" rtl="0">
              <a:lnSpc>
                <a:spcPct val="90000"/>
              </a:lnSpc>
              <a:buSzPts val="1050"/>
            </a:pPr>
            <a:r>
              <a:rPr lang="fr" sz="1400" b="0" i="0" u="none" baseline="0" dirty="0">
                <a:latin typeface="DINPro" panose="020B0504020101020102" pitchFamily="34" charset="0"/>
                <a:ea typeface="Calibri"/>
                <a:cs typeface="DINPro" panose="020B0504020101020102" pitchFamily="34" charset="0"/>
                <a:sym typeface="Calibri"/>
              </a:rPr>
              <a:t>Partagé entre Consommateur et Commercial</a:t>
            </a:r>
          </a:p>
        </p:txBody>
      </p:sp>
      <p:sp>
        <p:nvSpPr>
          <p:cNvPr id="146" name="TextBox 145">
            <a:extLst>
              <a:ext uri="{FF2B5EF4-FFF2-40B4-BE49-F238E27FC236}">
                <a16:creationId xmlns:a16="http://schemas.microsoft.com/office/drawing/2014/main" id="{297C719D-D5B8-5501-A1A9-2A163478EEA1}"/>
              </a:ext>
            </a:extLst>
          </p:cNvPr>
          <p:cNvSpPr txBox="1"/>
          <p:nvPr/>
        </p:nvSpPr>
        <p:spPr>
          <a:xfrm>
            <a:off x="17308900" y="9582281"/>
            <a:ext cx="1712016" cy="674031"/>
          </a:xfrm>
          <a:prstGeom prst="rect">
            <a:avLst/>
          </a:prstGeom>
          <a:noFill/>
        </p:spPr>
        <p:txBody>
          <a:bodyPr wrap="square" rtlCol="0">
            <a:spAutoFit/>
          </a:bodyPr>
          <a:lstStyle/>
          <a:p>
            <a:pPr lvl="0" algn="ctr" rtl="0">
              <a:lnSpc>
                <a:spcPct val="90000"/>
              </a:lnSpc>
              <a:buSzPts val="1050"/>
            </a:pPr>
            <a:r>
              <a:rPr lang="fr" sz="1400" b="0" i="0" u="none" baseline="0" dirty="0">
                <a:latin typeface="DINPro" panose="020B0504020101020102" pitchFamily="34" charset="0"/>
                <a:ea typeface="Calibri"/>
                <a:cs typeface="DINPro" panose="020B0504020101020102" pitchFamily="34" charset="0"/>
                <a:sym typeface="Calibri"/>
              </a:rPr>
              <a:t>Partagé entre Consommateur et Commercial</a:t>
            </a:r>
          </a:p>
        </p:txBody>
      </p:sp>
      <p:pic>
        <p:nvPicPr>
          <p:cNvPr id="3" name="Graphic 2">
            <a:extLst>
              <a:ext uri="{FF2B5EF4-FFF2-40B4-BE49-F238E27FC236}">
                <a16:creationId xmlns:a16="http://schemas.microsoft.com/office/drawing/2014/main" id="{C394A4D0-D56C-151C-8383-7E5848788FBE}"/>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8280" t="30004" r="32446" b="31828"/>
          <a:stretch/>
        </p:blipFill>
        <p:spPr>
          <a:xfrm flipH="1">
            <a:off x="17303270" y="7662156"/>
            <a:ext cx="1686962" cy="1076751"/>
          </a:xfrm>
          <a:prstGeom prst="rect">
            <a:avLst/>
          </a:prstGeom>
        </p:spPr>
      </p:pic>
      <p:pic>
        <p:nvPicPr>
          <p:cNvPr id="69" name="Graphic 68">
            <a:extLst>
              <a:ext uri="{FF2B5EF4-FFF2-40B4-BE49-F238E27FC236}">
                <a16:creationId xmlns:a16="http://schemas.microsoft.com/office/drawing/2014/main" id="{EC1FCE91-6000-1F2A-9F6C-7990EDCF2573}"/>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8280" t="30004" r="32446" b="31828"/>
          <a:stretch/>
        </p:blipFill>
        <p:spPr>
          <a:xfrm flipH="1">
            <a:off x="17303270" y="4637763"/>
            <a:ext cx="1686962" cy="1076751"/>
          </a:xfrm>
          <a:prstGeom prst="rect">
            <a:avLst/>
          </a:prstGeom>
        </p:spPr>
      </p:pic>
      <p:pic>
        <p:nvPicPr>
          <p:cNvPr id="72" name="Picture 71">
            <a:extLst>
              <a:ext uri="{FF2B5EF4-FFF2-40B4-BE49-F238E27FC236}">
                <a16:creationId xmlns:a16="http://schemas.microsoft.com/office/drawing/2014/main" id="{8C18AB83-91EE-86A6-A308-AF82F022CC05}"/>
              </a:ext>
            </a:extLst>
          </p:cNvPr>
          <p:cNvPicPr>
            <a:picLocks noChangeAspect="1"/>
          </p:cNvPicPr>
          <p:nvPr/>
        </p:nvPicPr>
        <p:blipFill>
          <a:blip r:embed="rId3"/>
          <a:stretch>
            <a:fillRect/>
          </a:stretch>
        </p:blipFill>
        <p:spPr>
          <a:xfrm>
            <a:off x="10835863" y="7267597"/>
            <a:ext cx="2197695" cy="154433"/>
          </a:xfrm>
          <a:prstGeom prst="rect">
            <a:avLst/>
          </a:prstGeom>
        </p:spPr>
      </p:pic>
      <p:pic>
        <p:nvPicPr>
          <p:cNvPr id="73" name="Picture 72">
            <a:extLst>
              <a:ext uri="{FF2B5EF4-FFF2-40B4-BE49-F238E27FC236}">
                <a16:creationId xmlns:a16="http://schemas.microsoft.com/office/drawing/2014/main" id="{2D46524B-9F1E-9869-EECC-36D35411F326}"/>
              </a:ext>
            </a:extLst>
          </p:cNvPr>
          <p:cNvPicPr>
            <a:picLocks noChangeAspect="1"/>
          </p:cNvPicPr>
          <p:nvPr/>
        </p:nvPicPr>
        <p:blipFill>
          <a:blip r:embed="rId4"/>
          <a:stretch>
            <a:fillRect/>
          </a:stretch>
        </p:blipFill>
        <p:spPr>
          <a:xfrm>
            <a:off x="8696556" y="7280741"/>
            <a:ext cx="1810063" cy="128145"/>
          </a:xfrm>
          <a:prstGeom prst="rect">
            <a:avLst/>
          </a:prstGeom>
        </p:spPr>
      </p:pic>
      <p:pic>
        <p:nvPicPr>
          <p:cNvPr id="77" name="Picture 76">
            <a:extLst>
              <a:ext uri="{FF2B5EF4-FFF2-40B4-BE49-F238E27FC236}">
                <a16:creationId xmlns:a16="http://schemas.microsoft.com/office/drawing/2014/main" id="{6DE8F63C-85E3-A8A0-B301-13C9690F63FA}"/>
              </a:ext>
            </a:extLst>
          </p:cNvPr>
          <p:cNvPicPr>
            <a:picLocks noChangeAspect="1"/>
          </p:cNvPicPr>
          <p:nvPr/>
        </p:nvPicPr>
        <p:blipFill>
          <a:blip r:embed="rId9"/>
          <a:stretch>
            <a:fillRect/>
          </a:stretch>
        </p:blipFill>
        <p:spPr>
          <a:xfrm>
            <a:off x="11563380" y="7770294"/>
            <a:ext cx="725499" cy="860474"/>
          </a:xfrm>
          <a:prstGeom prst="rect">
            <a:avLst/>
          </a:prstGeom>
        </p:spPr>
      </p:pic>
      <p:pic>
        <p:nvPicPr>
          <p:cNvPr id="98" name="Picture 97">
            <a:extLst>
              <a:ext uri="{FF2B5EF4-FFF2-40B4-BE49-F238E27FC236}">
                <a16:creationId xmlns:a16="http://schemas.microsoft.com/office/drawing/2014/main" id="{D70F01AE-18B5-9622-18E3-FB13DBD9B0F0}"/>
              </a:ext>
            </a:extLst>
          </p:cNvPr>
          <p:cNvPicPr>
            <a:picLocks noChangeAspect="1"/>
          </p:cNvPicPr>
          <p:nvPr/>
        </p:nvPicPr>
        <p:blipFill>
          <a:blip r:embed="rId12"/>
          <a:stretch>
            <a:fillRect/>
          </a:stretch>
        </p:blipFill>
        <p:spPr>
          <a:xfrm>
            <a:off x="9239033" y="7830379"/>
            <a:ext cx="740305" cy="740305"/>
          </a:xfrm>
          <a:prstGeom prst="rect">
            <a:avLst/>
          </a:prstGeom>
        </p:spPr>
      </p:pic>
      <p:cxnSp>
        <p:nvCxnSpPr>
          <p:cNvPr id="100" name="Google Shape;703;p7">
            <a:extLst>
              <a:ext uri="{FF2B5EF4-FFF2-40B4-BE49-F238E27FC236}">
                <a16:creationId xmlns:a16="http://schemas.microsoft.com/office/drawing/2014/main" id="{B7FF8149-E407-6264-057E-0E38ABBE6B72}"/>
              </a:ext>
            </a:extLst>
          </p:cNvPr>
          <p:cNvCxnSpPr>
            <a:cxnSpLocks/>
          </p:cNvCxnSpPr>
          <p:nvPr/>
        </p:nvCxnSpPr>
        <p:spPr>
          <a:xfrm flipV="1">
            <a:off x="10648148" y="7152384"/>
            <a:ext cx="0" cy="2849400"/>
          </a:xfrm>
          <a:prstGeom prst="straightConnector1">
            <a:avLst/>
          </a:prstGeom>
          <a:noFill/>
          <a:ln w="9525" cap="flat" cmpd="sng">
            <a:solidFill>
              <a:schemeClr val="bg1">
                <a:lumMod val="75000"/>
              </a:schemeClr>
            </a:solidFill>
            <a:prstDash val="solid"/>
            <a:miter lim="800000"/>
            <a:headEnd type="none" w="sm" len="sm"/>
            <a:tailEnd type="none" w="sm" len="sm"/>
          </a:ln>
        </p:spPr>
      </p:cxnSp>
      <p:sp>
        <p:nvSpPr>
          <p:cNvPr id="101" name="TextBox 100">
            <a:extLst>
              <a:ext uri="{FF2B5EF4-FFF2-40B4-BE49-F238E27FC236}">
                <a16:creationId xmlns:a16="http://schemas.microsoft.com/office/drawing/2014/main" id="{B48685EF-3FD4-72B3-7F41-1035A2CD2C43}"/>
              </a:ext>
            </a:extLst>
          </p:cNvPr>
          <p:cNvSpPr txBox="1"/>
          <p:nvPr/>
        </p:nvSpPr>
        <p:spPr>
          <a:xfrm>
            <a:off x="8645757" y="8821709"/>
            <a:ext cx="1917338"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ÉTÉ</a:t>
            </a:r>
          </a:p>
          <a:p>
            <a:pPr algn="ctr" rtl="0">
              <a:buSzPts val="1100"/>
            </a:pPr>
            <a:r>
              <a:rPr lang="fr" sz="1600" b="1"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
        <p:nvSpPr>
          <p:cNvPr id="102" name="TextBox 101">
            <a:extLst>
              <a:ext uri="{FF2B5EF4-FFF2-40B4-BE49-F238E27FC236}">
                <a16:creationId xmlns:a16="http://schemas.microsoft.com/office/drawing/2014/main" id="{80D2ECF4-B569-0377-09F8-30AE0F1D6985}"/>
              </a:ext>
            </a:extLst>
          </p:cNvPr>
          <p:cNvSpPr txBox="1"/>
          <p:nvPr/>
        </p:nvSpPr>
        <p:spPr>
          <a:xfrm>
            <a:off x="10755423" y="8821709"/>
            <a:ext cx="2371547" cy="584775"/>
          </a:xfrm>
          <a:prstGeom prst="rect">
            <a:avLst/>
          </a:prstGeom>
          <a:noFill/>
        </p:spPr>
        <p:txBody>
          <a:bodyPr wrap="square" rtlCol="0">
            <a:spAutoFit/>
          </a:bodyPr>
          <a:lstStyle/>
          <a:p>
            <a:pPr algn="ctr" rtl="0">
              <a:buSzPts val="1100"/>
            </a:pPr>
            <a:r>
              <a:rPr lang="fr" sz="1600" b="1" i="0" u="none" spc="82" baseline="0" dirty="0">
                <a:latin typeface="DINPro-Bold" panose="020B0504020101020102" pitchFamily="34" charset="0"/>
                <a:ea typeface="DINPro-Bold" panose="020B0504020101020102" pitchFamily="34" charset="0"/>
                <a:cs typeface="DINPro-Bold" panose="020B0504020101020102" pitchFamily="34" charset="0"/>
              </a:rPr>
              <a:t>TOUS TEMPS</a:t>
            </a:r>
          </a:p>
          <a:p>
            <a:pPr algn="ctr" rtl="0">
              <a:buSzPts val="1100"/>
            </a:pPr>
            <a:r>
              <a:rPr lang="fr" sz="1600" b="1" i="0" u="none" spc="82" baseline="0" dirty="0">
                <a:latin typeface="DINPro" panose="020B0504020101020102" pitchFamily="34" charset="0"/>
                <a:ea typeface="DINPro" panose="020B0504020101020102" pitchFamily="34" charset="0"/>
                <a:cs typeface="DINPro" panose="020B0504020101020102" pitchFamily="34" charset="0"/>
              </a:rPr>
              <a:t>TOURISME/SUV</a:t>
            </a:r>
          </a:p>
        </p:txBody>
      </p:sp>
    </p:spTree>
    <p:extLst>
      <p:ext uri="{BB962C8B-B14F-4D97-AF65-F5344CB8AC3E}">
        <p14:creationId xmlns:p14="http://schemas.microsoft.com/office/powerpoint/2010/main" val="2255112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4929AC-2E20-C895-9C48-6FF2BA24D17B}"/>
              </a:ext>
            </a:extLst>
          </p:cNvPr>
          <p:cNvSpPr>
            <a:spLocks noGrp="1"/>
          </p:cNvSpPr>
          <p:nvPr>
            <p:ph type="body" sz="quarter" idx="11"/>
          </p:nvPr>
        </p:nvSpPr>
        <p:spPr/>
        <p:txBody>
          <a:bodyPr/>
          <a:lstStyle/>
          <a:p>
            <a:pPr algn="l" rtl="0"/>
            <a:r>
              <a:rPr lang="fr" b="0" i="0" u="none" baseline="0" dirty="0"/>
              <a:t>TURANZA 6 – TECHNOLOGIES ENLITEN</a:t>
            </a:r>
          </a:p>
        </p:txBody>
      </p:sp>
      <p:sp>
        <p:nvSpPr>
          <p:cNvPr id="4" name="Text Placeholder 2">
            <a:extLst>
              <a:ext uri="{FF2B5EF4-FFF2-40B4-BE49-F238E27FC236}">
                <a16:creationId xmlns:a16="http://schemas.microsoft.com/office/drawing/2014/main" id="{765BF430-2ADF-EA08-BA7A-61E007310137}"/>
              </a:ext>
            </a:extLst>
          </p:cNvPr>
          <p:cNvSpPr>
            <a:spLocks noGrp="1"/>
          </p:cNvSpPr>
          <p:nvPr>
            <p:ph type="body" sz="quarter" idx="12"/>
          </p:nvPr>
        </p:nvSpPr>
        <p:spPr>
          <a:xfrm>
            <a:off x="925250" y="896947"/>
            <a:ext cx="14400692" cy="595062"/>
          </a:xfrm>
        </p:spPr>
        <p:txBody>
          <a:bodyPr/>
          <a:lstStyle/>
          <a:p>
            <a:pPr lvl="0" algn="l" rtl="0">
              <a:lnSpc>
                <a:spcPct val="90000"/>
              </a:lnSpc>
              <a:spcBef>
                <a:spcPts val="0"/>
              </a:spcBef>
              <a:tabLst/>
              <a:defRPr/>
            </a:pPr>
            <a:r>
              <a:rPr lang="fr" b="1" i="0" u="none" spc="0" baseline="0" dirty="0">
                <a:solidFill>
                  <a:srgbClr val="000000"/>
                </a:solidFill>
              </a:rPr>
              <a:t>Turanza 6 – Les technologies ENLITEN au service des qualités du Turanza 6</a:t>
            </a:r>
            <a:endParaRPr lang="fr" spc="0" dirty="0">
              <a:solidFill>
                <a:srgbClr val="000000"/>
              </a:solidFill>
            </a:endParaRPr>
          </a:p>
        </p:txBody>
      </p:sp>
      <p:graphicFrame>
        <p:nvGraphicFramePr>
          <p:cNvPr id="5" name="Google Shape;252;p13">
            <a:extLst>
              <a:ext uri="{FF2B5EF4-FFF2-40B4-BE49-F238E27FC236}">
                <a16:creationId xmlns:a16="http://schemas.microsoft.com/office/drawing/2014/main" id="{ACED9F63-3109-D0E6-E784-3E0779513BC6}"/>
              </a:ext>
            </a:extLst>
          </p:cNvPr>
          <p:cNvGraphicFramePr/>
          <p:nvPr>
            <p:extLst>
              <p:ext uri="{D42A27DB-BD31-4B8C-83A1-F6EECF244321}">
                <p14:modId xmlns:p14="http://schemas.microsoft.com/office/powerpoint/2010/main" val="3813588358"/>
              </p:ext>
            </p:extLst>
          </p:nvPr>
        </p:nvGraphicFramePr>
        <p:xfrm>
          <a:off x="925250" y="1752601"/>
          <a:ext cx="18111123" cy="8775107"/>
        </p:xfrm>
        <a:graphic>
          <a:graphicData uri="http://schemas.openxmlformats.org/drawingml/2006/table">
            <a:tbl>
              <a:tblPr firstRow="1" bandRow="1">
                <a:noFill/>
              </a:tblPr>
              <a:tblGrid>
                <a:gridCol w="2253635">
                  <a:extLst>
                    <a:ext uri="{9D8B030D-6E8A-4147-A177-3AD203B41FA5}">
                      <a16:colId xmlns:a16="http://schemas.microsoft.com/office/drawing/2014/main" val="20000"/>
                    </a:ext>
                  </a:extLst>
                </a:gridCol>
                <a:gridCol w="5522663">
                  <a:extLst>
                    <a:ext uri="{9D8B030D-6E8A-4147-A177-3AD203B41FA5}">
                      <a16:colId xmlns:a16="http://schemas.microsoft.com/office/drawing/2014/main" val="20001"/>
                    </a:ext>
                  </a:extLst>
                </a:gridCol>
                <a:gridCol w="3313989">
                  <a:extLst>
                    <a:ext uri="{9D8B030D-6E8A-4147-A177-3AD203B41FA5}">
                      <a16:colId xmlns:a16="http://schemas.microsoft.com/office/drawing/2014/main" val="3518570385"/>
                    </a:ext>
                  </a:extLst>
                </a:gridCol>
                <a:gridCol w="3077614">
                  <a:extLst>
                    <a:ext uri="{9D8B030D-6E8A-4147-A177-3AD203B41FA5}">
                      <a16:colId xmlns:a16="http://schemas.microsoft.com/office/drawing/2014/main" val="3389277081"/>
                    </a:ext>
                  </a:extLst>
                </a:gridCol>
                <a:gridCol w="205400">
                  <a:extLst>
                    <a:ext uri="{9D8B030D-6E8A-4147-A177-3AD203B41FA5}">
                      <a16:colId xmlns:a16="http://schemas.microsoft.com/office/drawing/2014/main" val="2055756149"/>
                    </a:ext>
                  </a:extLst>
                </a:gridCol>
                <a:gridCol w="3737822">
                  <a:extLst>
                    <a:ext uri="{9D8B030D-6E8A-4147-A177-3AD203B41FA5}">
                      <a16:colId xmlns:a16="http://schemas.microsoft.com/office/drawing/2014/main" val="744565387"/>
                    </a:ext>
                  </a:extLst>
                </a:gridCol>
              </a:tblGrid>
              <a:tr h="775414">
                <a:tc rowSpan="2" gridSpan="2">
                  <a:txBody>
                    <a:bodyPr/>
                    <a:lstStyle/>
                    <a:p>
                      <a:pPr marL="0" marR="0" lvl="0" indent="0" algn="ctr" defTabSz="914400" rtl="0" eaLnBrk="1" latinLnBrk="0" hangingPunct="1">
                        <a:lnSpc>
                          <a:spcPct val="100000"/>
                        </a:lnSpc>
                        <a:spcBef>
                          <a:spcPts val="710"/>
                        </a:spcBef>
                        <a:spcAft>
                          <a:spcPts val="0"/>
                        </a:spcAft>
                        <a:buNone/>
                      </a:pPr>
                      <a:r>
                        <a:rPr lang="fr" sz="2400" b="1" i="0" u="none" kern="1200" baseline="0" dirty="0">
                          <a:solidFill>
                            <a:schemeClr val="dk1"/>
                          </a:solidFill>
                          <a:latin typeface="DINPro-Bold" panose="020B0504020101020102" pitchFamily="34" charset="0"/>
                          <a:ea typeface="+mn-ea"/>
                          <a:cs typeface="DINPro-Bold" panose="020B0504020101020102" pitchFamily="34" charset="0"/>
                        </a:rPr>
                        <a:t>TOOLBOX</a:t>
                      </a:r>
                      <a:endParaRPr sz="2400" b="1" i="0" kern="1200" dirty="0">
                        <a:solidFill>
                          <a:schemeClr val="dk1"/>
                        </a:solidFill>
                        <a:latin typeface="DINPro-Bold" panose="020B0504020101020102" pitchFamily="34" charset="0"/>
                        <a:ea typeface="+mn-ea"/>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rowSpan="2" h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gridSpan="4">
                  <a:txBody>
                    <a:bodyPr/>
                    <a:lstStyle/>
                    <a:p>
                      <a:pPr marL="0" marR="0" lvl="0" indent="0" algn="ctr" rtl="0">
                        <a:spcBef>
                          <a:spcPts val="0"/>
                        </a:spcBef>
                        <a:spcAft>
                          <a:spcPts val="0"/>
                        </a:spcAft>
                        <a:buNone/>
                      </a:pPr>
                      <a:r>
                        <a:rPr lang="fr" sz="2400" b="1" i="0" u="none" baseline="0" dirty="0">
                          <a:solidFill>
                            <a:schemeClr val="tx1"/>
                          </a:solidFill>
                          <a:latin typeface="DINPro-Bold" panose="020B0504020101020102" pitchFamily="34" charset="0"/>
                          <a:ea typeface="DINPro-Bold" panose="020B0504020101020102" pitchFamily="34" charset="0"/>
                          <a:cs typeface="DINPro-Bold" panose="020B0504020101020102" pitchFamily="34" charset="0"/>
                        </a:rPr>
                        <a:t>PERFORMANCES</a:t>
                      </a:r>
                      <a:endParaRPr sz="2400" b="1" i="0" dirty="0">
                        <a:solidFill>
                          <a:schemeClr val="tx1"/>
                        </a:solidFill>
                        <a:latin typeface="DINPro-Bold" panose="020B0504020101020102" pitchFamily="34" charset="0"/>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a:txBody>
                    <a:bodyPr/>
                    <a:lstStyle/>
                    <a:p>
                      <a:pPr marL="0" marR="0" lvl="0" indent="0" algn="ctr" rtl="0">
                        <a:spcBef>
                          <a:spcPts val="0"/>
                        </a:spcBef>
                        <a:spcAft>
                          <a:spcPts val="0"/>
                        </a:spcAft>
                        <a:buNone/>
                      </a:pPr>
                      <a:endParaRPr sz="2400" b="1" i="0" dirty="0">
                        <a:solidFill>
                          <a:schemeClr val="tx1"/>
                        </a:solidFill>
                        <a:latin typeface="DINPro-Bold" panose="020B0504020101020102" pitchFamily="34" charset="0"/>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0776">
                <a:tc gridSpan="2" vMerge="1">
                  <a:txBody>
                    <a:bodyPr/>
                    <a:lstStyle/>
                    <a:p>
                      <a:pPr marL="0" marR="0" lvl="0" indent="0" algn="ctr" defTabSz="914400" rtl="0" eaLnBrk="1" latinLnBrk="0" hangingPunct="1">
                        <a:lnSpc>
                          <a:spcPct val="100000"/>
                        </a:lnSpc>
                        <a:spcBef>
                          <a:spcPts val="710"/>
                        </a:spcBef>
                        <a:spcAft>
                          <a:spcPts val="0"/>
                        </a:spcAft>
                        <a:buNone/>
                      </a:pPr>
                      <a:endParaRPr sz="2000" kern="1200">
                        <a:solidFill>
                          <a:schemeClr val="dk1"/>
                        </a:solidFill>
                        <a:latin typeface="DINPro" panose="020B0504020101020102" pitchFamily="34" charset="0"/>
                        <a:ea typeface="+mn-ea"/>
                        <a:cs typeface="DINPro"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hMerge="1" vMerge="1">
                  <a:txBody>
                    <a:bodyPr/>
                    <a:lstStyle/>
                    <a:p>
                      <a:pPr marL="0" marR="0" lvl="0" indent="0" algn="l" rtl="0">
                        <a:spcBef>
                          <a:spcPts val="0"/>
                        </a:spcBef>
                        <a:spcAft>
                          <a:spcPts val="0"/>
                        </a:spcAft>
                        <a:buNone/>
                      </a:pPr>
                      <a:endParaRPr sz="1600">
                        <a:solidFill>
                          <a:schemeClr val="tx1"/>
                        </a:solidFill>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720000" marR="0" lvl="0" indent="0" algn="l" rtl="0">
                        <a:spcBef>
                          <a:spcPts val="0"/>
                        </a:spcBef>
                        <a:spcAft>
                          <a:spcPts val="0"/>
                        </a:spcAft>
                        <a:buNone/>
                      </a:pPr>
                      <a:r>
                        <a:rPr lang="fr" sz="1600" b="1" i="0" u="none" baseline="0" dirty="0">
                          <a:solidFill>
                            <a:schemeClr val="tx1"/>
                          </a:solidFill>
                          <a:latin typeface="DINPro-Bold" panose="020B0504020101020102" pitchFamily="34" charset="0"/>
                          <a:ea typeface="+mn-ea"/>
                          <a:cs typeface="DINPro-Bold" panose="020B0504020101020102" pitchFamily="34" charset="0"/>
                        </a:rPr>
                        <a:t>SUR SOL MOUILLÉ</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fr" sz="1600" b="1" i="0" u="none" baseline="0" dirty="0">
                          <a:solidFill>
                            <a:schemeClr val="tx1"/>
                          </a:solidFill>
                          <a:latin typeface="DINPro-Bold" panose="020B0504020101020102" pitchFamily="34" charset="0"/>
                          <a:ea typeface="+mn-ea"/>
                          <a:cs typeface="DINPro-Bold" panose="020B0504020101020102" pitchFamily="34" charset="0"/>
                        </a:rPr>
                        <a:t>KILOMÉTRAGE</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fr-FR" sz="1600" b="1" i="0" u="none" baseline="0" dirty="0">
                          <a:solidFill>
                            <a:schemeClr val="tx1"/>
                          </a:solidFill>
                          <a:latin typeface="DINPro-Bold" panose="020B0504020101020102" pitchFamily="34" charset="0"/>
                          <a:ea typeface="+mn-ea"/>
                          <a:cs typeface="DINPro-Bold" panose="020B0504020101020102" pitchFamily="34" charset="0"/>
                        </a:rPr>
                        <a:t>Coefficient de résistance au roulement (</a:t>
                      </a:r>
                      <a:r>
                        <a:rPr lang="fr" sz="1600" b="1" i="0" u="none" baseline="0" dirty="0">
                          <a:solidFill>
                            <a:schemeClr val="tx1"/>
                          </a:solidFill>
                          <a:latin typeface="DINPro-Bold" panose="020B0504020101020102" pitchFamily="34" charset="0"/>
                          <a:ea typeface="+mn-ea"/>
                          <a:cs typeface="DINPro-Bold" panose="020B0504020101020102" pitchFamily="34" charset="0"/>
                        </a:rPr>
                        <a:t>RRC)</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fr" sz="1600" b="1" i="0" u="none" baseline="0">
                        <a:solidFill>
                          <a:schemeClr val="tx1"/>
                        </a:solidFill>
                        <a:latin typeface="DINPro-Bold" panose="020B0504020101020102" pitchFamily="34" charset="0"/>
                        <a:ea typeface="+mn-ea"/>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30860">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dirty="0">
                          <a:solidFill>
                            <a:schemeClr val="dk1"/>
                          </a:solidFill>
                          <a:latin typeface="DINPro-Bold" panose="020B0504020101020102" pitchFamily="34" charset="0"/>
                          <a:ea typeface="+mn-ea"/>
                          <a:cs typeface="DINPro-Bold" panose="020B0504020101020102" pitchFamily="34" charset="0"/>
                        </a:rPr>
                        <a:t>COMPOSÉ</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a:r>
                        <a:rPr lang="fr" sz="1500" b="0" i="0" u="none" baseline="0" dirty="0">
                          <a:latin typeface="DINPro" panose="020B0504020101020102" pitchFamily="34" charset="0"/>
                          <a:ea typeface="DINPro" panose="020B0504020101020102" pitchFamily="34" charset="0"/>
                          <a:cs typeface="DINPro" panose="020B0504020101020102" pitchFamily="34" charset="0"/>
                        </a:rPr>
                        <a:t>Technologie Techsyn + nouvelles résines</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kern="1200" baseline="0" dirty="0">
                          <a:solidFill>
                            <a:schemeClr val="tx1"/>
                          </a:solidFill>
                          <a:latin typeface="DINPro" panose="020B0504020101020102" pitchFamily="34" charset="0"/>
                          <a:ea typeface="+mn-ea"/>
                          <a:cs typeface="DINPro" panose="020B0504020101020102" pitchFamily="34" charset="0"/>
                        </a:rPr>
                        <a:t>Répartition optimisée de la charge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3">
                  <a:txBody>
                    <a:bodyPr/>
                    <a:lstStyle/>
                    <a:p>
                      <a:pPr marL="0" marR="0" lvl="0" indent="0" algn="ctr" rtl="0">
                        <a:spcBef>
                          <a:spcPts val="0"/>
                        </a:spcBef>
                        <a:spcAft>
                          <a:spcPts val="0"/>
                        </a:spcAft>
                        <a:buNone/>
                      </a:pPr>
                      <a:r>
                        <a:rPr lang="fr" sz="1500" b="0" i="0" u="none" baseline="0" dirty="0">
                          <a:latin typeface="DINPro" panose="020B0504020101020102" pitchFamily="34" charset="0"/>
                          <a:ea typeface="Arial"/>
                          <a:cs typeface="DINPro" panose="020B0504020101020102" pitchFamily="34" charset="0"/>
                          <a:sym typeface="Arial"/>
                        </a:rPr>
                        <a:t>Interaction optimisée entre le polymère et la silice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b="0" i="0" u="none" kern="1200" baseline="0">
                          <a:solidFill>
                            <a:schemeClr val="tx1"/>
                          </a:solidFill>
                          <a:latin typeface="DINPro" panose="020B0504020101020102" pitchFamily="34" charset="0"/>
                          <a:ea typeface="+mn-ea"/>
                          <a:cs typeface="DINPro" panose="020B0504020101020102" pitchFamily="34" charset="0"/>
                        </a:rPr>
                        <a:t>Interaction optimisée entre le polymère et la charge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lang="fr" sz="1600" b="0" i="0" u="none" baseline="0">
                        <a:latin typeface="DINPro" panose="020B0504020101020102" pitchFamily="34" charset="0"/>
                        <a:ea typeface="Arial"/>
                        <a:cs typeface="DINPro" panose="020B0504020101020102" pitchFamily="34" charset="0"/>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101871"/>
                  </a:ext>
                </a:extLst>
              </a:tr>
              <a:tr h="630860">
                <a:tc>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dirty="0">
                          <a:solidFill>
                            <a:schemeClr val="tx1"/>
                          </a:solidFill>
                          <a:latin typeface="DINPro-Bold" panose="020B0504020101020102" pitchFamily="34" charset="0"/>
                          <a:ea typeface="+mn-ea"/>
                          <a:cs typeface="DINPro-Bold" panose="020B0504020101020102" pitchFamily="34" charset="0"/>
                        </a:rPr>
                        <a:t>FIBRES</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rPr>
                        <a:t>Nouveau pli carcasse plus fin</a:t>
                      </a:r>
                      <a:endParaRPr lang="fr" sz="1500" b="0" i="0" u="none" baseline="0" dirty="0">
                        <a:solidFill>
                          <a:schemeClr val="tx1"/>
                        </a:solidFill>
                        <a:latin typeface="DINPro" panose="020B0504020101020102" pitchFamily="34" charset="0"/>
                        <a:ea typeface="DINPro" panose="020B0504020101020102" pitchFamily="34" charset="0"/>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endParaRPr sz="1500" b="0" i="0" dirty="0">
                        <a:solidFill>
                          <a:schemeClr val="tx1"/>
                        </a:solidFill>
                        <a:latin typeface="DINPro" panose="020B0504020101020102" pitchFamily="34" charset="0"/>
                        <a:ea typeface="Arial"/>
                        <a:cs typeface="DINPro" panose="020B0504020101020102" pitchFamily="34" charset="0"/>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 sz="1500" b="0" i="0" noProof="0" dirty="0">
                        <a:solidFill>
                          <a:schemeClr val="tx1"/>
                        </a:solidFill>
                        <a:latin typeface="DINPro"/>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600" b="0" i="0" u="none" baseline="0">
                          <a:solidFill>
                            <a:schemeClr val="tx1"/>
                          </a:solidFill>
                          <a:latin typeface="DINPro"/>
                          <a:cs typeface="DINPro" panose="020B0504020101020102" pitchFamily="34" charset="0"/>
                        </a:rPr>
                        <a:t>Réduction du poids et de l'hystérésis </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cs typeface="DINPro" panose="020B0504020101020102" pitchFamily="34" charset="0"/>
                        </a:rPr>
                        <a:t>Réduction du poids et de l'hystérésis </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515596"/>
                  </a:ext>
                </a:extLst>
              </a:tr>
              <a:tr h="620334">
                <a:tc rowSpan="2">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dirty="0">
                          <a:solidFill>
                            <a:schemeClr val="tx1"/>
                          </a:solidFill>
                          <a:latin typeface="DINPro-Bold" panose="020B0504020101020102" pitchFamily="34" charset="0"/>
                          <a:ea typeface="+mn-ea"/>
                          <a:cs typeface="DINPro-Bold" panose="020B0504020101020102" pitchFamily="34" charset="0"/>
                        </a:rPr>
                        <a:t>DESSIN</a:t>
                      </a:r>
                      <a:br>
                        <a:rPr lang="fr" sz="1500" b="1" i="0" u="none" kern="1200" baseline="0" dirty="0">
                          <a:solidFill>
                            <a:schemeClr val="tx1"/>
                          </a:solidFill>
                          <a:latin typeface="DINPro-Bold" panose="020B0504020101020102" pitchFamily="34" charset="0"/>
                          <a:ea typeface="+mn-ea"/>
                          <a:cs typeface="DINPro-Bold" panose="020B0504020101020102" pitchFamily="34" charset="0"/>
                        </a:rPr>
                      </a:br>
                      <a:r>
                        <a:rPr lang="fr" sz="1500" b="1" i="0" u="none" kern="1200" baseline="0" dirty="0">
                          <a:solidFill>
                            <a:schemeClr val="tx1"/>
                          </a:solidFill>
                          <a:latin typeface="DINPro-Bold" panose="020B0504020101020102" pitchFamily="34" charset="0"/>
                          <a:ea typeface="+mn-ea"/>
                          <a:cs typeface="DINPro-Bold" panose="020B0504020101020102" pitchFamily="34" charset="0"/>
                        </a:rPr>
                        <a:t>DU CONTOUR DU PNEU</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fr" sz="1500" b="0" i="0" u="none" kern="1200" baseline="0" dirty="0">
                          <a:solidFill>
                            <a:schemeClr val="tx1"/>
                          </a:solidFill>
                          <a:latin typeface="DINPro" panose="020B0504020101020102" pitchFamily="34" charset="0"/>
                          <a:ea typeface="+mn-ea"/>
                          <a:cs typeface="DINPro" panose="020B0504020101020102" pitchFamily="34" charset="0"/>
                        </a:rPr>
                        <a:t>Forme de la cavité et répartition des rainures</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fr" sz="1500" b="0" i="0" u="none" strike="noStrike" kern="1200" cap="none" spc="0" normalizeH="0" baseline="0" dirty="0">
                          <a:ln>
                            <a:noFill/>
                          </a:ln>
                          <a:solidFill>
                            <a:schemeClr val="tx1"/>
                          </a:solidFill>
                          <a:effectLst/>
                          <a:uLnTx/>
                          <a:uFillTx/>
                          <a:latin typeface="DINPro"/>
                          <a:ea typeface="+mn-ea"/>
                          <a:cs typeface="DINPro" panose="020B0504020101020102" pitchFamily="34" charset="0"/>
                        </a:rPr>
                        <a:t>Distribution de la pression optimisée pour améliorer l’évacuation de l’eau</a:t>
                      </a:r>
                      <a:r>
                        <a:rPr lang="fr" sz="1500" b="0" i="0" u="none" strike="noStrike" kern="1200" cap="none" spc="0" normalizeH="0" baseline="0" dirty="0">
                          <a:ln>
                            <a:noFill/>
                          </a:ln>
                          <a:solidFill>
                            <a:schemeClr val="tx1"/>
                          </a:solidFill>
                          <a:effectLst/>
                          <a:uLnTx/>
                          <a:uFillTx/>
                          <a:latin typeface="DINPro"/>
                          <a:ea typeface="+mn-ea"/>
                          <a:cs typeface="DINPro" panose="020B0504020101020102" pitchFamily="34" charset="0"/>
                        </a:rPr>
                        <a:t> </a:t>
                      </a:r>
                      <a:endParaRPr kumimoji="0" lang="fr" sz="1500" b="0" i="0" u="none" strike="noStrike" kern="1200" cap="none" spc="0" normalizeH="0" baseline="0" noProof="0" dirty="0">
                        <a:ln>
                          <a:noFill/>
                        </a:ln>
                        <a:solidFill>
                          <a:schemeClr val="tx1"/>
                        </a:solidFill>
                        <a:effectLst/>
                        <a:uLnTx/>
                        <a:uFillTx/>
                        <a:latin typeface="DINPro" panose="020B0504020101020102" pitchFamily="34" charset="0"/>
                        <a:ea typeface="+mn-ea"/>
                        <a:cs typeface="DINPro" panose="020B0504020101020102" pitchFamily="34" charset="0"/>
                      </a:endParaRPr>
                    </a:p>
                  </a:txBody>
                  <a:tcPr marL="7200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chemeClr val="tx1"/>
                          </a:solidFill>
                          <a:effectLst/>
                          <a:uLnTx/>
                          <a:uFillTx/>
                          <a:latin typeface="DINPro"/>
                          <a:ea typeface="+mn-ea"/>
                          <a:cs typeface="DINPro" panose="020B0504020101020102" pitchFamily="34" charset="0"/>
                        </a:rPr>
                        <a:t>Optimisation des contraintes de cisaillement et réduction du glissement</a:t>
                      </a:r>
                    </a:p>
                  </a:txBody>
                  <a:tcPr marL="72000" marR="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dirty="0">
                        <a:ln>
                          <a:noFill/>
                        </a:ln>
                        <a:effectLst/>
                        <a:uLnTx/>
                        <a:uFillTx/>
                        <a:latin typeface="DINPro"/>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500" b="0" i="0" u="none" strike="noStrike" kern="1200" cap="none" spc="0" normalizeH="0" baseline="0" noProof="0" dirty="0">
                        <a:ln>
                          <a:noFill/>
                        </a:ln>
                        <a:solidFill>
                          <a:schemeClr val="tx1"/>
                        </a:solidFill>
                        <a:effectLst/>
                        <a:uLnTx/>
                        <a:uFillTx/>
                        <a:latin typeface="DINPro"/>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1245293"/>
                  </a:ext>
                </a:extLst>
              </a:tr>
              <a:tr h="620334">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endParaRPr lang="fr" sz="1600" b="1" i="0" kern="1200">
                        <a:solidFill>
                          <a:schemeClr val="dk1"/>
                        </a:solidFill>
                        <a:latin typeface="DINPro-Bold" panose="020B0504020101020102" pitchFamily="34" charset="0"/>
                        <a:ea typeface="+mn-ea"/>
                        <a:cs typeface="DINPro-Bold"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fr" sz="1500" b="0" i="0" u="none" kern="1200" baseline="0" dirty="0">
                          <a:solidFill>
                            <a:schemeClr val="tx1"/>
                          </a:solidFill>
                          <a:latin typeface="DINPro" panose="020B0504020101020102" pitchFamily="34" charset="0"/>
                          <a:ea typeface="+mn-ea"/>
                          <a:cs typeface="DINPro" panose="020B0504020101020102" pitchFamily="34" charset="0"/>
                        </a:rPr>
                        <a:t>Protection de jante aérodynamique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500" b="0" i="0" u="none" strike="noStrike" kern="1200" cap="none" spc="0" normalizeH="0" baseline="0" noProof="0" dirty="0">
                        <a:ln>
                          <a:noFill/>
                        </a:ln>
                        <a:solidFill>
                          <a:schemeClr val="tx1"/>
                        </a:solidFill>
                        <a:effectLst/>
                        <a:uLnTx/>
                        <a:uFillTx/>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0" marR="0" lvl="0" indent="0" algn="ctr" rtl="0">
                        <a:spcBef>
                          <a:spcPts val="0"/>
                        </a:spcBef>
                        <a:spcAft>
                          <a:spcPts val="0"/>
                        </a:spcAft>
                        <a:buNone/>
                      </a:pPr>
                      <a:endParaRPr lang="fr" sz="1500" b="0" i="0" dirty="0">
                        <a:solidFill>
                          <a:schemeClr val="tx1"/>
                        </a:solidFill>
                        <a:latin typeface="DINPro"/>
                        <a:ea typeface="Arial"/>
                        <a:cs typeface="DINPro" panose="020B0504020101020102" pitchFamily="34" charset="0"/>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600" b="0" i="0" u="none" baseline="0">
                          <a:latin typeface="DINPro"/>
                          <a:ea typeface="Arial"/>
                          <a:cs typeface="DINPro" panose="020B0504020101020102" pitchFamily="34" charset="0"/>
                          <a:sym typeface="Arial"/>
                        </a:rPr>
                        <a:t>Réduction de la traînée aérodynamique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500" b="0" i="0" u="none" baseline="0" dirty="0">
                          <a:solidFill>
                            <a:schemeClr val="tx1"/>
                          </a:solidFill>
                          <a:latin typeface="DINPro"/>
                          <a:ea typeface="Arial"/>
                          <a:cs typeface="DINPro" panose="020B0504020101020102" pitchFamily="34" charset="0"/>
                          <a:sym typeface="Arial"/>
                        </a:rPr>
                        <a:t>Réduction de la traînée aérodynamique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1941423"/>
                  </a:ext>
                </a:extLst>
              </a:tr>
              <a:tr h="1549875">
                <a:tc rowSpan="3">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500" b="1" i="0" u="none" kern="1200" baseline="0" dirty="0">
                          <a:solidFill>
                            <a:schemeClr val="tx1"/>
                          </a:solidFill>
                          <a:latin typeface="DINPro-Bold" panose="020B0504020101020102" pitchFamily="34" charset="0"/>
                          <a:ea typeface="+mn-ea"/>
                          <a:cs typeface="DINPro-Bold" panose="020B0504020101020102" pitchFamily="34" charset="0"/>
                        </a:rPr>
                        <a:t>CONCEPTION DES SCULPTURES</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1" algn="l" defTabSz="914400" rtl="0" eaLnBrk="1" latinLnBrk="0" hangingPunct="1"/>
                      <a:r>
                        <a:rPr lang="fr-FR" sz="1500" b="0" i="0" u="none" kern="1200" baseline="0" dirty="0">
                          <a:solidFill>
                            <a:schemeClr val="tx1"/>
                          </a:solidFill>
                          <a:latin typeface="DINPro" panose="020B0504020101020102" pitchFamily="34" charset="0"/>
                          <a:ea typeface="+mn-ea"/>
                          <a:cs typeface="DINPro" panose="020B0504020101020102" pitchFamily="34" charset="0"/>
                        </a:rPr>
                        <a:t>Variante des blocs de pavés </a:t>
                      </a:r>
                    </a:p>
                    <a:p>
                      <a:pPr marL="0" lvl="1" algn="l" defTabSz="914400" rtl="0" eaLnBrk="1" latinLnBrk="0" hangingPunct="1"/>
                      <a:r>
                        <a:rPr lang="fr-FR" sz="1500" b="0" i="0" u="none" kern="1200" baseline="0" dirty="0">
                          <a:solidFill>
                            <a:schemeClr val="tx1"/>
                          </a:solidFill>
                          <a:latin typeface="DINPro" panose="020B0504020101020102" pitchFamily="34" charset="0"/>
                          <a:ea typeface="+mn-ea"/>
                          <a:cs typeface="DINPro" panose="020B0504020101020102" pitchFamily="34" charset="0"/>
                        </a:rPr>
                        <a:t>des épaulements</a:t>
                      </a:r>
                      <a:endParaRPr lang="fr" sz="1500" b="0" i="0" u="none" kern="1200" baseline="0" dirty="0">
                        <a:solidFill>
                          <a:schemeClr val="tx1"/>
                        </a:solidFill>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chemeClr val="tx1"/>
                          </a:solidFill>
                          <a:effectLst/>
                          <a:uLnTx/>
                          <a:uFillTx/>
                          <a:latin typeface="DINPro" panose="020B0504020101020102" pitchFamily="34" charset="0"/>
                          <a:ea typeface="+mn-ea"/>
                          <a:cs typeface="DINPro" panose="020B0504020101020102" pitchFamily="34" charset="0"/>
                        </a:rPr>
                        <a:t>Meilleure évacuation de l'eau </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0" marR="0" lvl="0" indent="0" algn="ctr" rtl="0">
                        <a:spcBef>
                          <a:spcPts val="0"/>
                        </a:spcBef>
                        <a:spcAft>
                          <a:spcPts val="0"/>
                        </a:spcAft>
                        <a:buNone/>
                      </a:pPr>
                      <a:endParaRPr sz="1500" b="0" i="0" dirty="0">
                        <a:solidFill>
                          <a:schemeClr val="tx1"/>
                        </a:solidFill>
                        <a:latin typeface="DINPro" panose="020B0504020101020102" pitchFamily="34" charset="0"/>
                        <a:ea typeface="Arial"/>
                        <a:cs typeface="DINPro" panose="020B0504020101020102" pitchFamily="34" charset="0"/>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500" b="0" i="0" u="none" strike="noStrike" kern="1200" cap="none" spc="0" normalizeH="0" baseline="0" noProof="0" dirty="0">
                        <a:ln>
                          <a:noFill/>
                        </a:ln>
                        <a:solidFill>
                          <a:schemeClr val="tx1"/>
                        </a:solidFill>
                        <a:effectLst/>
                        <a:uLnTx/>
                        <a:uFillTx/>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4893918"/>
                  </a:ext>
                </a:extLst>
              </a:tr>
              <a:tr h="1549875">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r>
                        <a:rPr lang="fr" sz="1600" b="1" i="0" u="none" kern="1200" baseline="0">
                          <a:solidFill>
                            <a:schemeClr val="dk1"/>
                          </a:solidFill>
                          <a:latin typeface="DINPro-Bold" panose="020B0504020101020102" pitchFamily="34" charset="0"/>
                          <a:ea typeface="+mn-ea"/>
                          <a:cs typeface="DINPro-Bold" panose="020B0504020101020102" pitchFamily="34" charset="0"/>
                        </a:rPr>
                        <a:t>CONCEPTION DES SCULPTURES</a:t>
                      </a: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1" algn="l" defTabSz="914400" rtl="0" eaLnBrk="1" latinLnBrk="0" hangingPunct="1"/>
                      <a:r>
                        <a:rPr lang="fr-FR" sz="1500" b="0" i="0" u="none" kern="1200" baseline="0" dirty="0">
                          <a:solidFill>
                            <a:schemeClr val="tx1"/>
                          </a:solidFill>
                          <a:latin typeface="DINPro" panose="020B0504020101020102" pitchFamily="34" charset="0"/>
                          <a:ea typeface="+mn-ea"/>
                          <a:cs typeface="DINPro" panose="020B0504020101020102" pitchFamily="34" charset="0"/>
                        </a:rPr>
                        <a:t>Lamelle 3D à angles multiples</a:t>
                      </a:r>
                      <a:endParaRPr lang="fr" sz="1500" b="0" i="0" u="none" kern="1200" baseline="0" dirty="0">
                        <a:solidFill>
                          <a:schemeClr val="tx1"/>
                        </a:solidFill>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chemeClr val="tx1"/>
                          </a:solidFill>
                          <a:effectLst/>
                          <a:uLnTx/>
                          <a:uFillTx/>
                          <a:latin typeface="DINPro" panose="020B0504020101020102" pitchFamily="34" charset="0"/>
                          <a:ea typeface="+mn-ea"/>
                          <a:cs typeface="DINPro" panose="020B0504020101020102" pitchFamily="34" charset="0"/>
                        </a:rPr>
                        <a:t>Canaux de micro-drainage pour l'évacuation de l'eau</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chemeClr val="tx1"/>
                          </a:solidFill>
                          <a:effectLst/>
                          <a:uLnTx/>
                          <a:uFillTx/>
                          <a:latin typeface="DINPro" panose="020B0504020101020102" pitchFamily="34" charset="0"/>
                          <a:ea typeface="+mn-ea"/>
                          <a:cs typeface="DINPro" panose="020B0504020101020102" pitchFamily="34" charset="0"/>
                        </a:rPr>
                        <a:t>Mécanisme d'emboîtement pour augmenter la rigidité  des sculptures</a:t>
                      </a:r>
                    </a:p>
                  </a:txBody>
                  <a:tcPr marL="125999" marR="144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500" b="0" i="0" u="none" strike="noStrike" kern="1200" cap="none" spc="0" normalizeH="0" baseline="0" noProof="0" dirty="0">
                        <a:ln>
                          <a:noFill/>
                        </a:ln>
                        <a:solidFill>
                          <a:schemeClr val="tx1"/>
                        </a:solidFill>
                        <a:effectLst/>
                        <a:uLnTx/>
                        <a:uFillTx/>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2479638"/>
                  </a:ext>
                </a:extLst>
              </a:tr>
              <a:tr h="1549875">
                <a:tc vMerge="1">
                  <a:txBody>
                    <a:bodyPr/>
                    <a:lstStyle/>
                    <a:p>
                      <a:pPr marL="0" marR="0" lvl="0" indent="0" algn="ctr" defTabSz="914400" rtl="0" eaLnBrk="1" fontAlgn="auto" latinLnBrk="0" hangingPunct="1">
                        <a:lnSpc>
                          <a:spcPct val="100000"/>
                        </a:lnSpc>
                        <a:spcBef>
                          <a:spcPts val="710"/>
                        </a:spcBef>
                        <a:spcAft>
                          <a:spcPts val="0"/>
                        </a:spcAft>
                        <a:buClrTx/>
                        <a:buSzTx/>
                        <a:buFontTx/>
                        <a:buNone/>
                        <a:tabLst/>
                        <a:defRPr/>
                      </a:pPr>
                      <a:endParaRPr lang="fr" sz="2000" kern="1200">
                        <a:solidFill>
                          <a:schemeClr val="dk1"/>
                        </a:solidFill>
                        <a:latin typeface="DINPro" panose="020B0504020101020102" pitchFamily="34" charset="0"/>
                        <a:ea typeface="+mn-ea"/>
                        <a:cs typeface="DINPro" panose="020B0504020101020102" pitchFamily="34" charset="0"/>
                      </a:endParaRPr>
                    </a:p>
                  </a:txBody>
                  <a:tcPr marL="180000" marR="180000" marT="180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l" defTabSz="914400" rtl="0" eaLnBrk="1" latinLnBrk="0" hangingPunct="1"/>
                      <a:r>
                        <a:rPr lang="fr" sz="1500" b="0" i="0" u="none" kern="1200" baseline="0" dirty="0">
                          <a:solidFill>
                            <a:schemeClr val="tx1"/>
                          </a:solidFill>
                          <a:latin typeface="DINPro" panose="020B0504020101020102" pitchFamily="34" charset="0"/>
                          <a:ea typeface="+mn-ea"/>
                          <a:cs typeface="DINPro" panose="020B0504020101020102" pitchFamily="34" charset="0"/>
                        </a:rPr>
                        <a:t>Double séquence</a:t>
                      </a: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endParaRPr sz="1500" b="0" i="0" dirty="0">
                        <a:solidFill>
                          <a:schemeClr val="tx1"/>
                        </a:solidFill>
                        <a:latin typeface="DINPro" panose="020B0504020101020102" pitchFamily="34" charset="0"/>
                        <a:ea typeface="Arial"/>
                        <a:cs typeface="DINPro" panose="020B0504020101020102" pitchFamily="34" charset="0"/>
                        <a:sym typeface="Arial"/>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500" b="0" i="0" u="none" strike="noStrike" kern="1200" cap="none" spc="0" normalizeH="0" baseline="0" dirty="0">
                          <a:ln>
                            <a:noFill/>
                          </a:ln>
                          <a:solidFill>
                            <a:schemeClr val="tx1"/>
                          </a:solidFill>
                          <a:effectLst/>
                          <a:uLnTx/>
                          <a:uFillTx/>
                          <a:latin typeface="DINPro" panose="020B0504020101020102" pitchFamily="34" charset="0"/>
                          <a:ea typeface="+mn-ea"/>
                          <a:cs typeface="DINPro" panose="020B0504020101020102" pitchFamily="34" charset="0"/>
                        </a:rPr>
                        <a:t>Équilibre de la rigidité entre le centre et l'épaule et diminution du glissement</a:t>
                      </a:r>
                    </a:p>
                    <a:p>
                      <a:pPr marL="0" marR="0" lvl="0" indent="0" algn="ctr" rtl="0">
                        <a:spcBef>
                          <a:spcPts val="0"/>
                        </a:spcBef>
                        <a:spcAft>
                          <a:spcPts val="0"/>
                        </a:spcAft>
                        <a:buNone/>
                      </a:pPr>
                      <a:endParaRPr lang="fr" sz="1500" b="0" i="0" dirty="0">
                        <a:solidFill>
                          <a:schemeClr val="tx1"/>
                        </a:solidFill>
                        <a:latin typeface="DINPro" panose="020B0504020101020102" pitchFamily="34" charset="0"/>
                        <a:ea typeface="Arial"/>
                        <a:cs typeface="DINPro" panose="020B0504020101020102" pitchFamily="34" charset="0"/>
                        <a:sym typeface="Arial"/>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500" b="0" i="0" u="none" strike="noStrike" kern="1200" cap="none" spc="0" normalizeH="0" baseline="0" noProof="0" dirty="0">
                        <a:ln>
                          <a:noFill/>
                        </a:ln>
                        <a:solidFill>
                          <a:schemeClr val="tx1"/>
                        </a:solidFill>
                        <a:effectLst/>
                        <a:uLnTx/>
                        <a:uFillTx/>
                        <a:latin typeface="DINPro" panose="020B0504020101020102" pitchFamily="34" charset="0"/>
                        <a:ea typeface="+mn-ea"/>
                        <a:cs typeface="DINPro" panose="020B0504020101020102" pitchFamily="34" charset="0"/>
                      </a:endParaRPr>
                    </a:p>
                  </a:txBody>
                  <a:tcPr marL="125999"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16274676"/>
                  </a:ext>
                </a:extLst>
              </a:tr>
            </a:tbl>
          </a:graphicData>
        </a:graphic>
      </p:graphicFrame>
      <p:pic>
        <p:nvPicPr>
          <p:cNvPr id="14" name="Picture 13" descr="Shape&#10;&#10;Description automatically generated with low confidence">
            <a:extLst>
              <a:ext uri="{FF2B5EF4-FFF2-40B4-BE49-F238E27FC236}">
                <a16:creationId xmlns:a16="http://schemas.microsoft.com/office/drawing/2014/main" id="{37367C10-1FCD-057E-40FC-C3ECADF50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4862" y="1945249"/>
            <a:ext cx="396000" cy="396000"/>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5517A2F9-2D5C-4C2F-5475-6B772241D9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3855" y="2223811"/>
            <a:ext cx="396000" cy="396000"/>
          </a:xfrm>
          <a:prstGeom prst="rect">
            <a:avLst/>
          </a:prstGeom>
        </p:spPr>
      </p:pic>
      <p:pic>
        <p:nvPicPr>
          <p:cNvPr id="12" name="Picture 11">
            <a:extLst>
              <a:ext uri="{FF2B5EF4-FFF2-40B4-BE49-F238E27FC236}">
                <a16:creationId xmlns:a16="http://schemas.microsoft.com/office/drawing/2014/main" id="{9FF86B7E-68A6-78E1-5B12-38B0B8EA26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109" b="16065"/>
          <a:stretch/>
        </p:blipFill>
        <p:spPr>
          <a:xfrm>
            <a:off x="5525263" y="7498065"/>
            <a:ext cx="2934044" cy="1392702"/>
          </a:xfrm>
          <a:prstGeom prst="rect">
            <a:avLst/>
          </a:prstGeom>
        </p:spPr>
      </p:pic>
      <p:pic>
        <p:nvPicPr>
          <p:cNvPr id="15" name="Graphic 14">
            <a:extLst>
              <a:ext uri="{FF2B5EF4-FFF2-40B4-BE49-F238E27FC236}">
                <a16:creationId xmlns:a16="http://schemas.microsoft.com/office/drawing/2014/main" id="{E16CF358-BADB-88C0-3060-036CBB05AE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25942" y="2604050"/>
            <a:ext cx="415806" cy="415806"/>
          </a:xfrm>
          <a:prstGeom prst="rect">
            <a:avLst/>
          </a:prstGeom>
        </p:spPr>
      </p:pic>
      <p:pic>
        <p:nvPicPr>
          <p:cNvPr id="18" name="Graphic 17">
            <a:extLst>
              <a:ext uri="{FF2B5EF4-FFF2-40B4-BE49-F238E27FC236}">
                <a16:creationId xmlns:a16="http://schemas.microsoft.com/office/drawing/2014/main" id="{737773C7-1B83-3BE1-FC20-70E861213C0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65852" y="2611271"/>
            <a:ext cx="429500" cy="429500"/>
          </a:xfrm>
          <a:prstGeom prst="rect">
            <a:avLst/>
          </a:prstGeom>
        </p:spPr>
      </p:pic>
      <p:pic>
        <p:nvPicPr>
          <p:cNvPr id="19" name="Graphic 18">
            <a:extLst>
              <a:ext uri="{FF2B5EF4-FFF2-40B4-BE49-F238E27FC236}">
                <a16:creationId xmlns:a16="http://schemas.microsoft.com/office/drawing/2014/main" id="{F11AA10E-079A-0A52-7FAE-7F35B2C87BD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347282" y="2611271"/>
            <a:ext cx="429500" cy="429500"/>
          </a:xfrm>
          <a:prstGeom prst="rect">
            <a:avLst/>
          </a:prstGeom>
        </p:spPr>
      </p:pic>
      <p:pic>
        <p:nvPicPr>
          <p:cNvPr id="11" name="Picture 10">
            <a:extLst>
              <a:ext uri="{FF2B5EF4-FFF2-40B4-BE49-F238E27FC236}">
                <a16:creationId xmlns:a16="http://schemas.microsoft.com/office/drawing/2014/main" id="{44B5056D-6B1C-3D77-1D0F-D40D2F4CA8E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3959" t="20804" b="63700"/>
          <a:stretch/>
        </p:blipFill>
        <p:spPr>
          <a:xfrm>
            <a:off x="6353571" y="5967564"/>
            <a:ext cx="2069909" cy="1392701"/>
          </a:xfrm>
          <a:prstGeom prst="rect">
            <a:avLst/>
          </a:prstGeom>
        </p:spPr>
      </p:pic>
      <p:pic>
        <p:nvPicPr>
          <p:cNvPr id="26" name="Picture 25">
            <a:extLst>
              <a:ext uri="{FF2B5EF4-FFF2-40B4-BE49-F238E27FC236}">
                <a16:creationId xmlns:a16="http://schemas.microsoft.com/office/drawing/2014/main" id="{E558B8A7-B594-633C-2378-53F26852972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5976"/>
          <a:stretch/>
        </p:blipFill>
        <p:spPr>
          <a:xfrm>
            <a:off x="4818482" y="9028567"/>
            <a:ext cx="4853220" cy="1360571"/>
          </a:xfrm>
          <a:prstGeom prst="rect">
            <a:avLst/>
          </a:prstGeom>
        </p:spPr>
      </p:pic>
    </p:spTree>
    <p:extLst>
      <p:ext uri="{BB962C8B-B14F-4D97-AF65-F5344CB8AC3E}">
        <p14:creationId xmlns:p14="http://schemas.microsoft.com/office/powerpoint/2010/main" val="1455803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11" name="Titel 1">
            <a:extLst>
              <a:ext uri="{FF2B5EF4-FFF2-40B4-BE49-F238E27FC236}">
                <a16:creationId xmlns:a16="http://schemas.microsoft.com/office/drawing/2014/main" id="{BDA8436C-412E-5949-9E4D-F8027037B056}"/>
              </a:ext>
            </a:extLst>
          </p:cNvPr>
          <p:cNvSpPr txBox="1">
            <a:spLocks/>
          </p:cNvSpPr>
          <p:nvPr/>
        </p:nvSpPr>
        <p:spPr>
          <a:xfrm>
            <a:off x="1712719" y="6457102"/>
            <a:ext cx="5498296" cy="414729"/>
          </a:xfrm>
          <a:prstGeom prst="rect">
            <a:avLst/>
          </a:prstGeom>
        </p:spPr>
        <p:txBody>
          <a:bodyPr wrap="square" lIns="0" tIns="0" rIns="0" bIns="0">
            <a:spAutoFit/>
          </a:bodyPr>
          <a:lstStyle>
            <a:lvl1pPr>
              <a:defRPr sz="2450" b="0" i="0">
                <a:solidFill>
                  <a:schemeClr val="tx1"/>
                </a:solidFill>
                <a:latin typeface="PraxisCom-Light"/>
                <a:ea typeface="+mj-ea"/>
                <a:cs typeface="PraxisCom-Light"/>
              </a:defRPr>
            </a:lvl1pPr>
          </a:lstStyle>
          <a:p>
            <a:pPr algn="l" rtl="0">
              <a:lnSpc>
                <a:spcPct val="125000"/>
              </a:lnSpc>
            </a:pPr>
            <a:r>
              <a:rPr lang="fr" sz="2400" b="0" i="0" u="none" kern="0" spc="600" baseline="0" dirty="0">
                <a:latin typeface="DINPro" panose="020B0504020101020102" pitchFamily="34" charset="0"/>
                <a:ea typeface="DINPro" panose="020B0504020101020102" pitchFamily="34" charset="0"/>
                <a:cs typeface="DINPro" panose="020B0504020101020102" pitchFamily="34" charset="0"/>
              </a:rPr>
              <a:t>ÉTUDE DE MARCHÉ</a:t>
            </a:r>
          </a:p>
        </p:txBody>
      </p:sp>
      <p:pic>
        <p:nvPicPr>
          <p:cNvPr id="14" name="Graphic 13">
            <a:extLst>
              <a:ext uri="{FF2B5EF4-FFF2-40B4-BE49-F238E27FC236}">
                <a16:creationId xmlns:a16="http://schemas.microsoft.com/office/drawing/2014/main" id="{CCBE5CF8-D25C-62A4-4CE2-570F50FFE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530" y="5112385"/>
            <a:ext cx="9520631" cy="1209804"/>
          </a:xfrm>
          <a:prstGeom prst="rect">
            <a:avLst/>
          </a:prstGeom>
        </p:spPr>
      </p:pic>
      <p:sp>
        <p:nvSpPr>
          <p:cNvPr id="9" name="object 22">
            <a:extLst>
              <a:ext uri="{FF2B5EF4-FFF2-40B4-BE49-F238E27FC236}">
                <a16:creationId xmlns:a16="http://schemas.microsoft.com/office/drawing/2014/main" id="{E9850AD8-404A-48EE-974B-D66E3D6F4125}"/>
              </a:ext>
            </a:extLst>
          </p:cNvPr>
          <p:cNvSpPr txBox="1"/>
          <p:nvPr/>
        </p:nvSpPr>
        <p:spPr>
          <a:xfrm>
            <a:off x="1698625" y="9882286"/>
            <a:ext cx="3490267" cy="201978"/>
          </a:xfrm>
          <a:prstGeom prst="rect">
            <a:avLst/>
          </a:prstGeom>
        </p:spPr>
        <p:txBody>
          <a:bodyPr vert="horz" wrap="square" lIns="0" tIns="17145" rIns="0" bIns="0" rtlCol="0">
            <a:spAutoFit/>
          </a:bodyPr>
          <a:lstStyle/>
          <a:p>
            <a:pPr marL="12700" algn="l" rtl="0">
              <a:lnSpc>
                <a:spcPct val="100000"/>
              </a:lnSpc>
              <a:spcBef>
                <a:spcPts val="135"/>
              </a:spcBef>
            </a:pPr>
            <a:r>
              <a:rPr lang="fr" sz="1200" b="0" i="0" u="none" spc="300" baseline="0" dirty="0">
                <a:latin typeface="DINPro" panose="020B0504020101020102" pitchFamily="34" charset="0"/>
                <a:ea typeface="Arial" charset="0"/>
                <a:cs typeface="DINPro" panose="020B0504020101020102" pitchFamily="34" charset="0"/>
              </a:rPr>
              <a:t>2022 © BRIDGESTONE EMIA</a:t>
            </a:r>
            <a:endParaRPr sz="1200" spc="300" dirty="0">
              <a:latin typeface="DINPro" panose="020B0504020101020102" pitchFamily="34" charset="0"/>
              <a:ea typeface="Arial" charset="0"/>
              <a:cs typeface="DINPro" panose="020B0504020101020102" pitchFamily="34" charset="0"/>
            </a:endParaRPr>
          </a:p>
        </p:txBody>
      </p:sp>
      <p:sp>
        <p:nvSpPr>
          <p:cNvPr id="10" name="Right Triangle 5">
            <a:extLst>
              <a:ext uri="{FF2B5EF4-FFF2-40B4-BE49-F238E27FC236}">
                <a16:creationId xmlns:a16="http://schemas.microsoft.com/office/drawing/2014/main" id="{412F423E-92FB-422C-BD0E-26D3ADB86506}"/>
              </a:ext>
            </a:extLst>
          </p:cNvPr>
          <p:cNvSpPr/>
          <p:nvPr/>
        </p:nvSpPr>
        <p:spPr>
          <a:xfrm rot="10800000" flipV="1">
            <a:off x="16291030" y="7399283"/>
            <a:ext cx="2173231" cy="1420582"/>
          </a:xfrm>
          <a:custGeom>
            <a:avLst/>
            <a:gdLst>
              <a:gd name="connsiteX0" fmla="*/ 0 w 1870841"/>
              <a:gd name="connsiteY0" fmla="*/ 1108165 h 1108165"/>
              <a:gd name="connsiteX1" fmla="*/ 0 w 1870841"/>
              <a:gd name="connsiteY1" fmla="*/ 0 h 1108165"/>
              <a:gd name="connsiteX2" fmla="*/ 1870841 w 1870841"/>
              <a:gd name="connsiteY2" fmla="*/ 1108165 h 1108165"/>
              <a:gd name="connsiteX3" fmla="*/ 0 w 1870841"/>
              <a:gd name="connsiteY3" fmla="*/ 1108165 h 1108165"/>
              <a:gd name="connsiteX0" fmla="*/ 0 w 2039007"/>
              <a:gd name="connsiteY0" fmla="*/ 1108165 h 1108165"/>
              <a:gd name="connsiteX1" fmla="*/ 0 w 2039007"/>
              <a:gd name="connsiteY1" fmla="*/ 0 h 1108165"/>
              <a:gd name="connsiteX2" fmla="*/ 2039007 w 2039007"/>
              <a:gd name="connsiteY2" fmla="*/ 729793 h 1108165"/>
              <a:gd name="connsiteX3" fmla="*/ 0 w 2039007"/>
              <a:gd name="connsiteY3" fmla="*/ 1108165 h 1108165"/>
              <a:gd name="connsiteX0" fmla="*/ 287866 w 2326873"/>
              <a:gd name="connsiteY0" fmla="*/ 1861699 h 1861699"/>
              <a:gd name="connsiteX1" fmla="*/ 0 w 2326873"/>
              <a:gd name="connsiteY1" fmla="*/ 0 h 1861699"/>
              <a:gd name="connsiteX2" fmla="*/ 2326873 w 2326873"/>
              <a:gd name="connsiteY2" fmla="*/ 1483327 h 1861699"/>
              <a:gd name="connsiteX3" fmla="*/ 287866 w 2326873"/>
              <a:gd name="connsiteY3" fmla="*/ 1861699 h 1861699"/>
              <a:gd name="connsiteX0" fmla="*/ 211666 w 2326873"/>
              <a:gd name="connsiteY0" fmla="*/ 1933665 h 1933665"/>
              <a:gd name="connsiteX1" fmla="*/ 0 w 2326873"/>
              <a:gd name="connsiteY1" fmla="*/ 0 h 1933665"/>
              <a:gd name="connsiteX2" fmla="*/ 2326873 w 2326873"/>
              <a:gd name="connsiteY2" fmla="*/ 1483327 h 1933665"/>
              <a:gd name="connsiteX3" fmla="*/ 211666 w 23268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211666 w 2720573"/>
              <a:gd name="connsiteY3"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36504 w 2720573"/>
              <a:gd name="connsiteY3" fmla="*/ 1847341 h 1933665"/>
              <a:gd name="connsiteX4" fmla="*/ 211666 w 2720573"/>
              <a:gd name="connsiteY4" fmla="*/ 1933665 h 1933665"/>
              <a:gd name="connsiteX0" fmla="*/ 211666 w 2720573"/>
              <a:gd name="connsiteY0" fmla="*/ 1933665 h 1933665"/>
              <a:gd name="connsiteX1" fmla="*/ 0 w 2720573"/>
              <a:gd name="connsiteY1" fmla="*/ 0 h 1933665"/>
              <a:gd name="connsiteX2" fmla="*/ 2720573 w 2720573"/>
              <a:gd name="connsiteY2" fmla="*/ 1745794 h 1933665"/>
              <a:gd name="connsiteX3" fmla="*/ 1470370 w 2720573"/>
              <a:gd name="connsiteY3" fmla="*/ 1893908 h 1933665"/>
              <a:gd name="connsiteX4" fmla="*/ 211666 w 2720573"/>
              <a:gd name="connsiteY4" fmla="*/ 1933665 h 1933665"/>
              <a:gd name="connsiteX0" fmla="*/ 211666 w 2756407"/>
              <a:gd name="connsiteY0" fmla="*/ 1933665 h 2070723"/>
              <a:gd name="connsiteX1" fmla="*/ 0 w 2756407"/>
              <a:gd name="connsiteY1" fmla="*/ 0 h 2070723"/>
              <a:gd name="connsiteX2" fmla="*/ 2720573 w 2756407"/>
              <a:gd name="connsiteY2" fmla="*/ 1745794 h 2070723"/>
              <a:gd name="connsiteX3" fmla="*/ 1470370 w 2756407"/>
              <a:gd name="connsiteY3" fmla="*/ 1893908 h 2070723"/>
              <a:gd name="connsiteX4" fmla="*/ 211666 w 2756407"/>
              <a:gd name="connsiteY4" fmla="*/ 1933665 h 2070723"/>
              <a:gd name="connsiteX0" fmla="*/ 211666 w 2720573"/>
              <a:gd name="connsiteY0" fmla="*/ 1933665 h 2070723"/>
              <a:gd name="connsiteX1" fmla="*/ 0 w 2720573"/>
              <a:gd name="connsiteY1" fmla="*/ 0 h 2070723"/>
              <a:gd name="connsiteX2" fmla="*/ 2720573 w 2720573"/>
              <a:gd name="connsiteY2" fmla="*/ 1745794 h 2070723"/>
              <a:gd name="connsiteX3" fmla="*/ 1470370 w 2720573"/>
              <a:gd name="connsiteY3" fmla="*/ 1893908 h 2070723"/>
              <a:gd name="connsiteX4" fmla="*/ 211666 w 2720573"/>
              <a:gd name="connsiteY4" fmla="*/ 1933665 h 2070723"/>
              <a:gd name="connsiteX0" fmla="*/ 190499 w 2720573"/>
              <a:gd name="connsiteY0" fmla="*/ 1912499 h 2054144"/>
              <a:gd name="connsiteX1" fmla="*/ 0 w 2720573"/>
              <a:gd name="connsiteY1" fmla="*/ 0 h 2054144"/>
              <a:gd name="connsiteX2" fmla="*/ 2720573 w 2720573"/>
              <a:gd name="connsiteY2" fmla="*/ 1745794 h 2054144"/>
              <a:gd name="connsiteX3" fmla="*/ 1470370 w 2720573"/>
              <a:gd name="connsiteY3" fmla="*/ 1893908 h 2054144"/>
              <a:gd name="connsiteX4" fmla="*/ 190499 w 2720573"/>
              <a:gd name="connsiteY4" fmla="*/ 1912499 h 2054144"/>
              <a:gd name="connsiteX0" fmla="*/ 190499 w 2720573"/>
              <a:gd name="connsiteY0" fmla="*/ 1912499 h 2032477"/>
              <a:gd name="connsiteX1" fmla="*/ 0 w 2720573"/>
              <a:gd name="connsiteY1" fmla="*/ 0 h 2032477"/>
              <a:gd name="connsiteX2" fmla="*/ 2720573 w 2720573"/>
              <a:gd name="connsiteY2" fmla="*/ 1745794 h 2032477"/>
              <a:gd name="connsiteX3" fmla="*/ 1449204 w 2720573"/>
              <a:gd name="connsiteY3" fmla="*/ 1796541 h 2032477"/>
              <a:gd name="connsiteX4" fmla="*/ 190499 w 2720573"/>
              <a:gd name="connsiteY4" fmla="*/ 1912499 h 2032477"/>
              <a:gd name="connsiteX0" fmla="*/ 190499 w 2720573"/>
              <a:gd name="connsiteY0" fmla="*/ 1912499 h 2048814"/>
              <a:gd name="connsiteX1" fmla="*/ 0 w 2720573"/>
              <a:gd name="connsiteY1" fmla="*/ 0 h 2048814"/>
              <a:gd name="connsiteX2" fmla="*/ 2720573 w 2720573"/>
              <a:gd name="connsiteY2" fmla="*/ 1745794 h 2048814"/>
              <a:gd name="connsiteX3" fmla="*/ 1474604 w 2720573"/>
              <a:gd name="connsiteY3" fmla="*/ 1872741 h 2048814"/>
              <a:gd name="connsiteX4" fmla="*/ 190499 w 2720573"/>
              <a:gd name="connsiteY4" fmla="*/ 1912499 h 2048814"/>
              <a:gd name="connsiteX0" fmla="*/ 190499 w 2720573"/>
              <a:gd name="connsiteY0" fmla="*/ 1912499 h 1966232"/>
              <a:gd name="connsiteX1" fmla="*/ 0 w 2720573"/>
              <a:gd name="connsiteY1" fmla="*/ 0 h 1966232"/>
              <a:gd name="connsiteX2" fmla="*/ 2720573 w 2720573"/>
              <a:gd name="connsiteY2" fmla="*/ 1745794 h 1966232"/>
              <a:gd name="connsiteX3" fmla="*/ 1474604 w 2720573"/>
              <a:gd name="connsiteY3" fmla="*/ 1872741 h 1966232"/>
              <a:gd name="connsiteX4" fmla="*/ 190499 w 2720573"/>
              <a:gd name="connsiteY4" fmla="*/ 1912499 h 1966232"/>
              <a:gd name="connsiteX0" fmla="*/ 190499 w 2720573"/>
              <a:gd name="connsiteY0" fmla="*/ 1912499 h 2073470"/>
              <a:gd name="connsiteX1" fmla="*/ 0 w 2720573"/>
              <a:gd name="connsiteY1" fmla="*/ 0 h 2073470"/>
              <a:gd name="connsiteX2" fmla="*/ 2720573 w 2720573"/>
              <a:gd name="connsiteY2" fmla="*/ 1745794 h 2073470"/>
              <a:gd name="connsiteX3" fmla="*/ 1474604 w 2720573"/>
              <a:gd name="connsiteY3" fmla="*/ 1872741 h 2073470"/>
              <a:gd name="connsiteX4" fmla="*/ 467070 w 2720573"/>
              <a:gd name="connsiteY4" fmla="*/ 1961641 h 2073470"/>
              <a:gd name="connsiteX5" fmla="*/ 190499 w 2720573"/>
              <a:gd name="connsiteY5" fmla="*/ 1912499 h 2073470"/>
              <a:gd name="connsiteX0" fmla="*/ 169333 w 2720573"/>
              <a:gd name="connsiteY0" fmla="*/ 1679665 h 1966416"/>
              <a:gd name="connsiteX1" fmla="*/ 0 w 2720573"/>
              <a:gd name="connsiteY1" fmla="*/ 0 h 1966416"/>
              <a:gd name="connsiteX2" fmla="*/ 2720573 w 2720573"/>
              <a:gd name="connsiteY2" fmla="*/ 1745794 h 1966416"/>
              <a:gd name="connsiteX3" fmla="*/ 1474604 w 2720573"/>
              <a:gd name="connsiteY3" fmla="*/ 1872741 h 1966416"/>
              <a:gd name="connsiteX4" fmla="*/ 467070 w 2720573"/>
              <a:gd name="connsiteY4" fmla="*/ 1961641 h 1966416"/>
              <a:gd name="connsiteX5" fmla="*/ 169333 w 2720573"/>
              <a:gd name="connsiteY5" fmla="*/ 1679665 h 1966416"/>
              <a:gd name="connsiteX0" fmla="*/ 165099 w 2720573"/>
              <a:gd name="connsiteY0" fmla="*/ 1654265 h 1963888"/>
              <a:gd name="connsiteX1" fmla="*/ 0 w 2720573"/>
              <a:gd name="connsiteY1" fmla="*/ 0 h 1963888"/>
              <a:gd name="connsiteX2" fmla="*/ 2720573 w 2720573"/>
              <a:gd name="connsiteY2" fmla="*/ 1745794 h 1963888"/>
              <a:gd name="connsiteX3" fmla="*/ 1474604 w 2720573"/>
              <a:gd name="connsiteY3" fmla="*/ 1872741 h 1963888"/>
              <a:gd name="connsiteX4" fmla="*/ 467070 w 2720573"/>
              <a:gd name="connsiteY4" fmla="*/ 1961641 h 1963888"/>
              <a:gd name="connsiteX5" fmla="*/ 165099 w 2720573"/>
              <a:gd name="connsiteY5" fmla="*/ 1654265 h 1963888"/>
              <a:gd name="connsiteX0" fmla="*/ 165099 w 2720573"/>
              <a:gd name="connsiteY0" fmla="*/ 1654265 h 1963057"/>
              <a:gd name="connsiteX1" fmla="*/ 0 w 2720573"/>
              <a:gd name="connsiteY1" fmla="*/ 0 h 1963057"/>
              <a:gd name="connsiteX2" fmla="*/ 2720573 w 2720573"/>
              <a:gd name="connsiteY2" fmla="*/ 1745794 h 1963057"/>
              <a:gd name="connsiteX3" fmla="*/ 1474604 w 2720573"/>
              <a:gd name="connsiteY3" fmla="*/ 1872741 h 1963057"/>
              <a:gd name="connsiteX4" fmla="*/ 467070 w 2720573"/>
              <a:gd name="connsiteY4" fmla="*/ 1961641 h 1963057"/>
              <a:gd name="connsiteX5" fmla="*/ 165099 w 2720573"/>
              <a:gd name="connsiteY5" fmla="*/ 1654265 h 1963057"/>
              <a:gd name="connsiteX0" fmla="*/ 165099 w 2720573"/>
              <a:gd name="connsiteY0" fmla="*/ 1654265 h 1965667"/>
              <a:gd name="connsiteX1" fmla="*/ 0 w 2720573"/>
              <a:gd name="connsiteY1" fmla="*/ 0 h 1965667"/>
              <a:gd name="connsiteX2" fmla="*/ 2720573 w 2720573"/>
              <a:gd name="connsiteY2" fmla="*/ 1745794 h 1965667"/>
              <a:gd name="connsiteX3" fmla="*/ 1474604 w 2720573"/>
              <a:gd name="connsiteY3" fmla="*/ 1872741 h 1965667"/>
              <a:gd name="connsiteX4" fmla="*/ 467070 w 2720573"/>
              <a:gd name="connsiteY4" fmla="*/ 1961641 h 1965667"/>
              <a:gd name="connsiteX5" fmla="*/ 165099 w 2720573"/>
              <a:gd name="connsiteY5" fmla="*/ 1654265 h 1965667"/>
              <a:gd name="connsiteX0" fmla="*/ 165099 w 2720573"/>
              <a:gd name="connsiteY0" fmla="*/ 1654265 h 1950076"/>
              <a:gd name="connsiteX1" fmla="*/ 0 w 2720573"/>
              <a:gd name="connsiteY1" fmla="*/ 0 h 1950076"/>
              <a:gd name="connsiteX2" fmla="*/ 2720573 w 2720573"/>
              <a:gd name="connsiteY2" fmla="*/ 1745794 h 1950076"/>
              <a:gd name="connsiteX3" fmla="*/ 1474604 w 2720573"/>
              <a:gd name="connsiteY3" fmla="*/ 1872741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720573 w 2720573"/>
              <a:gd name="connsiteY2" fmla="*/ 1745794 h 1950076"/>
              <a:gd name="connsiteX3" fmla="*/ 1483071 w 2720573"/>
              <a:gd name="connsiteY3" fmla="*/ 1889674 h 1950076"/>
              <a:gd name="connsiteX4" fmla="*/ 428970 w 2720573"/>
              <a:gd name="connsiteY4" fmla="*/ 1944708 h 1950076"/>
              <a:gd name="connsiteX5" fmla="*/ 165099 w 2720573"/>
              <a:gd name="connsiteY5" fmla="*/ 1654265 h 1950076"/>
              <a:gd name="connsiteX0" fmla="*/ 165099 w 2720573"/>
              <a:gd name="connsiteY0" fmla="*/ 1654265 h 1950076"/>
              <a:gd name="connsiteX1" fmla="*/ 0 w 2720573"/>
              <a:gd name="connsiteY1" fmla="*/ 0 h 1950076"/>
              <a:gd name="connsiteX2" fmla="*/ 2541404 w 2720573"/>
              <a:gd name="connsiteY2" fmla="*/ 1631442 h 1950076"/>
              <a:gd name="connsiteX3" fmla="*/ 2720573 w 2720573"/>
              <a:gd name="connsiteY3" fmla="*/ 1745794 h 1950076"/>
              <a:gd name="connsiteX4" fmla="*/ 1483071 w 2720573"/>
              <a:gd name="connsiteY4" fmla="*/ 1889674 h 1950076"/>
              <a:gd name="connsiteX5" fmla="*/ 428970 w 2720573"/>
              <a:gd name="connsiteY5" fmla="*/ 1944708 h 1950076"/>
              <a:gd name="connsiteX6" fmla="*/ 165099 w 2720573"/>
              <a:gd name="connsiteY6" fmla="*/ 1654265 h 1950076"/>
              <a:gd name="connsiteX0" fmla="*/ 165099 w 2678240"/>
              <a:gd name="connsiteY0" fmla="*/ 1654265 h 1950076"/>
              <a:gd name="connsiteX1" fmla="*/ 0 w 2678240"/>
              <a:gd name="connsiteY1" fmla="*/ 0 h 1950076"/>
              <a:gd name="connsiteX2" fmla="*/ 2541404 w 2678240"/>
              <a:gd name="connsiteY2" fmla="*/ 1631442 h 1950076"/>
              <a:gd name="connsiteX3" fmla="*/ 2678240 w 2678240"/>
              <a:gd name="connsiteY3" fmla="*/ 1737328 h 1950076"/>
              <a:gd name="connsiteX4" fmla="*/ 1483071 w 2678240"/>
              <a:gd name="connsiteY4" fmla="*/ 1889674 h 1950076"/>
              <a:gd name="connsiteX5" fmla="*/ 428970 w 2678240"/>
              <a:gd name="connsiteY5" fmla="*/ 1944708 h 1950076"/>
              <a:gd name="connsiteX6" fmla="*/ 165099 w 2678240"/>
              <a:gd name="connsiteY6" fmla="*/ 1654265 h 1950076"/>
              <a:gd name="connsiteX0" fmla="*/ 165099 w 2843359"/>
              <a:gd name="connsiteY0" fmla="*/ 1654265 h 1950076"/>
              <a:gd name="connsiteX1" fmla="*/ 0 w 2843359"/>
              <a:gd name="connsiteY1" fmla="*/ 0 h 1950076"/>
              <a:gd name="connsiteX2" fmla="*/ 2541404 w 2843359"/>
              <a:gd name="connsiteY2" fmla="*/ 1631442 h 1950076"/>
              <a:gd name="connsiteX3" fmla="*/ 2678240 w 2843359"/>
              <a:gd name="connsiteY3" fmla="*/ 1737328 h 1950076"/>
              <a:gd name="connsiteX4" fmla="*/ 1483071 w 2843359"/>
              <a:gd name="connsiteY4" fmla="*/ 1889674 h 1950076"/>
              <a:gd name="connsiteX5" fmla="*/ 428970 w 2843359"/>
              <a:gd name="connsiteY5" fmla="*/ 1944708 h 1950076"/>
              <a:gd name="connsiteX6" fmla="*/ 165099 w 2843359"/>
              <a:gd name="connsiteY6" fmla="*/ 1654265 h 1950076"/>
              <a:gd name="connsiteX0" fmla="*/ 165099 w 2876150"/>
              <a:gd name="connsiteY0" fmla="*/ 1654265 h 1950076"/>
              <a:gd name="connsiteX1" fmla="*/ 0 w 2876150"/>
              <a:gd name="connsiteY1" fmla="*/ 0 h 1950076"/>
              <a:gd name="connsiteX2" fmla="*/ 2541404 w 2876150"/>
              <a:gd name="connsiteY2" fmla="*/ 1631442 h 1950076"/>
              <a:gd name="connsiteX3" fmla="*/ 2678240 w 2876150"/>
              <a:gd name="connsiteY3" fmla="*/ 1737328 h 1950076"/>
              <a:gd name="connsiteX4" fmla="*/ 1483071 w 2876150"/>
              <a:gd name="connsiteY4" fmla="*/ 1889674 h 1950076"/>
              <a:gd name="connsiteX5" fmla="*/ 428970 w 2876150"/>
              <a:gd name="connsiteY5" fmla="*/ 1944708 h 1950076"/>
              <a:gd name="connsiteX6" fmla="*/ 165099 w 2876150"/>
              <a:gd name="connsiteY6" fmla="*/ 1654265 h 1950076"/>
              <a:gd name="connsiteX0" fmla="*/ 165099 w 2737464"/>
              <a:gd name="connsiteY0" fmla="*/ 1654265 h 1950076"/>
              <a:gd name="connsiteX1" fmla="*/ 0 w 2737464"/>
              <a:gd name="connsiteY1" fmla="*/ 0 h 1950076"/>
              <a:gd name="connsiteX2" fmla="*/ 2287404 w 2737464"/>
              <a:gd name="connsiteY2" fmla="*/ 1250442 h 1950076"/>
              <a:gd name="connsiteX3" fmla="*/ 2678240 w 2737464"/>
              <a:gd name="connsiteY3" fmla="*/ 1737328 h 1950076"/>
              <a:gd name="connsiteX4" fmla="*/ 1483071 w 2737464"/>
              <a:gd name="connsiteY4" fmla="*/ 1889674 h 1950076"/>
              <a:gd name="connsiteX5" fmla="*/ 428970 w 2737464"/>
              <a:gd name="connsiteY5" fmla="*/ 1944708 h 1950076"/>
              <a:gd name="connsiteX6" fmla="*/ 165099 w 2737464"/>
              <a:gd name="connsiteY6" fmla="*/ 1654265 h 1950076"/>
              <a:gd name="connsiteX0" fmla="*/ 165099 w 2709515"/>
              <a:gd name="connsiteY0" fmla="*/ 1654265 h 1950076"/>
              <a:gd name="connsiteX1" fmla="*/ 0 w 2709515"/>
              <a:gd name="connsiteY1" fmla="*/ 0 h 1950076"/>
              <a:gd name="connsiteX2" fmla="*/ 2287404 w 2709515"/>
              <a:gd name="connsiteY2" fmla="*/ 1250442 h 1950076"/>
              <a:gd name="connsiteX3" fmla="*/ 2678240 w 2709515"/>
              <a:gd name="connsiteY3" fmla="*/ 1737328 h 1950076"/>
              <a:gd name="connsiteX4" fmla="*/ 1483071 w 2709515"/>
              <a:gd name="connsiteY4" fmla="*/ 1889674 h 1950076"/>
              <a:gd name="connsiteX5" fmla="*/ 428970 w 2709515"/>
              <a:gd name="connsiteY5" fmla="*/ 1944708 h 1950076"/>
              <a:gd name="connsiteX6" fmla="*/ 165099 w 2709515"/>
              <a:gd name="connsiteY6" fmla="*/ 1654265 h 1950076"/>
              <a:gd name="connsiteX0" fmla="*/ 165099 w 2700313"/>
              <a:gd name="connsiteY0" fmla="*/ 1654265 h 1950076"/>
              <a:gd name="connsiteX1" fmla="*/ 0 w 2700313"/>
              <a:gd name="connsiteY1" fmla="*/ 0 h 1950076"/>
              <a:gd name="connsiteX2" fmla="*/ 2202737 w 2700313"/>
              <a:gd name="connsiteY2" fmla="*/ 1381675 h 1950076"/>
              <a:gd name="connsiteX3" fmla="*/ 2678240 w 2700313"/>
              <a:gd name="connsiteY3" fmla="*/ 1737328 h 1950076"/>
              <a:gd name="connsiteX4" fmla="*/ 1483071 w 2700313"/>
              <a:gd name="connsiteY4" fmla="*/ 1889674 h 1950076"/>
              <a:gd name="connsiteX5" fmla="*/ 428970 w 2700313"/>
              <a:gd name="connsiteY5" fmla="*/ 1944708 h 1950076"/>
              <a:gd name="connsiteX6" fmla="*/ 165099 w 2700313"/>
              <a:gd name="connsiteY6" fmla="*/ 1654265 h 1950076"/>
              <a:gd name="connsiteX0" fmla="*/ 165099 w 2689507"/>
              <a:gd name="connsiteY0" fmla="*/ 1654265 h 1950076"/>
              <a:gd name="connsiteX1" fmla="*/ 0 w 2689507"/>
              <a:gd name="connsiteY1" fmla="*/ 0 h 1950076"/>
              <a:gd name="connsiteX2" fmla="*/ 2050337 w 2689507"/>
              <a:gd name="connsiteY2" fmla="*/ 1606041 h 1950076"/>
              <a:gd name="connsiteX3" fmla="*/ 2678240 w 2689507"/>
              <a:gd name="connsiteY3" fmla="*/ 1737328 h 1950076"/>
              <a:gd name="connsiteX4" fmla="*/ 1483071 w 2689507"/>
              <a:gd name="connsiteY4" fmla="*/ 1889674 h 1950076"/>
              <a:gd name="connsiteX5" fmla="*/ 428970 w 2689507"/>
              <a:gd name="connsiteY5" fmla="*/ 1944708 h 1950076"/>
              <a:gd name="connsiteX6" fmla="*/ 165099 w 2689507"/>
              <a:gd name="connsiteY6" fmla="*/ 1654265 h 1950076"/>
              <a:gd name="connsiteX0" fmla="*/ 165099 w 2679743"/>
              <a:gd name="connsiteY0" fmla="*/ 1654265 h 1950076"/>
              <a:gd name="connsiteX1" fmla="*/ 0 w 2679743"/>
              <a:gd name="connsiteY1" fmla="*/ 0 h 1950076"/>
              <a:gd name="connsiteX2" fmla="*/ 1229070 w 2679743"/>
              <a:gd name="connsiteY2" fmla="*/ 1445174 h 1950076"/>
              <a:gd name="connsiteX3" fmla="*/ 2678240 w 2679743"/>
              <a:gd name="connsiteY3" fmla="*/ 1737328 h 1950076"/>
              <a:gd name="connsiteX4" fmla="*/ 1483071 w 2679743"/>
              <a:gd name="connsiteY4" fmla="*/ 1889674 h 1950076"/>
              <a:gd name="connsiteX5" fmla="*/ 428970 w 2679743"/>
              <a:gd name="connsiteY5" fmla="*/ 1944708 h 1950076"/>
              <a:gd name="connsiteX6" fmla="*/ 165099 w 2679743"/>
              <a:gd name="connsiteY6" fmla="*/ 1654265 h 1950076"/>
              <a:gd name="connsiteX0" fmla="*/ 165099 w 2679512"/>
              <a:gd name="connsiteY0" fmla="*/ 1654265 h 1950076"/>
              <a:gd name="connsiteX1" fmla="*/ 0 w 2679512"/>
              <a:gd name="connsiteY1" fmla="*/ 0 h 1950076"/>
              <a:gd name="connsiteX2" fmla="*/ 1250236 w 2679512"/>
              <a:gd name="connsiteY2" fmla="*/ 1237741 h 1950076"/>
              <a:gd name="connsiteX3" fmla="*/ 2678240 w 2679512"/>
              <a:gd name="connsiteY3" fmla="*/ 1737328 h 1950076"/>
              <a:gd name="connsiteX4" fmla="*/ 1483071 w 2679512"/>
              <a:gd name="connsiteY4" fmla="*/ 1889674 h 1950076"/>
              <a:gd name="connsiteX5" fmla="*/ 428970 w 2679512"/>
              <a:gd name="connsiteY5" fmla="*/ 1944708 h 1950076"/>
              <a:gd name="connsiteX6" fmla="*/ 165099 w 2679512"/>
              <a:gd name="connsiteY6" fmla="*/ 1654265 h 1950076"/>
              <a:gd name="connsiteX0" fmla="*/ 165099 w 2678368"/>
              <a:gd name="connsiteY0" fmla="*/ 1654265 h 1950076"/>
              <a:gd name="connsiteX1" fmla="*/ 0 w 2678368"/>
              <a:gd name="connsiteY1" fmla="*/ 0 h 1950076"/>
              <a:gd name="connsiteX2" fmla="*/ 1411103 w 2678368"/>
              <a:gd name="connsiteY2" fmla="*/ 636607 h 1950076"/>
              <a:gd name="connsiteX3" fmla="*/ 2678240 w 2678368"/>
              <a:gd name="connsiteY3" fmla="*/ 1737328 h 1950076"/>
              <a:gd name="connsiteX4" fmla="*/ 1483071 w 2678368"/>
              <a:gd name="connsiteY4" fmla="*/ 1889674 h 1950076"/>
              <a:gd name="connsiteX5" fmla="*/ 428970 w 2678368"/>
              <a:gd name="connsiteY5" fmla="*/ 1944708 h 1950076"/>
              <a:gd name="connsiteX6" fmla="*/ 165099 w 2678368"/>
              <a:gd name="connsiteY6" fmla="*/ 1654265 h 1950076"/>
              <a:gd name="connsiteX0" fmla="*/ 165099 w 2005523"/>
              <a:gd name="connsiteY0" fmla="*/ 1654265 h 1950076"/>
              <a:gd name="connsiteX1" fmla="*/ 0 w 2005523"/>
              <a:gd name="connsiteY1" fmla="*/ 0 h 1950076"/>
              <a:gd name="connsiteX2" fmla="*/ 1411103 w 2005523"/>
              <a:gd name="connsiteY2" fmla="*/ 636607 h 1950076"/>
              <a:gd name="connsiteX3" fmla="*/ 2005140 w 2005523"/>
              <a:gd name="connsiteY3" fmla="*/ 1686528 h 1950076"/>
              <a:gd name="connsiteX4" fmla="*/ 1483071 w 2005523"/>
              <a:gd name="connsiteY4" fmla="*/ 1889674 h 1950076"/>
              <a:gd name="connsiteX5" fmla="*/ 428970 w 2005523"/>
              <a:gd name="connsiteY5" fmla="*/ 1944708 h 1950076"/>
              <a:gd name="connsiteX6" fmla="*/ 165099 w 2005523"/>
              <a:gd name="connsiteY6" fmla="*/ 1654265 h 1950076"/>
              <a:gd name="connsiteX0" fmla="*/ 165099 w 2771491"/>
              <a:gd name="connsiteY0" fmla="*/ 1654265 h 1950076"/>
              <a:gd name="connsiteX1" fmla="*/ 0 w 2771491"/>
              <a:gd name="connsiteY1" fmla="*/ 0 h 1950076"/>
              <a:gd name="connsiteX2" fmla="*/ 1411103 w 2771491"/>
              <a:gd name="connsiteY2" fmla="*/ 636607 h 1950076"/>
              <a:gd name="connsiteX3" fmla="*/ 2771374 w 2771491"/>
              <a:gd name="connsiteY3" fmla="*/ 1741561 h 1950076"/>
              <a:gd name="connsiteX4" fmla="*/ 1483071 w 2771491"/>
              <a:gd name="connsiteY4" fmla="*/ 1889674 h 1950076"/>
              <a:gd name="connsiteX5" fmla="*/ 428970 w 2771491"/>
              <a:gd name="connsiteY5" fmla="*/ 1944708 h 1950076"/>
              <a:gd name="connsiteX6" fmla="*/ 165099 w 2771491"/>
              <a:gd name="connsiteY6" fmla="*/ 1654265 h 1950076"/>
              <a:gd name="connsiteX0" fmla="*/ 165099 w 2788374"/>
              <a:gd name="connsiteY0" fmla="*/ 1654265 h 1950076"/>
              <a:gd name="connsiteX1" fmla="*/ 0 w 2788374"/>
              <a:gd name="connsiteY1" fmla="*/ 0 h 1950076"/>
              <a:gd name="connsiteX2" fmla="*/ 1411103 w 2788374"/>
              <a:gd name="connsiteY2" fmla="*/ 636607 h 1950076"/>
              <a:gd name="connsiteX3" fmla="*/ 2771374 w 2788374"/>
              <a:gd name="connsiteY3" fmla="*/ 1741561 h 1950076"/>
              <a:gd name="connsiteX4" fmla="*/ 1483071 w 2788374"/>
              <a:gd name="connsiteY4" fmla="*/ 1889674 h 1950076"/>
              <a:gd name="connsiteX5" fmla="*/ 428970 w 2788374"/>
              <a:gd name="connsiteY5" fmla="*/ 1944708 h 1950076"/>
              <a:gd name="connsiteX6" fmla="*/ 165099 w 2788374"/>
              <a:gd name="connsiteY6" fmla="*/ 1654265 h 1950076"/>
              <a:gd name="connsiteX0" fmla="*/ 165099 w 2713097"/>
              <a:gd name="connsiteY0" fmla="*/ 1654265 h 1950076"/>
              <a:gd name="connsiteX1" fmla="*/ 0 w 2713097"/>
              <a:gd name="connsiteY1" fmla="*/ 0 h 1950076"/>
              <a:gd name="connsiteX2" fmla="*/ 1411103 w 2713097"/>
              <a:gd name="connsiteY2" fmla="*/ 636607 h 1950076"/>
              <a:gd name="connsiteX3" fmla="*/ 2695174 w 2713097"/>
              <a:gd name="connsiteY3" fmla="*/ 1678061 h 1950076"/>
              <a:gd name="connsiteX4" fmla="*/ 1483071 w 2713097"/>
              <a:gd name="connsiteY4" fmla="*/ 1889674 h 1950076"/>
              <a:gd name="connsiteX5" fmla="*/ 428970 w 2713097"/>
              <a:gd name="connsiteY5" fmla="*/ 1944708 h 1950076"/>
              <a:gd name="connsiteX6" fmla="*/ 165099 w 2713097"/>
              <a:gd name="connsiteY6" fmla="*/ 1654265 h 1950076"/>
              <a:gd name="connsiteX0" fmla="*/ 165099 w 2780005"/>
              <a:gd name="connsiteY0" fmla="*/ 1654265 h 1950076"/>
              <a:gd name="connsiteX1" fmla="*/ 0 w 2780005"/>
              <a:gd name="connsiteY1" fmla="*/ 0 h 1950076"/>
              <a:gd name="connsiteX2" fmla="*/ 1411103 w 2780005"/>
              <a:gd name="connsiteY2" fmla="*/ 636607 h 1950076"/>
              <a:gd name="connsiteX3" fmla="*/ 2762907 w 2780005"/>
              <a:gd name="connsiteY3" fmla="*/ 1707694 h 1950076"/>
              <a:gd name="connsiteX4" fmla="*/ 1483071 w 2780005"/>
              <a:gd name="connsiteY4" fmla="*/ 1889674 h 1950076"/>
              <a:gd name="connsiteX5" fmla="*/ 428970 w 2780005"/>
              <a:gd name="connsiteY5" fmla="*/ 1944708 h 1950076"/>
              <a:gd name="connsiteX6" fmla="*/ 165099 w 2780005"/>
              <a:gd name="connsiteY6" fmla="*/ 1654265 h 1950076"/>
              <a:gd name="connsiteX0" fmla="*/ 165099 w 2781444"/>
              <a:gd name="connsiteY0" fmla="*/ 1654265 h 1950076"/>
              <a:gd name="connsiteX1" fmla="*/ 0 w 2781444"/>
              <a:gd name="connsiteY1" fmla="*/ 0 h 1950076"/>
              <a:gd name="connsiteX2" fmla="*/ 1411103 w 2781444"/>
              <a:gd name="connsiteY2" fmla="*/ 636607 h 1950076"/>
              <a:gd name="connsiteX3" fmla="*/ 2762907 w 2781444"/>
              <a:gd name="connsiteY3" fmla="*/ 1707694 h 1950076"/>
              <a:gd name="connsiteX4" fmla="*/ 1483071 w 2781444"/>
              <a:gd name="connsiteY4" fmla="*/ 1889674 h 1950076"/>
              <a:gd name="connsiteX5" fmla="*/ 428970 w 2781444"/>
              <a:gd name="connsiteY5" fmla="*/ 1944708 h 1950076"/>
              <a:gd name="connsiteX6" fmla="*/ 165099 w 2781444"/>
              <a:gd name="connsiteY6" fmla="*/ 1654265 h 1950076"/>
              <a:gd name="connsiteX0" fmla="*/ 165099 w 2763055"/>
              <a:gd name="connsiteY0" fmla="*/ 1654265 h 1950076"/>
              <a:gd name="connsiteX1" fmla="*/ 0 w 2763055"/>
              <a:gd name="connsiteY1" fmla="*/ 0 h 1950076"/>
              <a:gd name="connsiteX2" fmla="*/ 1411103 w 2763055"/>
              <a:gd name="connsiteY2" fmla="*/ 636607 h 1950076"/>
              <a:gd name="connsiteX3" fmla="*/ 2762907 w 2763055"/>
              <a:gd name="connsiteY3" fmla="*/ 1707694 h 1950076"/>
              <a:gd name="connsiteX4" fmla="*/ 1491537 w 2763055"/>
              <a:gd name="connsiteY4" fmla="*/ 1881208 h 1950076"/>
              <a:gd name="connsiteX5" fmla="*/ 428970 w 2763055"/>
              <a:gd name="connsiteY5" fmla="*/ 1944708 h 1950076"/>
              <a:gd name="connsiteX6" fmla="*/ 165099 w 2763055"/>
              <a:gd name="connsiteY6" fmla="*/ 1654265 h 1950076"/>
              <a:gd name="connsiteX0" fmla="*/ 165099 w 2763067"/>
              <a:gd name="connsiteY0" fmla="*/ 1654265 h 1950076"/>
              <a:gd name="connsiteX1" fmla="*/ 0 w 2763067"/>
              <a:gd name="connsiteY1" fmla="*/ 0 h 1950076"/>
              <a:gd name="connsiteX2" fmla="*/ 1411103 w 2763067"/>
              <a:gd name="connsiteY2" fmla="*/ 636607 h 1950076"/>
              <a:gd name="connsiteX3" fmla="*/ 2762907 w 2763067"/>
              <a:gd name="connsiteY3" fmla="*/ 1707694 h 1950076"/>
              <a:gd name="connsiteX4" fmla="*/ 1491537 w 2763067"/>
              <a:gd name="connsiteY4" fmla="*/ 1881208 h 1950076"/>
              <a:gd name="connsiteX5" fmla="*/ 428970 w 2763067"/>
              <a:gd name="connsiteY5" fmla="*/ 1944708 h 1950076"/>
              <a:gd name="connsiteX6" fmla="*/ 165099 w 2763067"/>
              <a:gd name="connsiteY6" fmla="*/ 1654265 h 1950076"/>
              <a:gd name="connsiteX0" fmla="*/ 165099 w 2754590"/>
              <a:gd name="connsiteY0" fmla="*/ 1654265 h 1950076"/>
              <a:gd name="connsiteX1" fmla="*/ 0 w 2754590"/>
              <a:gd name="connsiteY1" fmla="*/ 0 h 1950076"/>
              <a:gd name="connsiteX2" fmla="*/ 1411103 w 2754590"/>
              <a:gd name="connsiteY2" fmla="*/ 636607 h 1950076"/>
              <a:gd name="connsiteX3" fmla="*/ 2754441 w 2754590"/>
              <a:gd name="connsiteY3" fmla="*/ 1665360 h 1950076"/>
              <a:gd name="connsiteX4" fmla="*/ 1491537 w 2754590"/>
              <a:gd name="connsiteY4" fmla="*/ 1881208 h 1950076"/>
              <a:gd name="connsiteX5" fmla="*/ 428970 w 2754590"/>
              <a:gd name="connsiteY5" fmla="*/ 1944708 h 1950076"/>
              <a:gd name="connsiteX6" fmla="*/ 165099 w 2754590"/>
              <a:gd name="connsiteY6" fmla="*/ 1654265 h 1950076"/>
              <a:gd name="connsiteX0" fmla="*/ 165099 w 2750357"/>
              <a:gd name="connsiteY0" fmla="*/ 1654265 h 1950076"/>
              <a:gd name="connsiteX1" fmla="*/ 0 w 2750357"/>
              <a:gd name="connsiteY1" fmla="*/ 0 h 1950076"/>
              <a:gd name="connsiteX2" fmla="*/ 1411103 w 2750357"/>
              <a:gd name="connsiteY2" fmla="*/ 636607 h 1950076"/>
              <a:gd name="connsiteX3" fmla="*/ 2750207 w 2750357"/>
              <a:gd name="connsiteY3" fmla="*/ 1639960 h 1950076"/>
              <a:gd name="connsiteX4" fmla="*/ 1491537 w 2750357"/>
              <a:gd name="connsiteY4" fmla="*/ 1881208 h 1950076"/>
              <a:gd name="connsiteX5" fmla="*/ 428970 w 2750357"/>
              <a:gd name="connsiteY5" fmla="*/ 1944708 h 1950076"/>
              <a:gd name="connsiteX6" fmla="*/ 165099 w 2750357"/>
              <a:gd name="connsiteY6" fmla="*/ 1654265 h 1950076"/>
              <a:gd name="connsiteX0" fmla="*/ 165099 w 2750359"/>
              <a:gd name="connsiteY0" fmla="*/ 1654265 h 1950076"/>
              <a:gd name="connsiteX1" fmla="*/ 0 w 2750359"/>
              <a:gd name="connsiteY1" fmla="*/ 0 h 1950076"/>
              <a:gd name="connsiteX2" fmla="*/ 1411103 w 2750359"/>
              <a:gd name="connsiteY2" fmla="*/ 636607 h 1950076"/>
              <a:gd name="connsiteX3" fmla="*/ 2750207 w 2750359"/>
              <a:gd name="connsiteY3" fmla="*/ 1639960 h 1950076"/>
              <a:gd name="connsiteX4" fmla="*/ 1491537 w 2750359"/>
              <a:gd name="connsiteY4" fmla="*/ 1881208 h 1950076"/>
              <a:gd name="connsiteX5" fmla="*/ 428970 w 2750359"/>
              <a:gd name="connsiteY5" fmla="*/ 1944708 h 1950076"/>
              <a:gd name="connsiteX6" fmla="*/ 165099 w 2750359"/>
              <a:gd name="connsiteY6" fmla="*/ 1654265 h 195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359" h="1950076">
                <a:moveTo>
                  <a:pt x="165099" y="1654265"/>
                </a:moveTo>
                <a:lnTo>
                  <a:pt x="0" y="0"/>
                </a:lnTo>
                <a:lnTo>
                  <a:pt x="1411103" y="636607"/>
                </a:lnTo>
                <a:cubicBezTo>
                  <a:pt x="1607709" y="765295"/>
                  <a:pt x="2736801" y="1432527"/>
                  <a:pt x="2750207" y="1639960"/>
                </a:cubicBezTo>
                <a:cubicBezTo>
                  <a:pt x="2763613" y="1847393"/>
                  <a:pt x="1886876" y="1855817"/>
                  <a:pt x="1491537" y="1881208"/>
                </a:cubicBezTo>
                <a:lnTo>
                  <a:pt x="428970" y="1944708"/>
                </a:lnTo>
                <a:cubicBezTo>
                  <a:pt x="142986" y="1959800"/>
                  <a:pt x="200610" y="1964271"/>
                  <a:pt x="165099" y="1654265"/>
                </a:cubicBezTo>
                <a:close/>
              </a:path>
            </a:pathLst>
          </a:custGeom>
          <a:gradFill flip="none" rotWithShape="1">
            <a:gsLst>
              <a:gs pos="48000">
                <a:schemeClr val="accent1">
                  <a:alpha val="0"/>
                  <a:lumMod val="0"/>
                  <a:lumOff val="100000"/>
                </a:schemeClr>
              </a:gs>
              <a:gs pos="100000">
                <a:schemeClr val="tx1">
                  <a:lumMod val="0"/>
                </a:schemeClr>
              </a:gs>
            </a:gsLst>
            <a:lin ang="7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pic>
        <p:nvPicPr>
          <p:cNvPr id="12" name="Picture 17">
            <a:extLst>
              <a:ext uri="{FF2B5EF4-FFF2-40B4-BE49-F238E27FC236}">
                <a16:creationId xmlns:a16="http://schemas.microsoft.com/office/drawing/2014/main" id="{360AB0E8-8E57-4C21-B97C-E2789FEA8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734" y="4461563"/>
            <a:ext cx="3488293" cy="4483103"/>
          </a:xfrm>
          <a:prstGeom prst="rect">
            <a:avLst/>
          </a:prstGeom>
        </p:spPr>
      </p:pic>
      <p:grpSp>
        <p:nvGrpSpPr>
          <p:cNvPr id="13" name="Groep 18">
            <a:extLst>
              <a:ext uri="{FF2B5EF4-FFF2-40B4-BE49-F238E27FC236}">
                <a16:creationId xmlns:a16="http://schemas.microsoft.com/office/drawing/2014/main" id="{34FB6C7A-B3A1-4A53-8C63-F18B08785ED6}"/>
              </a:ext>
            </a:extLst>
          </p:cNvPr>
          <p:cNvGrpSpPr/>
          <p:nvPr/>
        </p:nvGrpSpPr>
        <p:grpSpPr>
          <a:xfrm>
            <a:off x="16306495" y="4993373"/>
            <a:ext cx="2732588" cy="468000"/>
            <a:chOff x="16350807" y="4993373"/>
            <a:chExt cx="1203917" cy="468000"/>
          </a:xfrm>
        </p:grpSpPr>
        <p:sp>
          <p:nvSpPr>
            <p:cNvPr id="17" name="Rectangle 4">
              <a:extLst>
                <a:ext uri="{FF2B5EF4-FFF2-40B4-BE49-F238E27FC236}">
                  <a16:creationId xmlns:a16="http://schemas.microsoft.com/office/drawing/2014/main" id="{6F94F4E4-8593-450A-ADC1-B8CF511F0A55}"/>
                </a:ext>
              </a:extLst>
            </p:cNvPr>
            <p:cNvSpPr>
              <a:spLocks noChangeAspect="1"/>
            </p:cNvSpPr>
            <p:nvPr/>
          </p:nvSpPr>
          <p:spPr>
            <a:xfrm>
              <a:off x="16350807" y="4993373"/>
              <a:ext cx="957475" cy="468000"/>
            </a:xfrm>
            <a:custGeom>
              <a:avLst/>
              <a:gdLst>
                <a:gd name="connsiteX0" fmla="*/ 0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0 w 2569067"/>
                <a:gd name="connsiteY4" fmla="*/ 0 h 711434"/>
                <a:gd name="connsiteX0" fmla="*/ 279400 w 2569067"/>
                <a:gd name="connsiteY0" fmla="*/ 0 h 714609"/>
                <a:gd name="connsiteX1" fmla="*/ 2569067 w 2569067"/>
                <a:gd name="connsiteY1" fmla="*/ 3175 h 714609"/>
                <a:gd name="connsiteX2" fmla="*/ 2569067 w 2569067"/>
                <a:gd name="connsiteY2" fmla="*/ 714609 h 714609"/>
                <a:gd name="connsiteX3" fmla="*/ 0 w 2569067"/>
                <a:gd name="connsiteY3" fmla="*/ 714609 h 714609"/>
                <a:gd name="connsiteX4" fmla="*/ 279400 w 2569067"/>
                <a:gd name="connsiteY4" fmla="*/ 0 h 714609"/>
                <a:gd name="connsiteX0" fmla="*/ 206375 w 2569067"/>
                <a:gd name="connsiteY0" fmla="*/ 3175 h 711434"/>
                <a:gd name="connsiteX1" fmla="*/ 2569067 w 2569067"/>
                <a:gd name="connsiteY1" fmla="*/ 0 h 711434"/>
                <a:gd name="connsiteX2" fmla="*/ 2569067 w 2569067"/>
                <a:gd name="connsiteY2" fmla="*/ 711434 h 711434"/>
                <a:gd name="connsiteX3" fmla="*/ 0 w 2569067"/>
                <a:gd name="connsiteY3" fmla="*/ 711434 h 711434"/>
                <a:gd name="connsiteX4" fmla="*/ 206375 w 2569067"/>
                <a:gd name="connsiteY4" fmla="*/ 3175 h 711434"/>
                <a:gd name="connsiteX0" fmla="*/ 212725 w 2569067"/>
                <a:gd name="connsiteY0" fmla="*/ 0 h 711434"/>
                <a:gd name="connsiteX1" fmla="*/ 2569067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569067"/>
                <a:gd name="connsiteY0" fmla="*/ 0 h 711434"/>
                <a:gd name="connsiteX1" fmla="*/ 2267033 w 2569067"/>
                <a:gd name="connsiteY1" fmla="*/ 0 h 711434"/>
                <a:gd name="connsiteX2" fmla="*/ 2569067 w 2569067"/>
                <a:gd name="connsiteY2" fmla="*/ 711434 h 711434"/>
                <a:gd name="connsiteX3" fmla="*/ 0 w 2569067"/>
                <a:gd name="connsiteY3" fmla="*/ 711434 h 711434"/>
                <a:gd name="connsiteX4" fmla="*/ 212725 w 2569067"/>
                <a:gd name="connsiteY4" fmla="*/ 0 h 711434"/>
                <a:gd name="connsiteX0" fmla="*/ 212725 w 2267034"/>
                <a:gd name="connsiteY0" fmla="*/ 0 h 711434"/>
                <a:gd name="connsiteX1" fmla="*/ 2267033 w 2267034"/>
                <a:gd name="connsiteY1" fmla="*/ 0 h 711434"/>
                <a:gd name="connsiteX2" fmla="*/ 2267034 w 2267034"/>
                <a:gd name="connsiteY2" fmla="*/ 711434 h 711434"/>
                <a:gd name="connsiteX3" fmla="*/ 0 w 2267034"/>
                <a:gd name="connsiteY3" fmla="*/ 711434 h 711434"/>
                <a:gd name="connsiteX4" fmla="*/ 212725 w 2267034"/>
                <a:gd name="connsiteY4" fmla="*/ 0 h 71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034" h="711434">
                  <a:moveTo>
                    <a:pt x="212725" y="0"/>
                  </a:moveTo>
                  <a:lnTo>
                    <a:pt x="2267033" y="0"/>
                  </a:lnTo>
                  <a:cubicBezTo>
                    <a:pt x="2267033" y="237145"/>
                    <a:pt x="2267034" y="474289"/>
                    <a:pt x="2267034" y="711434"/>
                  </a:cubicBezTo>
                  <a:lnTo>
                    <a:pt x="0" y="711434"/>
                  </a:lnTo>
                  <a:lnTo>
                    <a:pt x="212725" y="0"/>
                  </a:lnTo>
                  <a:close/>
                </a:path>
              </a:pathLst>
            </a:custGeom>
            <a:gradFill>
              <a:gsLst>
                <a:gs pos="0">
                  <a:schemeClr val="accent1">
                    <a:lumMod val="5000"/>
                    <a:lumOff val="95000"/>
                    <a:alpha val="0"/>
                  </a:schemeClr>
                </a:gs>
                <a:gs pos="3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dirty="0">
                <a:latin typeface="DINPro" panose="020B0504020101020102" pitchFamily="34" charset="0"/>
              </a:endParaRPr>
            </a:p>
          </p:txBody>
        </p:sp>
        <p:sp>
          <p:nvSpPr>
            <p:cNvPr id="18" name="object 152">
              <a:extLst>
                <a:ext uri="{FF2B5EF4-FFF2-40B4-BE49-F238E27FC236}">
                  <a16:creationId xmlns:a16="http://schemas.microsoft.com/office/drawing/2014/main" id="{91F3F973-A766-420B-BD7C-9D651F5AC778}"/>
                </a:ext>
              </a:extLst>
            </p:cNvPr>
            <p:cNvSpPr txBox="1"/>
            <p:nvPr/>
          </p:nvSpPr>
          <p:spPr>
            <a:xfrm>
              <a:off x="16428042" y="5083810"/>
              <a:ext cx="1126682" cy="344838"/>
            </a:xfrm>
            <a:prstGeom prst="rect">
              <a:avLst/>
            </a:prstGeom>
          </p:spPr>
          <p:txBody>
            <a:bodyPr vert="horz" wrap="square" lIns="0" tIns="0" rIns="0" bIns="0" rtlCol="0">
              <a:spAutoFit/>
            </a:bodyPr>
            <a:lstStyle/>
            <a:p>
              <a:pPr marL="12700" marR="5080" algn="l" rtl="0">
                <a:lnSpc>
                  <a:spcPct val="83482"/>
                </a:lnSpc>
              </a:pPr>
              <a:r>
                <a:rPr lang="fr" sz="2700" b="1" i="1" u="none" baseline="0" dirty="0">
                  <a:solidFill>
                    <a:srgbClr val="FF161F"/>
                  </a:solidFill>
                  <a:latin typeface="DINPro-Bold" panose="02000503030000020004" pitchFamily="50" charset="0"/>
                  <a:cs typeface="DINPro-Medium" panose="020B0504020101020102" pitchFamily="34" charset="0"/>
                </a:rPr>
                <a:t>NOUVEAU</a:t>
              </a:r>
              <a:endParaRPr sz="2700" b="1" i="1" dirty="0">
                <a:solidFill>
                  <a:srgbClr val="FF161F"/>
                </a:solidFill>
                <a:latin typeface="DINPro-Bold" panose="02000503030000020004" pitchFamily="50" charset="0"/>
                <a:cs typeface="DINPro-Medium" panose="020B0504020101020102" pitchFamily="34" charset="0"/>
              </a:endParaRPr>
            </a:p>
          </p:txBody>
        </p:sp>
      </p:grpSp>
    </p:spTree>
    <p:extLst>
      <p:ext uri="{BB962C8B-B14F-4D97-AF65-F5344CB8AC3E}">
        <p14:creationId xmlns:p14="http://schemas.microsoft.com/office/powerpoint/2010/main" val="489164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tekst, teken, rood, sluiten&#10;&#10;Automatisch gegenereerde beschrijving">
            <a:extLst>
              <a:ext uri="{FF2B5EF4-FFF2-40B4-BE49-F238E27FC236}">
                <a16:creationId xmlns:a16="http://schemas.microsoft.com/office/drawing/2014/main" id="{37E982DF-CA9F-4FA0-AA96-7AC8B143CB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570" y="5466578"/>
            <a:ext cx="786946" cy="784175"/>
          </a:xfrm>
          <a:prstGeom prst="rect">
            <a:avLst/>
          </a:prstGeom>
        </p:spPr>
      </p:pic>
      <p:sp>
        <p:nvSpPr>
          <p:cNvPr id="22" name="Text Placeholder 21">
            <a:extLst>
              <a:ext uri="{FF2B5EF4-FFF2-40B4-BE49-F238E27FC236}">
                <a16:creationId xmlns:a16="http://schemas.microsoft.com/office/drawing/2014/main" id="{A5269FE9-1D20-F141-85F4-4897617BCCA5}"/>
              </a:ext>
            </a:extLst>
          </p:cNvPr>
          <p:cNvSpPr>
            <a:spLocks noGrp="1"/>
          </p:cNvSpPr>
          <p:nvPr>
            <p:ph type="body" sz="quarter" idx="12"/>
          </p:nvPr>
        </p:nvSpPr>
        <p:spPr>
          <a:xfrm>
            <a:off x="925249" y="896947"/>
            <a:ext cx="16203369" cy="842198"/>
          </a:xfrm>
        </p:spPr>
        <p:txBody>
          <a:bodyPr/>
          <a:lstStyle/>
          <a:p>
            <a:pPr algn="l" rtl="0">
              <a:lnSpc>
                <a:spcPct val="90000"/>
              </a:lnSpc>
            </a:pPr>
            <a:r>
              <a:rPr lang="fr" b="1" i="0" u="none" baseline="0" dirty="0"/>
              <a:t>SOL MOUILLÉ : PERTINENCE POUR LE CONSOMMATEUR DANS LE SEGMENT TOURISME ÉTÉ </a:t>
            </a:r>
            <a:r>
              <a:rPr lang="fr" b="0" i="0" u="none" baseline="0" dirty="0">
                <a:latin typeface="DINPro" panose="020B0504020101020102" pitchFamily="34" charset="0"/>
                <a:ea typeface="DINPro" panose="020B0504020101020102" pitchFamily="34" charset="0"/>
                <a:cs typeface="DINPro" panose="020B0504020101020102" pitchFamily="34" charset="0"/>
              </a:rPr>
              <a:t>(RECHERCHES EFFECTUÉES POUR LE T005) 1/2</a:t>
            </a:r>
            <a:endParaRPr lang="fr" altLang="en-US" b="0" dirty="0">
              <a:latin typeface="DINPro" panose="020B0504020101020102" pitchFamily="34" charset="0"/>
              <a:cs typeface="DINPro" panose="020B0504020101020102" pitchFamily="34" charset="0"/>
            </a:endParaRPr>
          </a:p>
        </p:txBody>
      </p:sp>
      <p:sp>
        <p:nvSpPr>
          <p:cNvPr id="34" name="Text Placeholder 33">
            <a:extLst>
              <a:ext uri="{FF2B5EF4-FFF2-40B4-BE49-F238E27FC236}">
                <a16:creationId xmlns:a16="http://schemas.microsoft.com/office/drawing/2014/main" id="{2CD36E53-199B-8C49-8AA9-1ACFA1E5CC87}"/>
              </a:ext>
            </a:extLst>
          </p:cNvPr>
          <p:cNvSpPr>
            <a:spLocks noGrp="1"/>
          </p:cNvSpPr>
          <p:nvPr>
            <p:ph type="body" sz="quarter" idx="11"/>
          </p:nvPr>
        </p:nvSpPr>
        <p:spPr>
          <a:xfrm>
            <a:off x="1632908" y="10718542"/>
            <a:ext cx="11259594" cy="605540"/>
          </a:xfrm>
        </p:spPr>
        <p:txBody>
          <a:bodyPr/>
          <a:lstStyle/>
          <a:p>
            <a:pPr algn="l" rtl="0"/>
            <a:r>
              <a:rPr lang="fr" b="0" i="0" u="none" baseline="0" dirty="0"/>
              <a:t>ÉTUDE DE MARCHÉ – SOL MOUILLÉ : PERTINENCE POUR LE CONSOMMATEUR DANS LE SEGMENT TOURISME ÉTÉ </a:t>
            </a:r>
            <a:endParaRPr lang="fr" dirty="0"/>
          </a:p>
        </p:txBody>
      </p:sp>
      <p:sp>
        <p:nvSpPr>
          <p:cNvPr id="54" name="object 17">
            <a:extLst>
              <a:ext uri="{FF2B5EF4-FFF2-40B4-BE49-F238E27FC236}">
                <a16:creationId xmlns:a16="http://schemas.microsoft.com/office/drawing/2014/main" id="{788FA102-DFB0-5F5D-7CA3-2F202C336A96}"/>
              </a:ext>
            </a:extLst>
          </p:cNvPr>
          <p:cNvSpPr/>
          <p:nvPr/>
        </p:nvSpPr>
        <p:spPr>
          <a:xfrm>
            <a:off x="2271559" y="3691151"/>
            <a:ext cx="15654019" cy="5864225"/>
          </a:xfrm>
          <a:custGeom>
            <a:avLst/>
            <a:gdLst/>
            <a:ahLst/>
            <a:cxnLst/>
            <a:rect l="l" t="t" r="r" b="b"/>
            <a:pathLst>
              <a:path w="15654019" h="5864225">
                <a:moveTo>
                  <a:pt x="15653973" y="0"/>
                </a:moveTo>
                <a:lnTo>
                  <a:pt x="0" y="5863695"/>
                </a:lnTo>
                <a:lnTo>
                  <a:pt x="15653973" y="5863695"/>
                </a:lnTo>
                <a:lnTo>
                  <a:pt x="15653973" y="0"/>
                </a:lnTo>
                <a:close/>
              </a:path>
            </a:pathLst>
          </a:custGeom>
          <a:solidFill>
            <a:srgbClr val="DCDCDC"/>
          </a:solidFill>
        </p:spPr>
        <p:txBody>
          <a:bodyPr wrap="square" lIns="0" tIns="0" rIns="0" bIns="0" rtlCol="0"/>
          <a:lstStyle/>
          <a:p>
            <a:endParaRPr dirty="0">
              <a:latin typeface="DINPro" panose="020B0504020101020102" pitchFamily="34" charset="0"/>
            </a:endParaRPr>
          </a:p>
        </p:txBody>
      </p:sp>
      <p:sp>
        <p:nvSpPr>
          <p:cNvPr id="58" name="object 21">
            <a:extLst>
              <a:ext uri="{FF2B5EF4-FFF2-40B4-BE49-F238E27FC236}">
                <a16:creationId xmlns:a16="http://schemas.microsoft.com/office/drawing/2014/main" id="{8D064960-A3F6-2C5B-A326-FB4941ED4AFA}"/>
              </a:ext>
            </a:extLst>
          </p:cNvPr>
          <p:cNvSpPr/>
          <p:nvPr/>
        </p:nvSpPr>
        <p:spPr>
          <a:xfrm>
            <a:off x="2009787" y="3691151"/>
            <a:ext cx="262255" cy="5864225"/>
          </a:xfrm>
          <a:custGeom>
            <a:avLst/>
            <a:gdLst/>
            <a:ahLst/>
            <a:cxnLst/>
            <a:rect l="l" t="t" r="r" b="b"/>
            <a:pathLst>
              <a:path w="262255" h="5864225">
                <a:moveTo>
                  <a:pt x="0" y="5863695"/>
                </a:moveTo>
                <a:lnTo>
                  <a:pt x="261772" y="5863695"/>
                </a:lnTo>
                <a:lnTo>
                  <a:pt x="261772" y="0"/>
                </a:lnTo>
                <a:lnTo>
                  <a:pt x="0" y="0"/>
                </a:lnTo>
                <a:lnTo>
                  <a:pt x="0" y="5863695"/>
                </a:lnTo>
                <a:close/>
              </a:path>
            </a:pathLst>
          </a:custGeom>
          <a:solidFill>
            <a:srgbClr val="0F238C"/>
          </a:solidFill>
        </p:spPr>
        <p:txBody>
          <a:bodyPr wrap="square" lIns="0" tIns="0" rIns="0" bIns="0" rtlCol="0"/>
          <a:lstStyle/>
          <a:p>
            <a:endParaRPr dirty="0">
              <a:latin typeface="DINPro" panose="020B0504020101020102" pitchFamily="34" charset="0"/>
            </a:endParaRPr>
          </a:p>
        </p:txBody>
      </p:sp>
      <p:sp>
        <p:nvSpPr>
          <p:cNvPr id="60" name="object 22">
            <a:extLst>
              <a:ext uri="{FF2B5EF4-FFF2-40B4-BE49-F238E27FC236}">
                <a16:creationId xmlns:a16="http://schemas.microsoft.com/office/drawing/2014/main" id="{FAA1436C-BB7A-8900-E643-CBAF575B5649}"/>
              </a:ext>
            </a:extLst>
          </p:cNvPr>
          <p:cNvSpPr/>
          <p:nvPr/>
        </p:nvSpPr>
        <p:spPr>
          <a:xfrm>
            <a:off x="2009787" y="9554846"/>
            <a:ext cx="15916275" cy="262255"/>
          </a:xfrm>
          <a:custGeom>
            <a:avLst/>
            <a:gdLst/>
            <a:ahLst/>
            <a:cxnLst/>
            <a:rect l="l" t="t" r="r" b="b"/>
            <a:pathLst>
              <a:path w="15916275" h="262254">
                <a:moveTo>
                  <a:pt x="15915745" y="0"/>
                </a:moveTo>
                <a:lnTo>
                  <a:pt x="0" y="0"/>
                </a:lnTo>
                <a:lnTo>
                  <a:pt x="0" y="261772"/>
                </a:lnTo>
                <a:lnTo>
                  <a:pt x="15915745" y="261772"/>
                </a:lnTo>
                <a:lnTo>
                  <a:pt x="15915745" y="0"/>
                </a:lnTo>
                <a:close/>
              </a:path>
            </a:pathLst>
          </a:custGeom>
          <a:solidFill>
            <a:srgbClr val="0F238C"/>
          </a:solidFill>
        </p:spPr>
        <p:txBody>
          <a:bodyPr wrap="square" lIns="0" tIns="0" rIns="0" bIns="0" rtlCol="0"/>
          <a:lstStyle/>
          <a:p>
            <a:endParaRPr dirty="0">
              <a:latin typeface="DINPro" panose="020B0504020101020102" pitchFamily="34" charset="0"/>
            </a:endParaRPr>
          </a:p>
        </p:txBody>
      </p:sp>
      <p:sp>
        <p:nvSpPr>
          <p:cNvPr id="63" name="object 23">
            <a:extLst>
              <a:ext uri="{FF2B5EF4-FFF2-40B4-BE49-F238E27FC236}">
                <a16:creationId xmlns:a16="http://schemas.microsoft.com/office/drawing/2014/main" id="{3D3A95FA-704C-435B-82B1-8DB7D3B2EF13}"/>
              </a:ext>
            </a:extLst>
          </p:cNvPr>
          <p:cNvSpPr txBox="1"/>
          <p:nvPr/>
        </p:nvSpPr>
        <p:spPr>
          <a:xfrm>
            <a:off x="2014285" y="5784589"/>
            <a:ext cx="253916" cy="1481957"/>
          </a:xfrm>
          <a:prstGeom prst="rect">
            <a:avLst/>
          </a:prstGeom>
        </p:spPr>
        <p:txBody>
          <a:bodyPr vert="vert270" wrap="square" lIns="0" tIns="0" rIns="0" bIns="0" rtlCol="0">
            <a:spAutoFit/>
          </a:bodyPr>
          <a:lstStyle/>
          <a:p>
            <a:pPr marL="12700" algn="l" rtl="0">
              <a:lnSpc>
                <a:spcPct val="100000"/>
              </a:lnSpc>
            </a:pPr>
            <a:r>
              <a:rPr lang="fr" sz="1650" b="0" i="0" u="none" spc="-5" baseline="0" dirty="0">
                <a:solidFill>
                  <a:srgbClr val="FFFFFF"/>
                </a:solidFill>
                <a:latin typeface="DINPro-Medium" panose="020B0504020101020102" pitchFamily="34" charset="0"/>
                <a:ea typeface="DINPro-Medium" panose="020B0504020101020102" pitchFamily="34" charset="0"/>
                <a:cs typeface="DINPro-Medium" panose="020B0504020101020102" pitchFamily="34" charset="0"/>
              </a:rPr>
              <a:t>IMPORTANCE</a:t>
            </a:r>
          </a:p>
        </p:txBody>
      </p:sp>
      <p:sp>
        <p:nvSpPr>
          <p:cNvPr id="67" name="object 24">
            <a:extLst>
              <a:ext uri="{FF2B5EF4-FFF2-40B4-BE49-F238E27FC236}">
                <a16:creationId xmlns:a16="http://schemas.microsoft.com/office/drawing/2014/main" id="{32B980BB-FF85-3F52-23B0-3F4CA8967427}"/>
              </a:ext>
            </a:extLst>
          </p:cNvPr>
          <p:cNvSpPr txBox="1"/>
          <p:nvPr/>
        </p:nvSpPr>
        <p:spPr>
          <a:xfrm>
            <a:off x="11304776" y="3785456"/>
            <a:ext cx="1587726" cy="538609"/>
          </a:xfrm>
          <a:prstGeom prst="rect">
            <a:avLst/>
          </a:prstGeom>
        </p:spPr>
        <p:txBody>
          <a:bodyPr vert="horz" wrap="square" lIns="0" tIns="0" rIns="0" bIns="0" rtlCol="0">
            <a:spAutoFit/>
          </a:bodyPr>
          <a:lstStyle/>
          <a:p>
            <a:pPr marL="12700" algn="l" rtl="0">
              <a:lnSpc>
                <a:spcPts val="1420"/>
              </a:lnSpc>
            </a:pPr>
            <a:r>
              <a:rPr lang="fr" sz="1200" b="0" i="0" u="none" spc="10" baseline="0" dirty="0">
                <a:latin typeface="DINPro-Light" panose="020B0504020101010102" pitchFamily="34" charset="0"/>
                <a:ea typeface="DINPro-Light" panose="020B0504020101010102" pitchFamily="34" charset="0"/>
                <a:cs typeface="DINPro-Light" panose="020B0504020101010102" pitchFamily="34" charset="0"/>
              </a:rPr>
              <a:t>ÉVITER LES ENFANTS ET LES PIÉTONS</a:t>
            </a:r>
          </a:p>
          <a:p>
            <a:pPr marL="12700" algn="l" rtl="0">
              <a:lnSpc>
                <a:spcPts val="1420"/>
              </a:lnSpc>
            </a:pPr>
            <a:r>
              <a:rPr lang="fr" sz="1200" b="0" i="0" u="none" spc="10" baseline="0" dirty="0">
                <a:latin typeface="DINPro-Light" panose="020B0504020101010102" pitchFamily="34" charset="0"/>
                <a:ea typeface="DINPro-Light" panose="020B0504020101010102" pitchFamily="34" charset="0"/>
                <a:cs typeface="DINPro-Light" panose="020B0504020101010102" pitchFamily="34" charset="0"/>
              </a:rPr>
              <a:t>(ville)</a:t>
            </a:r>
          </a:p>
        </p:txBody>
      </p:sp>
      <p:sp>
        <p:nvSpPr>
          <p:cNvPr id="68" name="object 25">
            <a:extLst>
              <a:ext uri="{FF2B5EF4-FFF2-40B4-BE49-F238E27FC236}">
                <a16:creationId xmlns:a16="http://schemas.microsoft.com/office/drawing/2014/main" id="{2F1FF6A8-7B14-CE93-0422-5545EDFF2537}"/>
              </a:ext>
            </a:extLst>
          </p:cNvPr>
          <p:cNvSpPr txBox="1"/>
          <p:nvPr/>
        </p:nvSpPr>
        <p:spPr>
          <a:xfrm>
            <a:off x="12361959" y="4380653"/>
            <a:ext cx="2392266" cy="538609"/>
          </a:xfrm>
          <a:prstGeom prst="rect">
            <a:avLst/>
          </a:prstGeom>
        </p:spPr>
        <p:txBody>
          <a:bodyPr vert="horz" wrap="square" lIns="0" tIns="0" rIns="0" bIns="0" rtlCol="0">
            <a:spAutoFit/>
          </a:bodyPr>
          <a:lstStyle/>
          <a:p>
            <a:pPr algn="l" rtl="0">
              <a:lnSpc>
                <a:spcPts val="1420"/>
              </a:lnSpc>
            </a:pPr>
            <a:r>
              <a:rPr lang="fr" sz="1200" b="0" i="0" u="none" spc="25" baseline="0" dirty="0">
                <a:latin typeface="DINPro-Light" panose="020B0504020101010102" pitchFamily="34" charset="0"/>
                <a:ea typeface="DINPro-Light" panose="020B0504020101010102" pitchFamily="34" charset="0"/>
                <a:cs typeface="DINPro-Light" panose="020B0504020101010102" pitchFamily="34" charset="0"/>
              </a:rPr>
              <a:t>ÉVITER LES CYCLISTES/ SCOOTERS IMPRÉVUS</a:t>
            </a:r>
          </a:p>
          <a:p>
            <a:pPr algn="l" rtl="0">
              <a:lnSpc>
                <a:spcPts val="1420"/>
              </a:lnSpc>
            </a:pPr>
            <a:r>
              <a:rPr lang="fr" sz="1200" b="0" i="0" u="none" spc="25" baseline="0" dirty="0">
                <a:latin typeface="DINPro-Light" panose="020B0504020101010102" pitchFamily="34" charset="0"/>
                <a:ea typeface="DINPro-Light" panose="020B0504020101010102" pitchFamily="34" charset="0"/>
                <a:cs typeface="DINPro-Light" panose="020B0504020101010102" pitchFamily="34" charset="0"/>
              </a:rPr>
              <a:t>(ville)</a:t>
            </a:r>
          </a:p>
        </p:txBody>
      </p:sp>
      <p:sp>
        <p:nvSpPr>
          <p:cNvPr id="69" name="object 26">
            <a:extLst>
              <a:ext uri="{FF2B5EF4-FFF2-40B4-BE49-F238E27FC236}">
                <a16:creationId xmlns:a16="http://schemas.microsoft.com/office/drawing/2014/main" id="{C823FB30-403A-89BB-C794-44D4C05D23B4}"/>
              </a:ext>
            </a:extLst>
          </p:cNvPr>
          <p:cNvSpPr/>
          <p:nvPr/>
        </p:nvSpPr>
        <p:spPr>
          <a:xfrm>
            <a:off x="9998371" y="5708888"/>
            <a:ext cx="776605" cy="776605"/>
          </a:xfrm>
          <a:custGeom>
            <a:avLst/>
            <a:gdLst/>
            <a:ahLst/>
            <a:cxnLst/>
            <a:rect l="l" t="t" r="r" b="b"/>
            <a:pathLst>
              <a:path w="776604" h="776604">
                <a:moveTo>
                  <a:pt x="389792" y="0"/>
                </a:moveTo>
                <a:lnTo>
                  <a:pt x="7314" y="363410"/>
                </a:lnTo>
                <a:lnTo>
                  <a:pt x="0" y="386441"/>
                </a:lnTo>
                <a:lnTo>
                  <a:pt x="1158" y="398466"/>
                </a:lnTo>
                <a:lnTo>
                  <a:pt x="363373" y="768930"/>
                </a:lnTo>
                <a:lnTo>
                  <a:pt x="386409" y="776248"/>
                </a:lnTo>
                <a:lnTo>
                  <a:pt x="398433" y="775094"/>
                </a:lnTo>
                <a:lnTo>
                  <a:pt x="768884" y="412869"/>
                </a:lnTo>
                <a:lnTo>
                  <a:pt x="776199" y="389822"/>
                </a:lnTo>
                <a:lnTo>
                  <a:pt x="775045" y="377794"/>
                </a:lnTo>
                <a:lnTo>
                  <a:pt x="412824" y="7318"/>
                </a:lnTo>
                <a:lnTo>
                  <a:pt x="389792" y="0"/>
                </a:lnTo>
                <a:close/>
              </a:path>
            </a:pathLst>
          </a:custGeom>
          <a:solidFill>
            <a:srgbClr val="FFC800"/>
          </a:solidFill>
        </p:spPr>
        <p:txBody>
          <a:bodyPr wrap="square" lIns="0" tIns="0" rIns="0" bIns="0" rtlCol="0"/>
          <a:lstStyle/>
          <a:p>
            <a:endParaRPr dirty="0">
              <a:latin typeface="DINPro" panose="020B0504020101020102" pitchFamily="34" charset="0"/>
            </a:endParaRPr>
          </a:p>
        </p:txBody>
      </p:sp>
      <p:sp>
        <p:nvSpPr>
          <p:cNvPr id="70" name="object 27">
            <a:extLst>
              <a:ext uri="{FF2B5EF4-FFF2-40B4-BE49-F238E27FC236}">
                <a16:creationId xmlns:a16="http://schemas.microsoft.com/office/drawing/2014/main" id="{BB4B982C-D1DC-356C-B78A-59D25D335DD6}"/>
              </a:ext>
            </a:extLst>
          </p:cNvPr>
          <p:cNvSpPr/>
          <p:nvPr/>
        </p:nvSpPr>
        <p:spPr>
          <a:xfrm>
            <a:off x="9993852" y="5706000"/>
            <a:ext cx="785495" cy="784225"/>
          </a:xfrm>
          <a:custGeom>
            <a:avLst/>
            <a:gdLst/>
            <a:ahLst/>
            <a:cxnLst/>
            <a:rect l="l" t="t" r="r" b="b"/>
            <a:pathLst>
              <a:path w="785495" h="784225">
                <a:moveTo>
                  <a:pt x="379854" y="0"/>
                </a:moveTo>
                <a:lnTo>
                  <a:pt x="11834" y="358818"/>
                </a:lnTo>
                <a:lnTo>
                  <a:pt x="0" y="392821"/>
                </a:lnTo>
                <a:lnTo>
                  <a:pt x="1895" y="404757"/>
                </a:lnTo>
                <a:lnTo>
                  <a:pt x="367748" y="777044"/>
                </a:lnTo>
                <a:lnTo>
                  <a:pt x="392625" y="783677"/>
                </a:lnTo>
                <a:lnTo>
                  <a:pt x="405397" y="782039"/>
                </a:lnTo>
                <a:lnTo>
                  <a:pt x="417316" y="777151"/>
                </a:lnTo>
                <a:lnTo>
                  <a:pt x="421091" y="774257"/>
                </a:lnTo>
                <a:lnTo>
                  <a:pt x="386817" y="774257"/>
                </a:lnTo>
                <a:lnTo>
                  <a:pt x="374487" y="770438"/>
                </a:lnTo>
                <a:lnTo>
                  <a:pt x="363977" y="762840"/>
                </a:lnTo>
                <a:lnTo>
                  <a:pt x="19445" y="418242"/>
                </a:lnTo>
                <a:lnTo>
                  <a:pt x="12574" y="407806"/>
                </a:lnTo>
                <a:lnTo>
                  <a:pt x="9274" y="396130"/>
                </a:lnTo>
                <a:lnTo>
                  <a:pt x="9546" y="384085"/>
                </a:lnTo>
                <a:lnTo>
                  <a:pt x="368328" y="15382"/>
                </a:lnTo>
                <a:lnTo>
                  <a:pt x="392625" y="7355"/>
                </a:lnTo>
                <a:lnTo>
                  <a:pt x="420697" y="7355"/>
                </a:lnTo>
                <a:lnTo>
                  <a:pt x="420103" y="6764"/>
                </a:lnTo>
                <a:lnTo>
                  <a:pt x="410190" y="2345"/>
                </a:lnTo>
                <a:lnTo>
                  <a:pt x="397109" y="8"/>
                </a:lnTo>
                <a:lnTo>
                  <a:pt x="379854" y="0"/>
                </a:lnTo>
                <a:close/>
              </a:path>
              <a:path w="785495" h="784225">
                <a:moveTo>
                  <a:pt x="420697" y="7355"/>
                </a:moveTo>
                <a:lnTo>
                  <a:pt x="392625" y="7355"/>
                </a:lnTo>
                <a:lnTo>
                  <a:pt x="398417" y="7760"/>
                </a:lnTo>
                <a:lnTo>
                  <a:pt x="410743" y="11577"/>
                </a:lnTo>
                <a:lnTo>
                  <a:pt x="421274" y="19167"/>
                </a:lnTo>
                <a:lnTo>
                  <a:pt x="765806" y="363796"/>
                </a:lnTo>
                <a:lnTo>
                  <a:pt x="772676" y="374232"/>
                </a:lnTo>
                <a:lnTo>
                  <a:pt x="775976" y="385908"/>
                </a:lnTo>
                <a:lnTo>
                  <a:pt x="775704" y="397953"/>
                </a:lnTo>
                <a:lnTo>
                  <a:pt x="413466" y="768835"/>
                </a:lnTo>
                <a:lnTo>
                  <a:pt x="386817" y="774257"/>
                </a:lnTo>
                <a:lnTo>
                  <a:pt x="421091" y="774257"/>
                </a:lnTo>
                <a:lnTo>
                  <a:pt x="773416" y="423220"/>
                </a:lnTo>
                <a:lnTo>
                  <a:pt x="785251" y="389217"/>
                </a:lnTo>
                <a:lnTo>
                  <a:pt x="783355" y="377282"/>
                </a:lnTo>
                <a:lnTo>
                  <a:pt x="778539" y="366014"/>
                </a:lnTo>
                <a:lnTo>
                  <a:pt x="770802" y="355994"/>
                </a:lnTo>
                <a:lnTo>
                  <a:pt x="420697" y="7355"/>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71" name="object 28">
            <a:extLst>
              <a:ext uri="{FF2B5EF4-FFF2-40B4-BE49-F238E27FC236}">
                <a16:creationId xmlns:a16="http://schemas.microsoft.com/office/drawing/2014/main" id="{3427FC18-3604-74F3-5B8B-949168463A56}"/>
              </a:ext>
            </a:extLst>
          </p:cNvPr>
          <p:cNvSpPr/>
          <p:nvPr/>
        </p:nvSpPr>
        <p:spPr>
          <a:xfrm>
            <a:off x="9993852" y="5706000"/>
            <a:ext cx="785495" cy="784225"/>
          </a:xfrm>
          <a:custGeom>
            <a:avLst/>
            <a:gdLst/>
            <a:ahLst/>
            <a:cxnLst/>
            <a:rect l="l" t="t" r="r" b="b"/>
            <a:pathLst>
              <a:path w="785495" h="784225">
                <a:moveTo>
                  <a:pt x="392625" y="783677"/>
                </a:moveTo>
                <a:lnTo>
                  <a:pt x="14448" y="426044"/>
                </a:lnTo>
                <a:lnTo>
                  <a:pt x="0" y="392821"/>
                </a:lnTo>
                <a:lnTo>
                  <a:pt x="1024" y="380799"/>
                </a:lnTo>
                <a:lnTo>
                  <a:pt x="357600" y="12811"/>
                </a:lnTo>
                <a:lnTo>
                  <a:pt x="379854" y="0"/>
                </a:lnTo>
                <a:lnTo>
                  <a:pt x="397109" y="8"/>
                </a:lnTo>
                <a:lnTo>
                  <a:pt x="770802" y="355994"/>
                </a:lnTo>
                <a:lnTo>
                  <a:pt x="785251" y="389217"/>
                </a:lnTo>
                <a:lnTo>
                  <a:pt x="784226" y="401239"/>
                </a:lnTo>
                <a:lnTo>
                  <a:pt x="427650" y="769228"/>
                </a:lnTo>
                <a:lnTo>
                  <a:pt x="392625" y="783677"/>
                </a:lnTo>
                <a:close/>
              </a:path>
            </a:pathLst>
          </a:custGeom>
          <a:ln w="10470">
            <a:solidFill>
              <a:srgbClr val="000000"/>
            </a:solidFill>
          </a:ln>
        </p:spPr>
        <p:txBody>
          <a:bodyPr wrap="square" lIns="0" tIns="0" rIns="0" bIns="0" rtlCol="0"/>
          <a:lstStyle/>
          <a:p>
            <a:endParaRPr dirty="0">
              <a:latin typeface="DINPro" panose="020B0504020101020102" pitchFamily="34" charset="0"/>
            </a:endParaRPr>
          </a:p>
        </p:txBody>
      </p:sp>
      <p:sp>
        <p:nvSpPr>
          <p:cNvPr id="72" name="object 29">
            <a:extLst>
              <a:ext uri="{FF2B5EF4-FFF2-40B4-BE49-F238E27FC236}">
                <a16:creationId xmlns:a16="http://schemas.microsoft.com/office/drawing/2014/main" id="{95DEF456-9EDE-6B9B-97E3-E273B1701937}"/>
              </a:ext>
            </a:extLst>
          </p:cNvPr>
          <p:cNvSpPr/>
          <p:nvPr/>
        </p:nvSpPr>
        <p:spPr>
          <a:xfrm>
            <a:off x="10003127" y="5713356"/>
            <a:ext cx="767080" cy="767080"/>
          </a:xfrm>
          <a:custGeom>
            <a:avLst/>
            <a:gdLst/>
            <a:ahLst/>
            <a:cxnLst/>
            <a:rect l="l" t="t" r="r" b="b"/>
            <a:pathLst>
              <a:path w="767079" h="767079">
                <a:moveTo>
                  <a:pt x="383350" y="0"/>
                </a:moveTo>
                <a:lnTo>
                  <a:pt x="11529" y="355015"/>
                </a:lnTo>
                <a:lnTo>
                  <a:pt x="0" y="388774"/>
                </a:lnTo>
                <a:lnTo>
                  <a:pt x="3299" y="400450"/>
                </a:lnTo>
                <a:lnTo>
                  <a:pt x="10170" y="410886"/>
                </a:lnTo>
                <a:lnTo>
                  <a:pt x="354702" y="755484"/>
                </a:lnTo>
                <a:lnTo>
                  <a:pt x="365212" y="763082"/>
                </a:lnTo>
                <a:lnTo>
                  <a:pt x="377542" y="766901"/>
                </a:lnTo>
                <a:lnTo>
                  <a:pt x="392718" y="765709"/>
                </a:lnTo>
                <a:lnTo>
                  <a:pt x="755171" y="412312"/>
                </a:lnTo>
                <a:lnTo>
                  <a:pt x="766701" y="378552"/>
                </a:lnTo>
                <a:lnTo>
                  <a:pt x="763401" y="366876"/>
                </a:lnTo>
                <a:lnTo>
                  <a:pt x="411999" y="11811"/>
                </a:lnTo>
                <a:lnTo>
                  <a:pt x="383350" y="0"/>
                </a:lnTo>
                <a:close/>
              </a:path>
            </a:pathLst>
          </a:custGeom>
          <a:ln w="10470">
            <a:solidFill>
              <a:srgbClr val="000000"/>
            </a:solidFill>
          </a:ln>
        </p:spPr>
        <p:txBody>
          <a:bodyPr wrap="square" lIns="0" tIns="0" rIns="0" bIns="0" rtlCol="0"/>
          <a:lstStyle/>
          <a:p>
            <a:endParaRPr dirty="0">
              <a:latin typeface="DINPro" panose="020B0504020101020102" pitchFamily="34" charset="0"/>
            </a:endParaRPr>
          </a:p>
        </p:txBody>
      </p:sp>
      <p:sp>
        <p:nvSpPr>
          <p:cNvPr id="73" name="object 30">
            <a:extLst>
              <a:ext uri="{FF2B5EF4-FFF2-40B4-BE49-F238E27FC236}">
                <a16:creationId xmlns:a16="http://schemas.microsoft.com/office/drawing/2014/main" id="{82624526-3AD1-0D99-2C4D-550668827653}"/>
              </a:ext>
            </a:extLst>
          </p:cNvPr>
          <p:cNvSpPr/>
          <p:nvPr/>
        </p:nvSpPr>
        <p:spPr>
          <a:xfrm>
            <a:off x="10180884" y="5923620"/>
            <a:ext cx="354330" cy="252095"/>
          </a:xfrm>
          <a:custGeom>
            <a:avLst/>
            <a:gdLst/>
            <a:ahLst/>
            <a:cxnLst/>
            <a:rect l="l" t="t" r="r" b="b"/>
            <a:pathLst>
              <a:path w="354329" h="252095">
                <a:moveTo>
                  <a:pt x="353769" y="28480"/>
                </a:moveTo>
                <a:lnTo>
                  <a:pt x="340282" y="28480"/>
                </a:lnTo>
                <a:lnTo>
                  <a:pt x="340282" y="120101"/>
                </a:lnTo>
                <a:lnTo>
                  <a:pt x="277558" y="122814"/>
                </a:lnTo>
                <a:lnTo>
                  <a:pt x="251142" y="126978"/>
                </a:lnTo>
                <a:lnTo>
                  <a:pt x="237407" y="134145"/>
                </a:lnTo>
                <a:lnTo>
                  <a:pt x="232207" y="140924"/>
                </a:lnTo>
                <a:lnTo>
                  <a:pt x="203428" y="143922"/>
                </a:lnTo>
                <a:lnTo>
                  <a:pt x="0" y="143922"/>
                </a:lnTo>
                <a:lnTo>
                  <a:pt x="0" y="251856"/>
                </a:lnTo>
                <a:lnTo>
                  <a:pt x="10502" y="251856"/>
                </a:lnTo>
                <a:lnTo>
                  <a:pt x="17443" y="241009"/>
                </a:lnTo>
                <a:lnTo>
                  <a:pt x="26581" y="231598"/>
                </a:lnTo>
                <a:lnTo>
                  <a:pt x="37568" y="224126"/>
                </a:lnTo>
                <a:lnTo>
                  <a:pt x="50054" y="219094"/>
                </a:lnTo>
                <a:lnTo>
                  <a:pt x="63690" y="217006"/>
                </a:lnTo>
                <a:lnTo>
                  <a:pt x="204958" y="217006"/>
                </a:lnTo>
                <a:lnTo>
                  <a:pt x="205145" y="216053"/>
                </a:lnTo>
                <a:lnTo>
                  <a:pt x="223724" y="179102"/>
                </a:lnTo>
                <a:lnTo>
                  <a:pt x="255237" y="153646"/>
                </a:lnTo>
                <a:lnTo>
                  <a:pt x="296832" y="142535"/>
                </a:lnTo>
                <a:lnTo>
                  <a:pt x="304765" y="142278"/>
                </a:lnTo>
                <a:lnTo>
                  <a:pt x="353769" y="142278"/>
                </a:lnTo>
                <a:lnTo>
                  <a:pt x="353769" y="28480"/>
                </a:lnTo>
                <a:close/>
              </a:path>
              <a:path w="354329" h="252095">
                <a:moveTo>
                  <a:pt x="204958" y="217006"/>
                </a:moveTo>
                <a:lnTo>
                  <a:pt x="63690" y="217006"/>
                </a:lnTo>
                <a:lnTo>
                  <a:pt x="77993" y="218589"/>
                </a:lnTo>
                <a:lnTo>
                  <a:pt x="90928" y="223058"/>
                </a:lnTo>
                <a:lnTo>
                  <a:pt x="102247" y="229943"/>
                </a:lnTo>
                <a:lnTo>
                  <a:pt x="111700" y="238775"/>
                </a:lnTo>
                <a:lnTo>
                  <a:pt x="119037" y="249086"/>
                </a:lnTo>
                <a:lnTo>
                  <a:pt x="207334" y="251856"/>
                </a:lnTo>
                <a:lnTo>
                  <a:pt x="207013" y="249573"/>
                </a:lnTo>
                <a:lnTo>
                  <a:pt x="201355" y="249573"/>
                </a:lnTo>
                <a:lnTo>
                  <a:pt x="201355" y="245667"/>
                </a:lnTo>
                <a:lnTo>
                  <a:pt x="202320" y="230433"/>
                </a:lnTo>
                <a:lnTo>
                  <a:pt x="204958" y="217006"/>
                </a:lnTo>
                <a:close/>
              </a:path>
              <a:path w="354329" h="252095">
                <a:moveTo>
                  <a:pt x="206915" y="248872"/>
                </a:moveTo>
                <a:lnTo>
                  <a:pt x="201355" y="249573"/>
                </a:lnTo>
                <a:lnTo>
                  <a:pt x="207013" y="249573"/>
                </a:lnTo>
                <a:lnTo>
                  <a:pt x="206915" y="248872"/>
                </a:lnTo>
                <a:close/>
              </a:path>
              <a:path w="354329" h="252095">
                <a:moveTo>
                  <a:pt x="353769" y="142278"/>
                </a:moveTo>
                <a:lnTo>
                  <a:pt x="304765" y="142278"/>
                </a:lnTo>
                <a:lnTo>
                  <a:pt x="319459" y="143432"/>
                </a:lnTo>
                <a:lnTo>
                  <a:pt x="331848" y="146779"/>
                </a:lnTo>
                <a:lnTo>
                  <a:pt x="342674" y="152147"/>
                </a:lnTo>
                <a:lnTo>
                  <a:pt x="352683" y="159365"/>
                </a:lnTo>
                <a:lnTo>
                  <a:pt x="353769" y="142278"/>
                </a:lnTo>
                <a:close/>
              </a:path>
              <a:path w="354329" h="252095">
                <a:moveTo>
                  <a:pt x="127399" y="127420"/>
                </a:moveTo>
                <a:lnTo>
                  <a:pt x="16481" y="127420"/>
                </a:lnTo>
                <a:lnTo>
                  <a:pt x="16481" y="143922"/>
                </a:lnTo>
                <a:lnTo>
                  <a:pt x="127399" y="143922"/>
                </a:lnTo>
                <a:lnTo>
                  <a:pt x="127399" y="127420"/>
                </a:lnTo>
                <a:close/>
              </a:path>
              <a:path w="354329" h="252095">
                <a:moveTo>
                  <a:pt x="353769" y="0"/>
                </a:moveTo>
                <a:lnTo>
                  <a:pt x="214820" y="0"/>
                </a:lnTo>
                <a:lnTo>
                  <a:pt x="185983" y="143922"/>
                </a:lnTo>
                <a:lnTo>
                  <a:pt x="203428" y="143922"/>
                </a:lnTo>
                <a:lnTo>
                  <a:pt x="228987" y="28480"/>
                </a:lnTo>
                <a:lnTo>
                  <a:pt x="353769" y="28480"/>
                </a:lnTo>
                <a:lnTo>
                  <a:pt x="353769"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74" name="object 31">
            <a:extLst>
              <a:ext uri="{FF2B5EF4-FFF2-40B4-BE49-F238E27FC236}">
                <a16:creationId xmlns:a16="http://schemas.microsoft.com/office/drawing/2014/main" id="{785418C8-1445-0389-A93E-ED3D5A97BDED}"/>
              </a:ext>
            </a:extLst>
          </p:cNvPr>
          <p:cNvSpPr/>
          <p:nvPr/>
        </p:nvSpPr>
        <p:spPr>
          <a:xfrm>
            <a:off x="10198603" y="6165101"/>
            <a:ext cx="94615" cy="94615"/>
          </a:xfrm>
          <a:custGeom>
            <a:avLst/>
            <a:gdLst/>
            <a:ahLst/>
            <a:cxnLst/>
            <a:rect l="l" t="t" r="r" b="b"/>
            <a:pathLst>
              <a:path w="94615" h="94614">
                <a:moveTo>
                  <a:pt x="56005" y="0"/>
                </a:moveTo>
                <a:lnTo>
                  <a:pt x="16597" y="11056"/>
                </a:lnTo>
                <a:lnTo>
                  <a:pt x="0" y="43338"/>
                </a:lnTo>
                <a:lnTo>
                  <a:pt x="1914" y="58749"/>
                </a:lnTo>
                <a:lnTo>
                  <a:pt x="7442" y="72009"/>
                </a:lnTo>
                <a:lnTo>
                  <a:pt x="16002" y="82679"/>
                </a:lnTo>
                <a:lnTo>
                  <a:pt x="27010" y="90319"/>
                </a:lnTo>
                <a:lnTo>
                  <a:pt x="39883" y="94490"/>
                </a:lnTo>
                <a:lnTo>
                  <a:pt x="56384" y="92958"/>
                </a:lnTo>
                <a:lnTo>
                  <a:pt x="70350" y="88034"/>
                </a:lnTo>
                <a:lnTo>
                  <a:pt x="81521" y="80239"/>
                </a:lnTo>
                <a:lnTo>
                  <a:pt x="88048" y="72078"/>
                </a:lnTo>
                <a:lnTo>
                  <a:pt x="47795" y="72078"/>
                </a:lnTo>
                <a:lnTo>
                  <a:pt x="34336" y="68118"/>
                </a:lnTo>
                <a:lnTo>
                  <a:pt x="25314" y="57862"/>
                </a:lnTo>
                <a:lnTo>
                  <a:pt x="26294" y="40271"/>
                </a:lnTo>
                <a:lnTo>
                  <a:pt x="32314" y="28783"/>
                </a:lnTo>
                <a:lnTo>
                  <a:pt x="41869" y="23111"/>
                </a:lnTo>
                <a:lnTo>
                  <a:pt x="88927" y="23111"/>
                </a:lnTo>
                <a:lnTo>
                  <a:pt x="87951" y="21138"/>
                </a:lnTo>
                <a:lnTo>
                  <a:pt x="79471" y="11304"/>
                </a:lnTo>
                <a:lnTo>
                  <a:pt x="68640" y="4076"/>
                </a:lnTo>
                <a:lnTo>
                  <a:pt x="56005" y="0"/>
                </a:lnTo>
                <a:close/>
              </a:path>
              <a:path w="94615" h="94614">
                <a:moveTo>
                  <a:pt x="88927" y="23111"/>
                </a:moveTo>
                <a:lnTo>
                  <a:pt x="41869" y="23111"/>
                </a:lnTo>
                <a:lnTo>
                  <a:pt x="57900" y="25688"/>
                </a:lnTo>
                <a:lnTo>
                  <a:pt x="68308" y="33657"/>
                </a:lnTo>
                <a:lnTo>
                  <a:pt x="72575" y="45243"/>
                </a:lnTo>
                <a:lnTo>
                  <a:pt x="68966" y="59640"/>
                </a:lnTo>
                <a:lnTo>
                  <a:pt x="59429" y="69122"/>
                </a:lnTo>
                <a:lnTo>
                  <a:pt x="47795" y="72078"/>
                </a:lnTo>
                <a:lnTo>
                  <a:pt x="88048" y="72078"/>
                </a:lnTo>
                <a:lnTo>
                  <a:pt x="89633" y="70096"/>
                </a:lnTo>
                <a:lnTo>
                  <a:pt x="94428" y="58125"/>
                </a:lnTo>
                <a:lnTo>
                  <a:pt x="94402" y="41084"/>
                </a:lnTo>
                <a:lnTo>
                  <a:pt x="92086" y="29501"/>
                </a:lnTo>
                <a:lnTo>
                  <a:pt x="88927" y="23111"/>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75" name="object 32">
            <a:extLst>
              <a:ext uri="{FF2B5EF4-FFF2-40B4-BE49-F238E27FC236}">
                <a16:creationId xmlns:a16="http://schemas.microsoft.com/office/drawing/2014/main" id="{D9327E6F-4839-FF39-611C-35CDE575A59D}"/>
              </a:ext>
            </a:extLst>
          </p:cNvPr>
          <p:cNvSpPr/>
          <p:nvPr/>
        </p:nvSpPr>
        <p:spPr>
          <a:xfrm>
            <a:off x="10400602" y="6079847"/>
            <a:ext cx="191770" cy="189865"/>
          </a:xfrm>
          <a:custGeom>
            <a:avLst/>
            <a:gdLst/>
            <a:ahLst/>
            <a:cxnLst/>
            <a:rect l="l" t="t" r="r" b="b"/>
            <a:pathLst>
              <a:path w="191770" h="189865">
                <a:moveTo>
                  <a:pt x="108916" y="0"/>
                </a:moveTo>
                <a:lnTo>
                  <a:pt x="62224" y="7684"/>
                </a:lnTo>
                <a:lnTo>
                  <a:pt x="27123" y="29725"/>
                </a:lnTo>
                <a:lnTo>
                  <a:pt x="5759" y="62472"/>
                </a:lnTo>
                <a:lnTo>
                  <a:pt x="0" y="98807"/>
                </a:lnTo>
                <a:lnTo>
                  <a:pt x="287" y="102670"/>
                </a:lnTo>
                <a:lnTo>
                  <a:pt x="14604" y="145484"/>
                </a:lnTo>
                <a:lnTo>
                  <a:pt x="42913" y="174611"/>
                </a:lnTo>
                <a:lnTo>
                  <a:pt x="81462" y="189507"/>
                </a:lnTo>
                <a:lnTo>
                  <a:pt x="98345" y="188815"/>
                </a:lnTo>
                <a:lnTo>
                  <a:pt x="141733" y="176172"/>
                </a:lnTo>
                <a:lnTo>
                  <a:pt x="172686" y="150480"/>
                </a:lnTo>
                <a:lnTo>
                  <a:pt x="174894" y="147161"/>
                </a:lnTo>
                <a:lnTo>
                  <a:pt x="95762" y="147161"/>
                </a:lnTo>
                <a:lnTo>
                  <a:pt x="81784" y="145265"/>
                </a:lnTo>
                <a:lnTo>
                  <a:pt x="50443" y="120928"/>
                </a:lnTo>
                <a:lnTo>
                  <a:pt x="43407" y="98807"/>
                </a:lnTo>
                <a:lnTo>
                  <a:pt x="43407" y="94838"/>
                </a:lnTo>
                <a:lnTo>
                  <a:pt x="59608" y="57020"/>
                </a:lnTo>
                <a:lnTo>
                  <a:pt x="83829" y="43876"/>
                </a:lnTo>
                <a:lnTo>
                  <a:pt x="176219" y="43876"/>
                </a:lnTo>
                <a:lnTo>
                  <a:pt x="172502" y="37941"/>
                </a:lnTo>
                <a:lnTo>
                  <a:pt x="133812" y="7028"/>
                </a:lnTo>
                <a:lnTo>
                  <a:pt x="121706" y="2688"/>
                </a:lnTo>
                <a:lnTo>
                  <a:pt x="108916" y="0"/>
                </a:lnTo>
                <a:close/>
              </a:path>
              <a:path w="191770" h="189865">
                <a:moveTo>
                  <a:pt x="176219" y="43876"/>
                </a:moveTo>
                <a:lnTo>
                  <a:pt x="83829" y="43876"/>
                </a:lnTo>
                <a:lnTo>
                  <a:pt x="101165" y="44898"/>
                </a:lnTo>
                <a:lnTo>
                  <a:pt x="115984" y="48943"/>
                </a:lnTo>
                <a:lnTo>
                  <a:pt x="144042" y="75136"/>
                </a:lnTo>
                <a:lnTo>
                  <a:pt x="148064" y="98807"/>
                </a:lnTo>
                <a:lnTo>
                  <a:pt x="147592" y="102670"/>
                </a:lnTo>
                <a:lnTo>
                  <a:pt x="123886" y="138916"/>
                </a:lnTo>
                <a:lnTo>
                  <a:pt x="95762" y="147161"/>
                </a:lnTo>
                <a:lnTo>
                  <a:pt x="174894" y="147161"/>
                </a:lnTo>
                <a:lnTo>
                  <a:pt x="179898" y="139639"/>
                </a:lnTo>
                <a:lnTo>
                  <a:pt x="185434" y="127882"/>
                </a:lnTo>
                <a:lnTo>
                  <a:pt x="189222" y="115343"/>
                </a:lnTo>
                <a:lnTo>
                  <a:pt x="191188" y="102154"/>
                </a:lnTo>
                <a:lnTo>
                  <a:pt x="190461" y="86845"/>
                </a:lnTo>
                <a:lnTo>
                  <a:pt x="188118" y="72790"/>
                </a:lnTo>
                <a:lnTo>
                  <a:pt x="184270" y="59969"/>
                </a:lnTo>
                <a:lnTo>
                  <a:pt x="179027" y="48359"/>
                </a:lnTo>
                <a:lnTo>
                  <a:pt x="176219" y="43876"/>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76" name="object 33">
            <a:extLst>
              <a:ext uri="{FF2B5EF4-FFF2-40B4-BE49-F238E27FC236}">
                <a16:creationId xmlns:a16="http://schemas.microsoft.com/office/drawing/2014/main" id="{8363280F-B971-D30F-A70F-D06969C84B63}"/>
              </a:ext>
            </a:extLst>
          </p:cNvPr>
          <p:cNvSpPr/>
          <p:nvPr/>
        </p:nvSpPr>
        <p:spPr>
          <a:xfrm>
            <a:off x="10460840" y="6139158"/>
            <a:ext cx="71120" cy="71120"/>
          </a:xfrm>
          <a:custGeom>
            <a:avLst/>
            <a:gdLst/>
            <a:ahLst/>
            <a:cxnLst/>
            <a:rect l="l" t="t" r="r" b="b"/>
            <a:pathLst>
              <a:path w="71120" h="71120">
                <a:moveTo>
                  <a:pt x="35496" y="0"/>
                </a:moveTo>
                <a:lnTo>
                  <a:pt x="21529" y="2855"/>
                </a:lnTo>
                <a:lnTo>
                  <a:pt x="10172" y="10632"/>
                </a:lnTo>
                <a:lnTo>
                  <a:pt x="2605" y="22144"/>
                </a:lnTo>
                <a:lnTo>
                  <a:pt x="0" y="39590"/>
                </a:lnTo>
                <a:lnTo>
                  <a:pt x="827" y="43454"/>
                </a:lnTo>
                <a:lnTo>
                  <a:pt x="2094" y="47077"/>
                </a:lnTo>
                <a:lnTo>
                  <a:pt x="8747" y="58683"/>
                </a:lnTo>
                <a:lnTo>
                  <a:pt x="19106" y="66975"/>
                </a:lnTo>
                <a:lnTo>
                  <a:pt x="32140" y="70866"/>
                </a:lnTo>
                <a:lnTo>
                  <a:pt x="46997" y="68603"/>
                </a:lnTo>
                <a:lnTo>
                  <a:pt x="58581" y="62149"/>
                </a:lnTo>
                <a:lnTo>
                  <a:pt x="66543" y="52417"/>
                </a:lnTo>
                <a:lnTo>
                  <a:pt x="70165" y="43454"/>
                </a:lnTo>
                <a:lnTo>
                  <a:pt x="71013" y="39590"/>
                </a:lnTo>
                <a:lnTo>
                  <a:pt x="71013" y="35527"/>
                </a:lnTo>
                <a:lnTo>
                  <a:pt x="68161" y="21559"/>
                </a:lnTo>
                <a:lnTo>
                  <a:pt x="60392" y="10193"/>
                </a:lnTo>
                <a:lnTo>
                  <a:pt x="48889" y="2614"/>
                </a:lnTo>
                <a:lnTo>
                  <a:pt x="35496"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77" name="object 34">
            <a:extLst>
              <a:ext uri="{FF2B5EF4-FFF2-40B4-BE49-F238E27FC236}">
                <a16:creationId xmlns:a16="http://schemas.microsoft.com/office/drawing/2014/main" id="{72F48EC4-CFF7-4BE3-EA76-17E897A5572F}"/>
              </a:ext>
            </a:extLst>
          </p:cNvPr>
          <p:cNvSpPr/>
          <p:nvPr/>
        </p:nvSpPr>
        <p:spPr>
          <a:xfrm>
            <a:off x="11811409" y="8468846"/>
            <a:ext cx="784225" cy="695960"/>
          </a:xfrm>
          <a:custGeom>
            <a:avLst/>
            <a:gdLst/>
            <a:ahLst/>
            <a:cxnLst/>
            <a:rect l="l" t="t" r="r" b="b"/>
            <a:pathLst>
              <a:path w="784225" h="695959">
                <a:moveTo>
                  <a:pt x="379420" y="0"/>
                </a:moveTo>
                <a:lnTo>
                  <a:pt x="345785" y="19370"/>
                </a:lnTo>
                <a:lnTo>
                  <a:pt x="6764" y="603830"/>
                </a:lnTo>
                <a:lnTo>
                  <a:pt x="0" y="635840"/>
                </a:lnTo>
                <a:lnTo>
                  <a:pt x="2214" y="647930"/>
                </a:lnTo>
                <a:lnTo>
                  <a:pt x="24136" y="683444"/>
                </a:lnTo>
                <a:lnTo>
                  <a:pt x="61647" y="695442"/>
                </a:lnTo>
                <a:lnTo>
                  <a:pt x="721731" y="695442"/>
                </a:lnTo>
                <a:lnTo>
                  <a:pt x="759582" y="682822"/>
                </a:lnTo>
                <a:lnTo>
                  <a:pt x="782104" y="650332"/>
                </a:lnTo>
                <a:lnTo>
                  <a:pt x="784187" y="638226"/>
                </a:lnTo>
                <a:lnTo>
                  <a:pt x="783798" y="625939"/>
                </a:lnTo>
                <a:lnTo>
                  <a:pt x="780939" y="613790"/>
                </a:lnTo>
                <a:lnTo>
                  <a:pt x="775615" y="602094"/>
                </a:lnTo>
                <a:lnTo>
                  <a:pt x="763064" y="580357"/>
                </a:lnTo>
                <a:lnTo>
                  <a:pt x="153141" y="580357"/>
                </a:lnTo>
                <a:lnTo>
                  <a:pt x="391668" y="167228"/>
                </a:lnTo>
                <a:lnTo>
                  <a:pt x="524121" y="167228"/>
                </a:lnTo>
                <a:lnTo>
                  <a:pt x="440219" y="22572"/>
                </a:lnTo>
                <a:lnTo>
                  <a:pt x="432125" y="14353"/>
                </a:lnTo>
                <a:lnTo>
                  <a:pt x="422173" y="7833"/>
                </a:lnTo>
                <a:lnTo>
                  <a:pt x="410189" y="3165"/>
                </a:lnTo>
                <a:lnTo>
                  <a:pt x="395996" y="503"/>
                </a:lnTo>
                <a:lnTo>
                  <a:pt x="379420" y="0"/>
                </a:lnTo>
                <a:close/>
              </a:path>
              <a:path w="784225" h="695959">
                <a:moveTo>
                  <a:pt x="524121" y="167228"/>
                </a:moveTo>
                <a:lnTo>
                  <a:pt x="391668" y="167228"/>
                </a:lnTo>
                <a:lnTo>
                  <a:pt x="630216" y="580357"/>
                </a:lnTo>
                <a:lnTo>
                  <a:pt x="763064" y="580357"/>
                </a:lnTo>
                <a:lnTo>
                  <a:pt x="524121" y="167228"/>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78" name="object 35">
            <a:extLst>
              <a:ext uri="{FF2B5EF4-FFF2-40B4-BE49-F238E27FC236}">
                <a16:creationId xmlns:a16="http://schemas.microsoft.com/office/drawing/2014/main" id="{92737A66-7A52-773F-0CDA-CFB7745910AE}"/>
              </a:ext>
            </a:extLst>
          </p:cNvPr>
          <p:cNvSpPr/>
          <p:nvPr/>
        </p:nvSpPr>
        <p:spPr>
          <a:xfrm>
            <a:off x="11866723" y="8524175"/>
            <a:ext cx="673100" cy="582930"/>
          </a:xfrm>
          <a:custGeom>
            <a:avLst/>
            <a:gdLst/>
            <a:ahLst/>
            <a:cxnLst/>
            <a:rect l="l" t="t" r="r" b="b"/>
            <a:pathLst>
              <a:path w="673100" h="582929">
                <a:moveTo>
                  <a:pt x="338199" y="0"/>
                </a:moveTo>
                <a:lnTo>
                  <a:pt x="334544" y="0"/>
                </a:lnTo>
                <a:lnTo>
                  <a:pt x="171335" y="282651"/>
                </a:lnTo>
                <a:lnTo>
                  <a:pt x="169115" y="286546"/>
                </a:lnTo>
                <a:lnTo>
                  <a:pt x="2251" y="575542"/>
                </a:lnTo>
                <a:lnTo>
                  <a:pt x="0" y="579395"/>
                </a:lnTo>
                <a:lnTo>
                  <a:pt x="1832" y="582589"/>
                </a:lnTo>
                <a:lnTo>
                  <a:pt x="670869" y="582589"/>
                </a:lnTo>
                <a:lnTo>
                  <a:pt x="672722" y="579395"/>
                </a:lnTo>
                <a:lnTo>
                  <a:pt x="670471" y="575542"/>
                </a:lnTo>
                <a:lnTo>
                  <a:pt x="340429" y="3895"/>
                </a:lnTo>
                <a:lnTo>
                  <a:pt x="338199"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79" name="object 36">
            <a:extLst>
              <a:ext uri="{FF2B5EF4-FFF2-40B4-BE49-F238E27FC236}">
                <a16:creationId xmlns:a16="http://schemas.microsoft.com/office/drawing/2014/main" id="{74C2FDC6-09B9-10C3-DA89-C68032A01ABA}"/>
              </a:ext>
            </a:extLst>
          </p:cNvPr>
          <p:cNvSpPr/>
          <p:nvPr/>
        </p:nvSpPr>
        <p:spPr>
          <a:xfrm>
            <a:off x="11815574" y="8472749"/>
            <a:ext cx="775335" cy="687070"/>
          </a:xfrm>
          <a:custGeom>
            <a:avLst/>
            <a:gdLst/>
            <a:ahLst/>
            <a:cxnLst/>
            <a:rect l="l" t="t" r="r" b="b"/>
            <a:pathLst>
              <a:path w="775334" h="687070">
                <a:moveTo>
                  <a:pt x="380072" y="0"/>
                </a:moveTo>
                <a:lnTo>
                  <a:pt x="345726" y="17871"/>
                </a:lnTo>
                <a:lnTo>
                  <a:pt x="5318" y="604864"/>
                </a:lnTo>
                <a:lnTo>
                  <a:pt x="0" y="627014"/>
                </a:lnTo>
                <a:lnTo>
                  <a:pt x="1030" y="638983"/>
                </a:lnTo>
                <a:lnTo>
                  <a:pt x="20421" y="673989"/>
                </a:lnTo>
                <a:lnTo>
                  <a:pt x="57481" y="686858"/>
                </a:lnTo>
                <a:lnTo>
                  <a:pt x="717566" y="686858"/>
                </a:lnTo>
                <a:lnTo>
                  <a:pt x="753829" y="673109"/>
                </a:lnTo>
                <a:lnTo>
                  <a:pt x="775106" y="636692"/>
                </a:lnTo>
                <a:lnTo>
                  <a:pt x="775205" y="624422"/>
                </a:lnTo>
                <a:lnTo>
                  <a:pt x="772641" y="612237"/>
                </a:lnTo>
                <a:lnTo>
                  <a:pt x="767418" y="600504"/>
                </a:lnTo>
                <a:lnTo>
                  <a:pt x="756234" y="581133"/>
                </a:lnTo>
                <a:lnTo>
                  <a:pt x="140903" y="581133"/>
                </a:lnTo>
                <a:lnTo>
                  <a:pt x="387503" y="154005"/>
                </a:lnTo>
                <a:lnTo>
                  <a:pt x="509621" y="154005"/>
                </a:lnTo>
                <a:lnTo>
                  <a:pt x="436827" y="27926"/>
                </a:lnTo>
                <a:lnTo>
                  <a:pt x="429460" y="18143"/>
                </a:lnTo>
                <a:lnTo>
                  <a:pt x="420164" y="10272"/>
                </a:lnTo>
                <a:lnTo>
                  <a:pt x="408877" y="4500"/>
                </a:lnTo>
                <a:lnTo>
                  <a:pt x="395534" y="1013"/>
                </a:lnTo>
                <a:lnTo>
                  <a:pt x="380072" y="0"/>
                </a:lnTo>
                <a:close/>
              </a:path>
              <a:path w="775334" h="687070">
                <a:moveTo>
                  <a:pt x="509621" y="154005"/>
                </a:moveTo>
                <a:lnTo>
                  <a:pt x="387503" y="154005"/>
                </a:lnTo>
                <a:lnTo>
                  <a:pt x="634113" y="581133"/>
                </a:lnTo>
                <a:lnTo>
                  <a:pt x="756234" y="581133"/>
                </a:lnTo>
                <a:lnTo>
                  <a:pt x="509621" y="154005"/>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80" name="object 37">
            <a:extLst>
              <a:ext uri="{FF2B5EF4-FFF2-40B4-BE49-F238E27FC236}">
                <a16:creationId xmlns:a16="http://schemas.microsoft.com/office/drawing/2014/main" id="{DD740FA1-71CC-01E3-68E3-930CBF199CEB}"/>
              </a:ext>
            </a:extLst>
          </p:cNvPr>
          <p:cNvSpPr/>
          <p:nvPr/>
        </p:nvSpPr>
        <p:spPr>
          <a:xfrm>
            <a:off x="11828113" y="8485201"/>
            <a:ext cx="751205" cy="662305"/>
          </a:xfrm>
          <a:custGeom>
            <a:avLst/>
            <a:gdLst/>
            <a:ahLst/>
            <a:cxnLst/>
            <a:rect l="l" t="t" r="r" b="b"/>
            <a:pathLst>
              <a:path w="751204" h="662304">
                <a:moveTo>
                  <a:pt x="367095" y="0"/>
                </a:moveTo>
                <a:lnTo>
                  <a:pt x="335677" y="22518"/>
                </a:lnTo>
                <a:lnTo>
                  <a:pt x="3420" y="598505"/>
                </a:lnTo>
                <a:lnTo>
                  <a:pt x="0" y="620556"/>
                </a:lnTo>
                <a:lnTo>
                  <a:pt x="3051" y="632938"/>
                </a:lnTo>
                <a:lnTo>
                  <a:pt x="9702" y="646311"/>
                </a:lnTo>
                <a:lnTo>
                  <a:pt x="19504" y="654908"/>
                </a:lnTo>
                <a:lnTo>
                  <a:pt x="31459" y="660329"/>
                </a:lnTo>
                <a:lnTo>
                  <a:pt x="44943" y="662216"/>
                </a:lnTo>
                <a:lnTo>
                  <a:pt x="705027" y="662216"/>
                </a:lnTo>
                <a:lnTo>
                  <a:pt x="739893" y="644449"/>
                </a:lnTo>
                <a:lnTo>
                  <a:pt x="750749" y="618249"/>
                </a:lnTo>
                <a:lnTo>
                  <a:pt x="749215" y="605995"/>
                </a:lnTo>
                <a:lnTo>
                  <a:pt x="744304" y="594176"/>
                </a:lnTo>
                <a:lnTo>
                  <a:pt x="736619" y="580868"/>
                </a:lnTo>
                <a:lnTo>
                  <a:pt x="107234" y="580868"/>
                </a:lnTo>
                <a:lnTo>
                  <a:pt x="374964" y="117175"/>
                </a:lnTo>
                <a:lnTo>
                  <a:pt x="468874" y="117175"/>
                </a:lnTo>
                <a:lnTo>
                  <a:pt x="413242" y="20828"/>
                </a:lnTo>
                <a:lnTo>
                  <a:pt x="405684" y="11771"/>
                </a:lnTo>
                <a:lnTo>
                  <a:pt x="395645" y="5089"/>
                </a:lnTo>
                <a:lnTo>
                  <a:pt x="382867" y="1069"/>
                </a:lnTo>
                <a:lnTo>
                  <a:pt x="367095" y="0"/>
                </a:lnTo>
                <a:close/>
              </a:path>
              <a:path w="751204" h="662304">
                <a:moveTo>
                  <a:pt x="468874" y="117175"/>
                </a:moveTo>
                <a:lnTo>
                  <a:pt x="374964" y="117175"/>
                </a:lnTo>
                <a:lnTo>
                  <a:pt x="642705" y="580868"/>
                </a:lnTo>
                <a:lnTo>
                  <a:pt x="736619" y="580868"/>
                </a:lnTo>
                <a:lnTo>
                  <a:pt x="468874" y="117175"/>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81" name="object 38">
            <a:extLst>
              <a:ext uri="{FF2B5EF4-FFF2-40B4-BE49-F238E27FC236}">
                <a16:creationId xmlns:a16="http://schemas.microsoft.com/office/drawing/2014/main" id="{AFC62980-FA26-948B-2B38-C327DF7D6E85}"/>
              </a:ext>
            </a:extLst>
          </p:cNvPr>
          <p:cNvSpPr/>
          <p:nvPr/>
        </p:nvSpPr>
        <p:spPr>
          <a:xfrm>
            <a:off x="11986473" y="8939255"/>
            <a:ext cx="433705" cy="109220"/>
          </a:xfrm>
          <a:custGeom>
            <a:avLst/>
            <a:gdLst/>
            <a:ahLst/>
            <a:cxnLst/>
            <a:rect l="l" t="t" r="r" b="b"/>
            <a:pathLst>
              <a:path w="433704" h="109220">
                <a:moveTo>
                  <a:pt x="221790" y="0"/>
                </a:moveTo>
                <a:lnTo>
                  <a:pt x="171848" y="11444"/>
                </a:lnTo>
                <a:lnTo>
                  <a:pt x="136107" y="36346"/>
                </a:lnTo>
                <a:lnTo>
                  <a:pt x="117876" y="53440"/>
                </a:lnTo>
                <a:lnTo>
                  <a:pt x="109924" y="60563"/>
                </a:lnTo>
                <a:lnTo>
                  <a:pt x="102519" y="66038"/>
                </a:lnTo>
                <a:lnTo>
                  <a:pt x="95488" y="69341"/>
                </a:lnTo>
                <a:lnTo>
                  <a:pt x="0" y="70081"/>
                </a:lnTo>
                <a:lnTo>
                  <a:pt x="0" y="109012"/>
                </a:lnTo>
                <a:lnTo>
                  <a:pt x="433222" y="109012"/>
                </a:lnTo>
                <a:lnTo>
                  <a:pt x="433222" y="70081"/>
                </a:lnTo>
                <a:lnTo>
                  <a:pt x="342586" y="70081"/>
                </a:lnTo>
                <a:lnTo>
                  <a:pt x="336309" y="68451"/>
                </a:lnTo>
                <a:lnTo>
                  <a:pt x="329833" y="63982"/>
                </a:lnTo>
                <a:lnTo>
                  <a:pt x="322911" y="57305"/>
                </a:lnTo>
                <a:lnTo>
                  <a:pt x="306739" y="39844"/>
                </a:lnTo>
                <a:lnTo>
                  <a:pt x="296995" y="30321"/>
                </a:lnTo>
                <a:lnTo>
                  <a:pt x="285815" y="21111"/>
                </a:lnTo>
                <a:lnTo>
                  <a:pt x="272952" y="12843"/>
                </a:lnTo>
                <a:lnTo>
                  <a:pt x="258158" y="6149"/>
                </a:lnTo>
                <a:lnTo>
                  <a:pt x="241187" y="1657"/>
                </a:lnTo>
                <a:lnTo>
                  <a:pt x="221790"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82" name="object 39">
            <a:extLst>
              <a:ext uri="{FF2B5EF4-FFF2-40B4-BE49-F238E27FC236}">
                <a16:creationId xmlns:a16="http://schemas.microsoft.com/office/drawing/2014/main" id="{78253B47-1305-9B1B-6F67-1D255B84F445}"/>
              </a:ext>
            </a:extLst>
          </p:cNvPr>
          <p:cNvSpPr/>
          <p:nvPr/>
        </p:nvSpPr>
        <p:spPr>
          <a:xfrm>
            <a:off x="10428432" y="3692370"/>
            <a:ext cx="784225" cy="695960"/>
          </a:xfrm>
          <a:custGeom>
            <a:avLst/>
            <a:gdLst/>
            <a:ahLst/>
            <a:cxnLst/>
            <a:rect l="l" t="t" r="r" b="b"/>
            <a:pathLst>
              <a:path w="784225" h="695960">
                <a:moveTo>
                  <a:pt x="379421" y="0"/>
                </a:moveTo>
                <a:lnTo>
                  <a:pt x="345783" y="19376"/>
                </a:lnTo>
                <a:lnTo>
                  <a:pt x="6778" y="603816"/>
                </a:lnTo>
                <a:lnTo>
                  <a:pt x="0" y="635830"/>
                </a:lnTo>
                <a:lnTo>
                  <a:pt x="2210" y="647921"/>
                </a:lnTo>
                <a:lnTo>
                  <a:pt x="24118" y="683436"/>
                </a:lnTo>
                <a:lnTo>
                  <a:pt x="61623" y="695441"/>
                </a:lnTo>
                <a:lnTo>
                  <a:pt x="721708" y="695441"/>
                </a:lnTo>
                <a:lnTo>
                  <a:pt x="759588" y="682814"/>
                </a:lnTo>
                <a:lnTo>
                  <a:pt x="782107" y="650325"/>
                </a:lnTo>
                <a:lnTo>
                  <a:pt x="784189" y="638217"/>
                </a:lnTo>
                <a:lnTo>
                  <a:pt x="783799" y="625932"/>
                </a:lnTo>
                <a:lnTo>
                  <a:pt x="780940" y="613784"/>
                </a:lnTo>
                <a:lnTo>
                  <a:pt x="775612" y="602093"/>
                </a:lnTo>
                <a:lnTo>
                  <a:pt x="763075" y="580376"/>
                </a:lnTo>
                <a:lnTo>
                  <a:pt x="153139" y="580376"/>
                </a:lnTo>
                <a:lnTo>
                  <a:pt x="391666" y="167247"/>
                </a:lnTo>
                <a:lnTo>
                  <a:pt x="524139" y="167247"/>
                </a:lnTo>
                <a:lnTo>
                  <a:pt x="440221" y="22579"/>
                </a:lnTo>
                <a:lnTo>
                  <a:pt x="432125" y="14362"/>
                </a:lnTo>
                <a:lnTo>
                  <a:pt x="422169" y="7840"/>
                </a:lnTo>
                <a:lnTo>
                  <a:pt x="410181" y="3169"/>
                </a:lnTo>
                <a:lnTo>
                  <a:pt x="395990" y="503"/>
                </a:lnTo>
                <a:lnTo>
                  <a:pt x="379421" y="0"/>
                </a:lnTo>
                <a:close/>
              </a:path>
              <a:path w="784225" h="695960">
                <a:moveTo>
                  <a:pt x="524139" y="167247"/>
                </a:moveTo>
                <a:lnTo>
                  <a:pt x="391666" y="167247"/>
                </a:lnTo>
                <a:lnTo>
                  <a:pt x="630193" y="580376"/>
                </a:lnTo>
                <a:lnTo>
                  <a:pt x="763075" y="580376"/>
                </a:lnTo>
                <a:lnTo>
                  <a:pt x="524139" y="167247"/>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83" name="object 40">
            <a:extLst>
              <a:ext uri="{FF2B5EF4-FFF2-40B4-BE49-F238E27FC236}">
                <a16:creationId xmlns:a16="http://schemas.microsoft.com/office/drawing/2014/main" id="{0E265E33-705C-58FD-B9B3-4C2B1498C7F4}"/>
              </a:ext>
            </a:extLst>
          </p:cNvPr>
          <p:cNvSpPr/>
          <p:nvPr/>
        </p:nvSpPr>
        <p:spPr>
          <a:xfrm>
            <a:off x="10483747" y="3747697"/>
            <a:ext cx="673100" cy="582930"/>
          </a:xfrm>
          <a:custGeom>
            <a:avLst/>
            <a:gdLst/>
            <a:ahLst/>
            <a:cxnLst/>
            <a:rect l="l" t="t" r="r" b="b"/>
            <a:pathLst>
              <a:path w="673100" h="582929">
                <a:moveTo>
                  <a:pt x="338178" y="0"/>
                </a:moveTo>
                <a:lnTo>
                  <a:pt x="334523" y="0"/>
                </a:lnTo>
                <a:lnTo>
                  <a:pt x="332293" y="3895"/>
                </a:lnTo>
                <a:lnTo>
                  <a:pt x="171335" y="282672"/>
                </a:lnTo>
                <a:lnTo>
                  <a:pt x="169115" y="286546"/>
                </a:lnTo>
                <a:lnTo>
                  <a:pt x="2251" y="575521"/>
                </a:lnTo>
                <a:lnTo>
                  <a:pt x="0" y="579395"/>
                </a:lnTo>
                <a:lnTo>
                  <a:pt x="1832" y="582568"/>
                </a:lnTo>
                <a:lnTo>
                  <a:pt x="670869" y="582568"/>
                </a:lnTo>
                <a:lnTo>
                  <a:pt x="672722" y="579395"/>
                </a:lnTo>
                <a:lnTo>
                  <a:pt x="670471" y="575521"/>
                </a:lnTo>
                <a:lnTo>
                  <a:pt x="503607" y="286546"/>
                </a:lnTo>
                <a:lnTo>
                  <a:pt x="501387" y="282672"/>
                </a:lnTo>
                <a:lnTo>
                  <a:pt x="338178"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84" name="object 41">
            <a:extLst>
              <a:ext uri="{FF2B5EF4-FFF2-40B4-BE49-F238E27FC236}">
                <a16:creationId xmlns:a16="http://schemas.microsoft.com/office/drawing/2014/main" id="{D927BCF9-70A0-3BC6-2904-551B39DF1D65}"/>
              </a:ext>
            </a:extLst>
          </p:cNvPr>
          <p:cNvSpPr/>
          <p:nvPr/>
        </p:nvSpPr>
        <p:spPr>
          <a:xfrm>
            <a:off x="10432595" y="3696294"/>
            <a:ext cx="775335" cy="687070"/>
          </a:xfrm>
          <a:custGeom>
            <a:avLst/>
            <a:gdLst/>
            <a:ahLst/>
            <a:cxnLst/>
            <a:rect l="l" t="t" r="r" b="b"/>
            <a:pathLst>
              <a:path w="775334" h="687070">
                <a:moveTo>
                  <a:pt x="380074" y="0"/>
                </a:moveTo>
                <a:lnTo>
                  <a:pt x="345739" y="17863"/>
                </a:lnTo>
                <a:lnTo>
                  <a:pt x="5325" y="604844"/>
                </a:lnTo>
                <a:lnTo>
                  <a:pt x="0" y="626989"/>
                </a:lnTo>
                <a:lnTo>
                  <a:pt x="1027" y="638964"/>
                </a:lnTo>
                <a:lnTo>
                  <a:pt x="20414" y="673982"/>
                </a:lnTo>
                <a:lnTo>
                  <a:pt x="57461" y="686858"/>
                </a:lnTo>
                <a:lnTo>
                  <a:pt x="717546" y="686858"/>
                </a:lnTo>
                <a:lnTo>
                  <a:pt x="753852" y="673091"/>
                </a:lnTo>
                <a:lnTo>
                  <a:pt x="775112" y="636657"/>
                </a:lnTo>
                <a:lnTo>
                  <a:pt x="775206" y="624385"/>
                </a:lnTo>
                <a:lnTo>
                  <a:pt x="772634" y="612204"/>
                </a:lnTo>
                <a:lnTo>
                  <a:pt x="767398" y="600484"/>
                </a:lnTo>
                <a:lnTo>
                  <a:pt x="756214" y="581113"/>
                </a:lnTo>
                <a:lnTo>
                  <a:pt x="140914" y="581113"/>
                </a:lnTo>
                <a:lnTo>
                  <a:pt x="387503" y="154006"/>
                </a:lnTo>
                <a:lnTo>
                  <a:pt x="509620" y="154006"/>
                </a:lnTo>
                <a:lnTo>
                  <a:pt x="436828" y="27927"/>
                </a:lnTo>
                <a:lnTo>
                  <a:pt x="429463" y="18136"/>
                </a:lnTo>
                <a:lnTo>
                  <a:pt x="420169" y="10264"/>
                </a:lnTo>
                <a:lnTo>
                  <a:pt x="408883" y="4495"/>
                </a:lnTo>
                <a:lnTo>
                  <a:pt x="395539" y="1012"/>
                </a:lnTo>
                <a:lnTo>
                  <a:pt x="380074" y="0"/>
                </a:lnTo>
                <a:close/>
              </a:path>
              <a:path w="775334" h="687070">
                <a:moveTo>
                  <a:pt x="509620" y="154006"/>
                </a:moveTo>
                <a:lnTo>
                  <a:pt x="387503" y="154006"/>
                </a:lnTo>
                <a:lnTo>
                  <a:pt x="634093" y="581113"/>
                </a:lnTo>
                <a:lnTo>
                  <a:pt x="756214" y="581113"/>
                </a:lnTo>
                <a:lnTo>
                  <a:pt x="509620" y="154006"/>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85" name="object 42">
            <a:extLst>
              <a:ext uri="{FF2B5EF4-FFF2-40B4-BE49-F238E27FC236}">
                <a16:creationId xmlns:a16="http://schemas.microsoft.com/office/drawing/2014/main" id="{EBC91AD9-767A-633A-98DE-A11847E8EC5C}"/>
              </a:ext>
            </a:extLst>
          </p:cNvPr>
          <p:cNvSpPr/>
          <p:nvPr/>
        </p:nvSpPr>
        <p:spPr>
          <a:xfrm>
            <a:off x="10445125" y="3708696"/>
            <a:ext cx="751205" cy="662305"/>
          </a:xfrm>
          <a:custGeom>
            <a:avLst/>
            <a:gdLst/>
            <a:ahLst/>
            <a:cxnLst/>
            <a:rect l="l" t="t" r="r" b="b"/>
            <a:pathLst>
              <a:path w="751204" h="662304">
                <a:moveTo>
                  <a:pt x="367084" y="0"/>
                </a:moveTo>
                <a:lnTo>
                  <a:pt x="335687" y="22545"/>
                </a:lnTo>
                <a:lnTo>
                  <a:pt x="3429" y="598522"/>
                </a:lnTo>
                <a:lnTo>
                  <a:pt x="0" y="620575"/>
                </a:lnTo>
                <a:lnTo>
                  <a:pt x="3052" y="632956"/>
                </a:lnTo>
                <a:lnTo>
                  <a:pt x="9701" y="646327"/>
                </a:lnTo>
                <a:lnTo>
                  <a:pt x="19500" y="654935"/>
                </a:lnTo>
                <a:lnTo>
                  <a:pt x="31453" y="660357"/>
                </a:lnTo>
                <a:lnTo>
                  <a:pt x="44931" y="662242"/>
                </a:lnTo>
                <a:lnTo>
                  <a:pt x="705016" y="662242"/>
                </a:lnTo>
                <a:lnTo>
                  <a:pt x="739895" y="644491"/>
                </a:lnTo>
                <a:lnTo>
                  <a:pt x="750745" y="618287"/>
                </a:lnTo>
                <a:lnTo>
                  <a:pt x="749218" y="606028"/>
                </a:lnTo>
                <a:lnTo>
                  <a:pt x="744323" y="594203"/>
                </a:lnTo>
                <a:lnTo>
                  <a:pt x="736640" y="580894"/>
                </a:lnTo>
                <a:lnTo>
                  <a:pt x="107243" y="580894"/>
                </a:lnTo>
                <a:lnTo>
                  <a:pt x="374973" y="117201"/>
                </a:lnTo>
                <a:lnTo>
                  <a:pt x="468897" y="117201"/>
                </a:lnTo>
                <a:lnTo>
                  <a:pt x="413237" y="20821"/>
                </a:lnTo>
                <a:lnTo>
                  <a:pt x="405662" y="11772"/>
                </a:lnTo>
                <a:lnTo>
                  <a:pt x="395618" y="5091"/>
                </a:lnTo>
                <a:lnTo>
                  <a:pt x="382845" y="1069"/>
                </a:lnTo>
                <a:lnTo>
                  <a:pt x="367084" y="0"/>
                </a:lnTo>
                <a:close/>
              </a:path>
              <a:path w="751204" h="662304">
                <a:moveTo>
                  <a:pt x="468897" y="117201"/>
                </a:moveTo>
                <a:lnTo>
                  <a:pt x="374973" y="117201"/>
                </a:lnTo>
                <a:lnTo>
                  <a:pt x="642724" y="580894"/>
                </a:lnTo>
                <a:lnTo>
                  <a:pt x="736640" y="580894"/>
                </a:lnTo>
                <a:lnTo>
                  <a:pt x="468897" y="117201"/>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86" name="object 43">
            <a:extLst>
              <a:ext uri="{FF2B5EF4-FFF2-40B4-BE49-F238E27FC236}">
                <a16:creationId xmlns:a16="http://schemas.microsoft.com/office/drawing/2014/main" id="{A6A5E12A-EA90-2DE4-BA09-D6EB07754898}"/>
              </a:ext>
            </a:extLst>
          </p:cNvPr>
          <p:cNvSpPr/>
          <p:nvPr/>
        </p:nvSpPr>
        <p:spPr>
          <a:xfrm>
            <a:off x="10660627" y="4007444"/>
            <a:ext cx="319405" cy="245745"/>
          </a:xfrm>
          <a:custGeom>
            <a:avLst/>
            <a:gdLst/>
            <a:ahLst/>
            <a:cxnLst/>
            <a:rect l="l" t="t" r="r" b="b"/>
            <a:pathLst>
              <a:path w="319404" h="245745">
                <a:moveTo>
                  <a:pt x="7758" y="236072"/>
                </a:moveTo>
                <a:lnTo>
                  <a:pt x="2753" y="236889"/>
                </a:lnTo>
                <a:lnTo>
                  <a:pt x="1434" y="238763"/>
                </a:lnTo>
                <a:lnTo>
                  <a:pt x="0" y="239926"/>
                </a:lnTo>
                <a:lnTo>
                  <a:pt x="1738" y="241496"/>
                </a:lnTo>
                <a:lnTo>
                  <a:pt x="3225" y="243821"/>
                </a:lnTo>
                <a:lnTo>
                  <a:pt x="7811" y="245276"/>
                </a:lnTo>
                <a:lnTo>
                  <a:pt x="10816" y="244721"/>
                </a:lnTo>
                <a:lnTo>
                  <a:pt x="313652" y="244721"/>
                </a:lnTo>
                <a:lnTo>
                  <a:pt x="316555" y="244072"/>
                </a:lnTo>
                <a:lnTo>
                  <a:pt x="318786" y="242334"/>
                </a:lnTo>
                <a:lnTo>
                  <a:pt x="318943" y="240983"/>
                </a:lnTo>
                <a:lnTo>
                  <a:pt x="319131" y="239664"/>
                </a:lnTo>
                <a:lnTo>
                  <a:pt x="317299" y="236952"/>
                </a:lnTo>
                <a:lnTo>
                  <a:pt x="313594" y="236397"/>
                </a:lnTo>
                <a:lnTo>
                  <a:pt x="11329" y="236397"/>
                </a:lnTo>
                <a:lnTo>
                  <a:pt x="7758" y="236072"/>
                </a:lnTo>
                <a:close/>
              </a:path>
              <a:path w="319404" h="245745">
                <a:moveTo>
                  <a:pt x="313652" y="244721"/>
                </a:moveTo>
                <a:lnTo>
                  <a:pt x="309414" y="244721"/>
                </a:lnTo>
                <a:lnTo>
                  <a:pt x="312294" y="245025"/>
                </a:lnTo>
                <a:lnTo>
                  <a:pt x="313652" y="244721"/>
                </a:lnTo>
                <a:close/>
              </a:path>
              <a:path w="319404" h="245745">
                <a:moveTo>
                  <a:pt x="104767" y="133657"/>
                </a:moveTo>
                <a:lnTo>
                  <a:pt x="61526" y="133657"/>
                </a:lnTo>
                <a:lnTo>
                  <a:pt x="65244" y="136609"/>
                </a:lnTo>
                <a:lnTo>
                  <a:pt x="66144" y="137342"/>
                </a:lnTo>
                <a:lnTo>
                  <a:pt x="64029" y="142400"/>
                </a:lnTo>
                <a:lnTo>
                  <a:pt x="59774" y="151313"/>
                </a:lnTo>
                <a:lnTo>
                  <a:pt x="54068" y="162545"/>
                </a:lnTo>
                <a:lnTo>
                  <a:pt x="50210" y="175182"/>
                </a:lnTo>
                <a:lnTo>
                  <a:pt x="44871" y="213236"/>
                </a:lnTo>
                <a:lnTo>
                  <a:pt x="11329" y="236397"/>
                </a:lnTo>
                <a:lnTo>
                  <a:pt x="313594" y="236397"/>
                </a:lnTo>
                <a:lnTo>
                  <a:pt x="313175" y="236334"/>
                </a:lnTo>
                <a:lnTo>
                  <a:pt x="122688" y="236236"/>
                </a:lnTo>
                <a:lnTo>
                  <a:pt x="97343" y="235776"/>
                </a:lnTo>
                <a:lnTo>
                  <a:pt x="84560" y="235362"/>
                </a:lnTo>
                <a:lnTo>
                  <a:pt x="71683" y="234807"/>
                </a:lnTo>
                <a:lnTo>
                  <a:pt x="58699" y="234097"/>
                </a:lnTo>
                <a:lnTo>
                  <a:pt x="58619" y="221604"/>
                </a:lnTo>
                <a:lnTo>
                  <a:pt x="64500" y="210649"/>
                </a:lnTo>
                <a:lnTo>
                  <a:pt x="67369" y="207916"/>
                </a:lnTo>
                <a:lnTo>
                  <a:pt x="68919" y="203602"/>
                </a:lnTo>
                <a:lnTo>
                  <a:pt x="72202" y="195668"/>
                </a:lnTo>
                <a:lnTo>
                  <a:pt x="78886" y="186892"/>
                </a:lnTo>
                <a:lnTo>
                  <a:pt x="94895" y="185664"/>
                </a:lnTo>
                <a:lnTo>
                  <a:pt x="106634" y="184056"/>
                </a:lnTo>
                <a:lnTo>
                  <a:pt x="119799" y="178572"/>
                </a:lnTo>
                <a:lnTo>
                  <a:pt x="129955" y="175632"/>
                </a:lnTo>
                <a:lnTo>
                  <a:pt x="150230" y="175632"/>
                </a:lnTo>
                <a:lnTo>
                  <a:pt x="147949" y="165615"/>
                </a:lnTo>
                <a:lnTo>
                  <a:pt x="145240" y="158944"/>
                </a:lnTo>
                <a:lnTo>
                  <a:pt x="128551" y="158944"/>
                </a:lnTo>
                <a:lnTo>
                  <a:pt x="123926" y="157211"/>
                </a:lnTo>
                <a:lnTo>
                  <a:pt x="104767" y="133657"/>
                </a:lnTo>
                <a:close/>
              </a:path>
              <a:path w="319404" h="245745">
                <a:moveTo>
                  <a:pt x="311917" y="236146"/>
                </a:moveTo>
                <a:lnTo>
                  <a:pt x="307655" y="236334"/>
                </a:lnTo>
                <a:lnTo>
                  <a:pt x="313175" y="236334"/>
                </a:lnTo>
                <a:lnTo>
                  <a:pt x="311917" y="236146"/>
                </a:lnTo>
                <a:close/>
              </a:path>
              <a:path w="319404" h="245745">
                <a:moveTo>
                  <a:pt x="277080" y="99283"/>
                </a:moveTo>
                <a:lnTo>
                  <a:pt x="180056" y="99283"/>
                </a:lnTo>
                <a:lnTo>
                  <a:pt x="185097" y="108490"/>
                </a:lnTo>
                <a:lnTo>
                  <a:pt x="181051" y="119989"/>
                </a:lnTo>
                <a:lnTo>
                  <a:pt x="176017" y="131366"/>
                </a:lnTo>
                <a:lnTo>
                  <a:pt x="173170" y="143466"/>
                </a:lnTo>
                <a:lnTo>
                  <a:pt x="171178" y="156534"/>
                </a:lnTo>
                <a:lnTo>
                  <a:pt x="169020" y="168998"/>
                </a:lnTo>
                <a:lnTo>
                  <a:pt x="172075" y="179026"/>
                </a:lnTo>
                <a:lnTo>
                  <a:pt x="179217" y="192220"/>
                </a:lnTo>
                <a:lnTo>
                  <a:pt x="185244" y="201866"/>
                </a:lnTo>
                <a:lnTo>
                  <a:pt x="192677" y="215440"/>
                </a:lnTo>
                <a:lnTo>
                  <a:pt x="193240" y="223687"/>
                </a:lnTo>
                <a:lnTo>
                  <a:pt x="182758" y="231161"/>
                </a:lnTo>
                <a:lnTo>
                  <a:pt x="177868" y="233381"/>
                </a:lnTo>
                <a:lnTo>
                  <a:pt x="172539" y="236072"/>
                </a:lnTo>
                <a:lnTo>
                  <a:pt x="122688" y="236236"/>
                </a:lnTo>
                <a:lnTo>
                  <a:pt x="267898" y="236236"/>
                </a:lnTo>
                <a:lnTo>
                  <a:pt x="233842" y="235925"/>
                </a:lnTo>
                <a:lnTo>
                  <a:pt x="221096" y="235678"/>
                </a:lnTo>
                <a:lnTo>
                  <a:pt x="216657" y="224274"/>
                </a:lnTo>
                <a:lnTo>
                  <a:pt x="213918" y="212366"/>
                </a:lnTo>
                <a:lnTo>
                  <a:pt x="211964" y="200224"/>
                </a:lnTo>
                <a:lnTo>
                  <a:pt x="209883" y="188119"/>
                </a:lnTo>
                <a:lnTo>
                  <a:pt x="206763" y="176322"/>
                </a:lnTo>
                <a:lnTo>
                  <a:pt x="201689" y="165104"/>
                </a:lnTo>
                <a:lnTo>
                  <a:pt x="211055" y="156642"/>
                </a:lnTo>
                <a:lnTo>
                  <a:pt x="222394" y="150793"/>
                </a:lnTo>
                <a:lnTo>
                  <a:pt x="282885" y="150793"/>
                </a:lnTo>
                <a:lnTo>
                  <a:pt x="274897" y="147810"/>
                </a:lnTo>
                <a:lnTo>
                  <a:pt x="263782" y="143353"/>
                </a:lnTo>
                <a:lnTo>
                  <a:pt x="259217" y="141405"/>
                </a:lnTo>
                <a:lnTo>
                  <a:pt x="259217" y="134264"/>
                </a:lnTo>
                <a:lnTo>
                  <a:pt x="267143" y="129416"/>
                </a:lnTo>
                <a:lnTo>
                  <a:pt x="271363" y="128421"/>
                </a:lnTo>
                <a:lnTo>
                  <a:pt x="282462" y="121730"/>
                </a:lnTo>
                <a:lnTo>
                  <a:pt x="284274" y="116788"/>
                </a:lnTo>
                <a:lnTo>
                  <a:pt x="280431" y="105249"/>
                </a:lnTo>
                <a:lnTo>
                  <a:pt x="278871" y="102024"/>
                </a:lnTo>
                <a:lnTo>
                  <a:pt x="277080" y="99283"/>
                </a:lnTo>
                <a:close/>
              </a:path>
              <a:path w="319404" h="245745">
                <a:moveTo>
                  <a:pt x="297598" y="168923"/>
                </a:moveTo>
                <a:lnTo>
                  <a:pt x="266642" y="168923"/>
                </a:lnTo>
                <a:lnTo>
                  <a:pt x="278609" y="171751"/>
                </a:lnTo>
                <a:lnTo>
                  <a:pt x="286200" y="182074"/>
                </a:lnTo>
                <a:lnTo>
                  <a:pt x="288860" y="188189"/>
                </a:lnTo>
                <a:lnTo>
                  <a:pt x="290273" y="191393"/>
                </a:lnTo>
                <a:lnTo>
                  <a:pt x="298566" y="188189"/>
                </a:lnTo>
                <a:lnTo>
                  <a:pt x="298573" y="184056"/>
                </a:lnTo>
                <a:lnTo>
                  <a:pt x="299121" y="179247"/>
                </a:lnTo>
                <a:lnTo>
                  <a:pt x="297598" y="168923"/>
                </a:lnTo>
                <a:close/>
              </a:path>
              <a:path w="319404" h="245745">
                <a:moveTo>
                  <a:pt x="150230" y="175632"/>
                </a:moveTo>
                <a:lnTo>
                  <a:pt x="129955" y="175632"/>
                </a:lnTo>
                <a:lnTo>
                  <a:pt x="139655" y="178684"/>
                </a:lnTo>
                <a:lnTo>
                  <a:pt x="148738" y="190346"/>
                </a:lnTo>
                <a:lnTo>
                  <a:pt x="150504" y="176835"/>
                </a:lnTo>
                <a:lnTo>
                  <a:pt x="150230" y="175632"/>
                </a:lnTo>
                <a:close/>
              </a:path>
              <a:path w="319404" h="245745">
                <a:moveTo>
                  <a:pt x="282885" y="150793"/>
                </a:moveTo>
                <a:lnTo>
                  <a:pt x="222394" y="150793"/>
                </a:lnTo>
                <a:lnTo>
                  <a:pt x="231221" y="159896"/>
                </a:lnTo>
                <a:lnTo>
                  <a:pt x="241310" y="166224"/>
                </a:lnTo>
                <a:lnTo>
                  <a:pt x="253003" y="169370"/>
                </a:lnTo>
                <a:lnTo>
                  <a:pt x="266642" y="168923"/>
                </a:lnTo>
                <a:lnTo>
                  <a:pt x="297598" y="168923"/>
                </a:lnTo>
                <a:lnTo>
                  <a:pt x="297435" y="167823"/>
                </a:lnTo>
                <a:lnTo>
                  <a:pt x="295561" y="161216"/>
                </a:lnTo>
                <a:lnTo>
                  <a:pt x="294169" y="155007"/>
                </a:lnTo>
                <a:lnTo>
                  <a:pt x="282885" y="150793"/>
                </a:lnTo>
                <a:close/>
              </a:path>
              <a:path w="319404" h="245745">
                <a:moveTo>
                  <a:pt x="75254" y="48999"/>
                </a:moveTo>
                <a:lnTo>
                  <a:pt x="60092" y="55565"/>
                </a:lnTo>
                <a:lnTo>
                  <a:pt x="55642" y="60978"/>
                </a:lnTo>
                <a:lnTo>
                  <a:pt x="53960" y="70025"/>
                </a:lnTo>
                <a:lnTo>
                  <a:pt x="55641" y="82378"/>
                </a:lnTo>
                <a:lnTo>
                  <a:pt x="63568" y="91920"/>
                </a:lnTo>
                <a:lnTo>
                  <a:pt x="61254" y="96328"/>
                </a:lnTo>
                <a:lnTo>
                  <a:pt x="59422" y="99197"/>
                </a:lnTo>
                <a:lnTo>
                  <a:pt x="57279" y="104646"/>
                </a:lnTo>
                <a:lnTo>
                  <a:pt x="52419" y="116515"/>
                </a:lnTo>
                <a:lnTo>
                  <a:pt x="46896" y="127988"/>
                </a:lnTo>
                <a:lnTo>
                  <a:pt x="40014" y="138671"/>
                </a:lnTo>
                <a:lnTo>
                  <a:pt x="31077" y="148169"/>
                </a:lnTo>
                <a:lnTo>
                  <a:pt x="29381" y="149625"/>
                </a:lnTo>
                <a:lnTo>
                  <a:pt x="28669" y="153426"/>
                </a:lnTo>
                <a:lnTo>
                  <a:pt x="29527" y="157530"/>
                </a:lnTo>
                <a:lnTo>
                  <a:pt x="33768" y="160295"/>
                </a:lnTo>
                <a:lnTo>
                  <a:pt x="38636" y="156534"/>
                </a:lnTo>
                <a:lnTo>
                  <a:pt x="48559" y="148572"/>
                </a:lnTo>
                <a:lnTo>
                  <a:pt x="57987" y="140086"/>
                </a:lnTo>
                <a:lnTo>
                  <a:pt x="60417" y="137667"/>
                </a:lnTo>
                <a:lnTo>
                  <a:pt x="61526" y="133657"/>
                </a:lnTo>
                <a:lnTo>
                  <a:pt x="104767" y="133657"/>
                </a:lnTo>
                <a:lnTo>
                  <a:pt x="99588" y="127290"/>
                </a:lnTo>
                <a:lnTo>
                  <a:pt x="99033" y="126830"/>
                </a:lnTo>
                <a:lnTo>
                  <a:pt x="98562" y="126317"/>
                </a:lnTo>
                <a:lnTo>
                  <a:pt x="95599" y="122913"/>
                </a:lnTo>
                <a:lnTo>
                  <a:pt x="96970" y="120243"/>
                </a:lnTo>
                <a:lnTo>
                  <a:pt x="99588" y="117280"/>
                </a:lnTo>
                <a:lnTo>
                  <a:pt x="102091" y="114380"/>
                </a:lnTo>
                <a:lnTo>
                  <a:pt x="162445" y="114380"/>
                </a:lnTo>
                <a:lnTo>
                  <a:pt x="164041" y="113123"/>
                </a:lnTo>
                <a:lnTo>
                  <a:pt x="132148" y="113123"/>
                </a:lnTo>
                <a:lnTo>
                  <a:pt x="113812" y="100043"/>
                </a:lnTo>
                <a:lnTo>
                  <a:pt x="101773" y="90032"/>
                </a:lnTo>
                <a:lnTo>
                  <a:pt x="91938" y="88346"/>
                </a:lnTo>
                <a:lnTo>
                  <a:pt x="84426" y="82307"/>
                </a:lnTo>
                <a:lnTo>
                  <a:pt x="87557" y="78894"/>
                </a:lnTo>
                <a:lnTo>
                  <a:pt x="89337" y="74287"/>
                </a:lnTo>
                <a:lnTo>
                  <a:pt x="116021" y="74287"/>
                </a:lnTo>
                <a:lnTo>
                  <a:pt x="114258" y="71878"/>
                </a:lnTo>
                <a:lnTo>
                  <a:pt x="111546" y="67962"/>
                </a:lnTo>
                <a:lnTo>
                  <a:pt x="109615" y="66758"/>
                </a:lnTo>
                <a:lnTo>
                  <a:pt x="102059" y="66758"/>
                </a:lnTo>
                <a:lnTo>
                  <a:pt x="96635" y="66632"/>
                </a:lnTo>
                <a:lnTo>
                  <a:pt x="93808" y="66036"/>
                </a:lnTo>
                <a:lnTo>
                  <a:pt x="89044" y="62695"/>
                </a:lnTo>
                <a:lnTo>
                  <a:pt x="86950" y="59659"/>
                </a:lnTo>
                <a:lnTo>
                  <a:pt x="79652" y="53104"/>
                </a:lnTo>
                <a:lnTo>
                  <a:pt x="75254" y="48999"/>
                </a:lnTo>
                <a:close/>
              </a:path>
              <a:path w="319404" h="245745">
                <a:moveTo>
                  <a:pt x="137891" y="150839"/>
                </a:moveTo>
                <a:lnTo>
                  <a:pt x="131409" y="157111"/>
                </a:lnTo>
                <a:lnTo>
                  <a:pt x="128551" y="158944"/>
                </a:lnTo>
                <a:lnTo>
                  <a:pt x="145240" y="158944"/>
                </a:lnTo>
                <a:lnTo>
                  <a:pt x="144037" y="155981"/>
                </a:lnTo>
                <a:lnTo>
                  <a:pt x="142456" y="151687"/>
                </a:lnTo>
                <a:lnTo>
                  <a:pt x="137891" y="150839"/>
                </a:lnTo>
                <a:close/>
              </a:path>
              <a:path w="319404" h="245745">
                <a:moveTo>
                  <a:pt x="162445" y="114380"/>
                </a:moveTo>
                <a:lnTo>
                  <a:pt x="102091" y="114380"/>
                </a:lnTo>
                <a:lnTo>
                  <a:pt x="103776" y="115929"/>
                </a:lnTo>
                <a:lnTo>
                  <a:pt x="114603" y="120568"/>
                </a:lnTo>
                <a:lnTo>
                  <a:pt x="119263" y="126589"/>
                </a:lnTo>
                <a:lnTo>
                  <a:pt x="127263" y="141751"/>
                </a:lnTo>
                <a:lnTo>
                  <a:pt x="135692" y="141960"/>
                </a:lnTo>
                <a:lnTo>
                  <a:pt x="142112" y="133080"/>
                </a:lnTo>
                <a:lnTo>
                  <a:pt x="150864" y="123864"/>
                </a:lnTo>
                <a:lnTo>
                  <a:pt x="160680" y="115769"/>
                </a:lnTo>
                <a:lnTo>
                  <a:pt x="162445" y="114380"/>
                </a:lnTo>
                <a:close/>
              </a:path>
              <a:path w="319404" h="245745">
                <a:moveTo>
                  <a:pt x="182559" y="0"/>
                </a:moveTo>
                <a:lnTo>
                  <a:pt x="154212" y="13243"/>
                </a:lnTo>
                <a:lnTo>
                  <a:pt x="155143" y="28964"/>
                </a:lnTo>
                <a:lnTo>
                  <a:pt x="162776" y="39000"/>
                </a:lnTo>
                <a:lnTo>
                  <a:pt x="173879" y="46735"/>
                </a:lnTo>
                <a:lnTo>
                  <a:pt x="164280" y="56626"/>
                </a:lnTo>
                <a:lnTo>
                  <a:pt x="157485" y="67145"/>
                </a:lnTo>
                <a:lnTo>
                  <a:pt x="154717" y="79658"/>
                </a:lnTo>
                <a:lnTo>
                  <a:pt x="154602" y="84601"/>
                </a:lnTo>
                <a:lnTo>
                  <a:pt x="150613" y="89763"/>
                </a:lnTo>
                <a:lnTo>
                  <a:pt x="147513" y="94213"/>
                </a:lnTo>
                <a:lnTo>
                  <a:pt x="142780" y="100914"/>
                </a:lnTo>
                <a:lnTo>
                  <a:pt x="137315" y="107061"/>
                </a:lnTo>
                <a:lnTo>
                  <a:pt x="132148" y="113123"/>
                </a:lnTo>
                <a:lnTo>
                  <a:pt x="164041" y="113123"/>
                </a:lnTo>
                <a:lnTo>
                  <a:pt x="170698" y="107880"/>
                </a:lnTo>
                <a:lnTo>
                  <a:pt x="180056" y="99283"/>
                </a:lnTo>
                <a:lnTo>
                  <a:pt x="277080" y="99283"/>
                </a:lnTo>
                <a:lnTo>
                  <a:pt x="271861" y="91291"/>
                </a:lnTo>
                <a:lnTo>
                  <a:pt x="259164" y="91291"/>
                </a:lnTo>
                <a:lnTo>
                  <a:pt x="255856" y="89585"/>
                </a:lnTo>
                <a:lnTo>
                  <a:pt x="248369" y="84967"/>
                </a:lnTo>
                <a:lnTo>
                  <a:pt x="247456" y="79773"/>
                </a:lnTo>
                <a:lnTo>
                  <a:pt x="247418" y="78894"/>
                </a:lnTo>
                <a:lnTo>
                  <a:pt x="248024" y="64683"/>
                </a:lnTo>
                <a:lnTo>
                  <a:pt x="241955" y="54473"/>
                </a:lnTo>
                <a:lnTo>
                  <a:pt x="231961" y="46937"/>
                </a:lnTo>
                <a:lnTo>
                  <a:pt x="227511" y="44131"/>
                </a:lnTo>
                <a:lnTo>
                  <a:pt x="221647" y="43513"/>
                </a:lnTo>
                <a:lnTo>
                  <a:pt x="208435" y="39872"/>
                </a:lnTo>
                <a:lnTo>
                  <a:pt x="200554" y="33097"/>
                </a:lnTo>
                <a:lnTo>
                  <a:pt x="196441" y="16940"/>
                </a:lnTo>
                <a:lnTo>
                  <a:pt x="191345" y="4552"/>
                </a:lnTo>
                <a:lnTo>
                  <a:pt x="182559" y="0"/>
                </a:lnTo>
                <a:close/>
              </a:path>
              <a:path w="319404" h="245745">
                <a:moveTo>
                  <a:pt x="270606" y="89370"/>
                </a:moveTo>
                <a:lnTo>
                  <a:pt x="260400" y="90506"/>
                </a:lnTo>
                <a:lnTo>
                  <a:pt x="259164" y="91291"/>
                </a:lnTo>
                <a:lnTo>
                  <a:pt x="271861" y="91291"/>
                </a:lnTo>
                <a:lnTo>
                  <a:pt x="270606" y="89370"/>
                </a:lnTo>
                <a:close/>
              </a:path>
              <a:path w="319404" h="245745">
                <a:moveTo>
                  <a:pt x="115344" y="79365"/>
                </a:moveTo>
                <a:lnTo>
                  <a:pt x="108185" y="79365"/>
                </a:lnTo>
                <a:lnTo>
                  <a:pt x="115106" y="79773"/>
                </a:lnTo>
                <a:lnTo>
                  <a:pt x="115344" y="79365"/>
                </a:lnTo>
                <a:close/>
              </a:path>
              <a:path w="319404" h="245745">
                <a:moveTo>
                  <a:pt x="116021" y="74287"/>
                </a:moveTo>
                <a:lnTo>
                  <a:pt x="89337" y="74287"/>
                </a:lnTo>
                <a:lnTo>
                  <a:pt x="101578" y="79658"/>
                </a:lnTo>
                <a:lnTo>
                  <a:pt x="108185" y="79365"/>
                </a:lnTo>
                <a:lnTo>
                  <a:pt x="115344" y="79365"/>
                </a:lnTo>
                <a:lnTo>
                  <a:pt x="117294" y="76025"/>
                </a:lnTo>
                <a:lnTo>
                  <a:pt x="116021" y="74287"/>
                </a:lnTo>
                <a:close/>
              </a:path>
              <a:path w="319404" h="245745">
                <a:moveTo>
                  <a:pt x="105933" y="64486"/>
                </a:moveTo>
                <a:lnTo>
                  <a:pt x="102059" y="66758"/>
                </a:lnTo>
                <a:lnTo>
                  <a:pt x="109615" y="66758"/>
                </a:lnTo>
                <a:lnTo>
                  <a:pt x="105933" y="64486"/>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87" name="object 44">
            <a:extLst>
              <a:ext uri="{FF2B5EF4-FFF2-40B4-BE49-F238E27FC236}">
                <a16:creationId xmlns:a16="http://schemas.microsoft.com/office/drawing/2014/main" id="{DD9231C8-3637-54C7-D150-37D7B13DC7A4}"/>
              </a:ext>
            </a:extLst>
          </p:cNvPr>
          <p:cNvSpPr/>
          <p:nvPr/>
        </p:nvSpPr>
        <p:spPr>
          <a:xfrm>
            <a:off x="11481236" y="4324126"/>
            <a:ext cx="784225" cy="695960"/>
          </a:xfrm>
          <a:custGeom>
            <a:avLst/>
            <a:gdLst/>
            <a:ahLst/>
            <a:cxnLst/>
            <a:rect l="l" t="t" r="r" b="b"/>
            <a:pathLst>
              <a:path w="784225" h="695960">
                <a:moveTo>
                  <a:pt x="379435" y="0"/>
                </a:moveTo>
                <a:lnTo>
                  <a:pt x="345797" y="19373"/>
                </a:lnTo>
                <a:lnTo>
                  <a:pt x="6771" y="603798"/>
                </a:lnTo>
                <a:lnTo>
                  <a:pt x="0" y="635810"/>
                </a:lnTo>
                <a:lnTo>
                  <a:pt x="2212" y="647900"/>
                </a:lnTo>
                <a:lnTo>
                  <a:pt x="24130" y="683413"/>
                </a:lnTo>
                <a:lnTo>
                  <a:pt x="61638" y="695420"/>
                </a:lnTo>
                <a:lnTo>
                  <a:pt x="721712" y="695420"/>
                </a:lnTo>
                <a:lnTo>
                  <a:pt x="759574" y="682792"/>
                </a:lnTo>
                <a:lnTo>
                  <a:pt x="782109" y="650295"/>
                </a:lnTo>
                <a:lnTo>
                  <a:pt x="784194" y="638189"/>
                </a:lnTo>
                <a:lnTo>
                  <a:pt x="783804" y="625906"/>
                </a:lnTo>
                <a:lnTo>
                  <a:pt x="780943" y="613762"/>
                </a:lnTo>
                <a:lnTo>
                  <a:pt x="775616" y="602073"/>
                </a:lnTo>
                <a:lnTo>
                  <a:pt x="763076" y="580356"/>
                </a:lnTo>
                <a:lnTo>
                  <a:pt x="153153" y="580356"/>
                </a:lnTo>
                <a:lnTo>
                  <a:pt x="391680" y="167238"/>
                </a:lnTo>
                <a:lnTo>
                  <a:pt x="524124" y="167238"/>
                </a:lnTo>
                <a:lnTo>
                  <a:pt x="440223" y="22596"/>
                </a:lnTo>
                <a:lnTo>
                  <a:pt x="432132" y="14369"/>
                </a:lnTo>
                <a:lnTo>
                  <a:pt x="422181" y="7842"/>
                </a:lnTo>
                <a:lnTo>
                  <a:pt x="410196" y="3169"/>
                </a:lnTo>
                <a:lnTo>
                  <a:pt x="396005" y="503"/>
                </a:lnTo>
                <a:lnTo>
                  <a:pt x="379435" y="0"/>
                </a:lnTo>
                <a:close/>
              </a:path>
              <a:path w="784225" h="695960">
                <a:moveTo>
                  <a:pt x="524124" y="167238"/>
                </a:moveTo>
                <a:lnTo>
                  <a:pt x="391680" y="167238"/>
                </a:lnTo>
                <a:lnTo>
                  <a:pt x="630196" y="580356"/>
                </a:lnTo>
                <a:lnTo>
                  <a:pt x="763076" y="580356"/>
                </a:lnTo>
                <a:lnTo>
                  <a:pt x="524124" y="167238"/>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88" name="object 45">
            <a:extLst>
              <a:ext uri="{FF2B5EF4-FFF2-40B4-BE49-F238E27FC236}">
                <a16:creationId xmlns:a16="http://schemas.microsoft.com/office/drawing/2014/main" id="{171E1ABA-E535-E649-BCFF-D8EC67BADD5B}"/>
              </a:ext>
            </a:extLst>
          </p:cNvPr>
          <p:cNvSpPr/>
          <p:nvPr/>
        </p:nvSpPr>
        <p:spPr>
          <a:xfrm>
            <a:off x="11536574" y="4379469"/>
            <a:ext cx="673100" cy="582930"/>
          </a:xfrm>
          <a:custGeom>
            <a:avLst/>
            <a:gdLst/>
            <a:ahLst/>
            <a:cxnLst/>
            <a:rect l="l" t="t" r="r" b="b"/>
            <a:pathLst>
              <a:path w="673100" h="582929">
                <a:moveTo>
                  <a:pt x="338167" y="0"/>
                </a:moveTo>
                <a:lnTo>
                  <a:pt x="334513" y="0"/>
                </a:lnTo>
                <a:lnTo>
                  <a:pt x="165419" y="292839"/>
                </a:lnTo>
                <a:lnTo>
                  <a:pt x="163199" y="296734"/>
                </a:lnTo>
                <a:lnTo>
                  <a:pt x="2219" y="575490"/>
                </a:lnTo>
                <a:lnTo>
                  <a:pt x="0" y="579385"/>
                </a:lnTo>
                <a:lnTo>
                  <a:pt x="1832" y="582537"/>
                </a:lnTo>
                <a:lnTo>
                  <a:pt x="670848" y="582537"/>
                </a:lnTo>
                <a:lnTo>
                  <a:pt x="672681" y="579385"/>
                </a:lnTo>
                <a:lnTo>
                  <a:pt x="670450" y="575490"/>
                </a:lnTo>
                <a:lnTo>
                  <a:pt x="509481" y="296734"/>
                </a:lnTo>
                <a:lnTo>
                  <a:pt x="507251" y="292839"/>
                </a:lnTo>
                <a:lnTo>
                  <a:pt x="338167"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89" name="object 46">
            <a:extLst>
              <a:ext uri="{FF2B5EF4-FFF2-40B4-BE49-F238E27FC236}">
                <a16:creationId xmlns:a16="http://schemas.microsoft.com/office/drawing/2014/main" id="{E6534E8D-EB67-E7D4-F099-9C2408D7AA9F}"/>
              </a:ext>
            </a:extLst>
          </p:cNvPr>
          <p:cNvSpPr/>
          <p:nvPr/>
        </p:nvSpPr>
        <p:spPr>
          <a:xfrm>
            <a:off x="11485409" y="4328040"/>
            <a:ext cx="775335" cy="687070"/>
          </a:xfrm>
          <a:custGeom>
            <a:avLst/>
            <a:gdLst/>
            <a:ahLst/>
            <a:cxnLst/>
            <a:rect l="l" t="t" r="r" b="b"/>
            <a:pathLst>
              <a:path w="775334" h="687070">
                <a:moveTo>
                  <a:pt x="380077" y="0"/>
                </a:moveTo>
                <a:lnTo>
                  <a:pt x="345731" y="17863"/>
                </a:lnTo>
                <a:lnTo>
                  <a:pt x="5319" y="604821"/>
                </a:lnTo>
                <a:lnTo>
                  <a:pt x="0" y="626975"/>
                </a:lnTo>
                <a:lnTo>
                  <a:pt x="1031" y="638949"/>
                </a:lnTo>
                <a:lnTo>
                  <a:pt x="20407" y="673967"/>
                </a:lnTo>
                <a:lnTo>
                  <a:pt x="57465" y="686848"/>
                </a:lnTo>
                <a:lnTo>
                  <a:pt x="717540" y="686848"/>
                </a:lnTo>
                <a:lnTo>
                  <a:pt x="753832" y="673093"/>
                </a:lnTo>
                <a:lnTo>
                  <a:pt x="775099" y="636667"/>
                </a:lnTo>
                <a:lnTo>
                  <a:pt x="775202" y="624391"/>
                </a:lnTo>
                <a:lnTo>
                  <a:pt x="772639" y="612210"/>
                </a:lnTo>
                <a:lnTo>
                  <a:pt x="767412" y="600495"/>
                </a:lnTo>
                <a:lnTo>
                  <a:pt x="756215" y="581102"/>
                </a:lnTo>
                <a:lnTo>
                  <a:pt x="140897" y="581102"/>
                </a:lnTo>
                <a:lnTo>
                  <a:pt x="387508" y="154006"/>
                </a:lnTo>
                <a:lnTo>
                  <a:pt x="509603" y="154006"/>
                </a:lnTo>
                <a:lnTo>
                  <a:pt x="436816" y="27949"/>
                </a:lnTo>
                <a:lnTo>
                  <a:pt x="429462" y="18151"/>
                </a:lnTo>
                <a:lnTo>
                  <a:pt x="420170" y="10273"/>
                </a:lnTo>
                <a:lnTo>
                  <a:pt x="408882" y="4499"/>
                </a:lnTo>
                <a:lnTo>
                  <a:pt x="395537" y="1013"/>
                </a:lnTo>
                <a:lnTo>
                  <a:pt x="380077" y="0"/>
                </a:lnTo>
                <a:close/>
              </a:path>
              <a:path w="775334" h="687070">
                <a:moveTo>
                  <a:pt x="509603" y="154006"/>
                </a:moveTo>
                <a:lnTo>
                  <a:pt x="387508" y="154006"/>
                </a:lnTo>
                <a:lnTo>
                  <a:pt x="634087" y="581102"/>
                </a:lnTo>
                <a:lnTo>
                  <a:pt x="756215" y="581102"/>
                </a:lnTo>
                <a:lnTo>
                  <a:pt x="509603" y="154006"/>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90" name="object 47">
            <a:extLst>
              <a:ext uri="{FF2B5EF4-FFF2-40B4-BE49-F238E27FC236}">
                <a16:creationId xmlns:a16="http://schemas.microsoft.com/office/drawing/2014/main" id="{F20720B6-72CE-2EB4-BA15-0BA9D94DA96F}"/>
              </a:ext>
            </a:extLst>
          </p:cNvPr>
          <p:cNvSpPr/>
          <p:nvPr/>
        </p:nvSpPr>
        <p:spPr>
          <a:xfrm>
            <a:off x="11497937" y="4340453"/>
            <a:ext cx="751205" cy="662305"/>
          </a:xfrm>
          <a:custGeom>
            <a:avLst/>
            <a:gdLst/>
            <a:ahLst/>
            <a:cxnLst/>
            <a:rect l="l" t="t" r="r" b="b"/>
            <a:pathLst>
              <a:path w="751204" h="662304">
                <a:moveTo>
                  <a:pt x="367088" y="0"/>
                </a:moveTo>
                <a:lnTo>
                  <a:pt x="335692" y="22545"/>
                </a:lnTo>
                <a:lnTo>
                  <a:pt x="3418" y="598502"/>
                </a:lnTo>
                <a:lnTo>
                  <a:pt x="0" y="620555"/>
                </a:lnTo>
                <a:lnTo>
                  <a:pt x="3055" y="632935"/>
                </a:lnTo>
                <a:lnTo>
                  <a:pt x="9711" y="646306"/>
                </a:lnTo>
                <a:lnTo>
                  <a:pt x="19513" y="654914"/>
                </a:lnTo>
                <a:lnTo>
                  <a:pt x="31465" y="660336"/>
                </a:lnTo>
                <a:lnTo>
                  <a:pt x="44936" y="662222"/>
                </a:lnTo>
                <a:lnTo>
                  <a:pt x="705011" y="662222"/>
                </a:lnTo>
                <a:lnTo>
                  <a:pt x="739883" y="644468"/>
                </a:lnTo>
                <a:lnTo>
                  <a:pt x="750735" y="618260"/>
                </a:lnTo>
                <a:lnTo>
                  <a:pt x="749211" y="606004"/>
                </a:lnTo>
                <a:lnTo>
                  <a:pt x="744318" y="594182"/>
                </a:lnTo>
                <a:lnTo>
                  <a:pt x="736633" y="580873"/>
                </a:lnTo>
                <a:lnTo>
                  <a:pt x="107259" y="580873"/>
                </a:lnTo>
                <a:lnTo>
                  <a:pt x="374979" y="117191"/>
                </a:lnTo>
                <a:lnTo>
                  <a:pt x="468867" y="117191"/>
                </a:lnTo>
                <a:lnTo>
                  <a:pt x="413228" y="20842"/>
                </a:lnTo>
                <a:lnTo>
                  <a:pt x="405669" y="11784"/>
                </a:lnTo>
                <a:lnTo>
                  <a:pt x="395631" y="5096"/>
                </a:lnTo>
                <a:lnTo>
                  <a:pt x="382856" y="1070"/>
                </a:lnTo>
                <a:lnTo>
                  <a:pt x="367088" y="0"/>
                </a:lnTo>
                <a:close/>
              </a:path>
              <a:path w="751204" h="662304">
                <a:moveTo>
                  <a:pt x="468867" y="117191"/>
                </a:moveTo>
                <a:lnTo>
                  <a:pt x="374979" y="117191"/>
                </a:lnTo>
                <a:lnTo>
                  <a:pt x="642698" y="580873"/>
                </a:lnTo>
                <a:lnTo>
                  <a:pt x="736633" y="580873"/>
                </a:lnTo>
                <a:lnTo>
                  <a:pt x="468867" y="117191"/>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91" name="object 48">
            <a:extLst>
              <a:ext uri="{FF2B5EF4-FFF2-40B4-BE49-F238E27FC236}">
                <a16:creationId xmlns:a16="http://schemas.microsoft.com/office/drawing/2014/main" id="{1775C947-603D-F3DF-FC1F-6E9313C098CF}"/>
              </a:ext>
            </a:extLst>
          </p:cNvPr>
          <p:cNvSpPr/>
          <p:nvPr/>
        </p:nvSpPr>
        <p:spPr>
          <a:xfrm>
            <a:off x="11912588" y="4756638"/>
            <a:ext cx="137160" cy="135890"/>
          </a:xfrm>
          <a:custGeom>
            <a:avLst/>
            <a:gdLst/>
            <a:ahLst/>
            <a:cxnLst/>
            <a:rect l="l" t="t" r="r" b="b"/>
            <a:pathLst>
              <a:path w="137159" h="135889">
                <a:moveTo>
                  <a:pt x="59329" y="0"/>
                </a:moveTo>
                <a:lnTo>
                  <a:pt x="21935" y="17690"/>
                </a:lnTo>
                <a:lnTo>
                  <a:pt x="1531" y="53448"/>
                </a:lnTo>
                <a:lnTo>
                  <a:pt x="0" y="67889"/>
                </a:lnTo>
                <a:lnTo>
                  <a:pt x="132" y="72159"/>
                </a:lnTo>
                <a:lnTo>
                  <a:pt x="13859" y="108156"/>
                </a:lnTo>
                <a:lnTo>
                  <a:pt x="47664" y="130992"/>
                </a:lnTo>
                <a:lnTo>
                  <a:pt x="79603" y="135488"/>
                </a:lnTo>
                <a:lnTo>
                  <a:pt x="93023" y="131825"/>
                </a:lnTo>
                <a:lnTo>
                  <a:pt x="105208" y="125592"/>
                </a:lnTo>
                <a:lnTo>
                  <a:pt x="107717" y="123581"/>
                </a:lnTo>
                <a:lnTo>
                  <a:pt x="65383" y="123581"/>
                </a:lnTo>
                <a:lnTo>
                  <a:pt x="51305" y="120957"/>
                </a:lnTo>
                <a:lnTo>
                  <a:pt x="19861" y="95179"/>
                </a:lnTo>
                <a:lnTo>
                  <a:pt x="12722" y="67889"/>
                </a:lnTo>
                <a:lnTo>
                  <a:pt x="13472" y="58786"/>
                </a:lnTo>
                <a:lnTo>
                  <a:pt x="33508" y="25619"/>
                </a:lnTo>
                <a:lnTo>
                  <a:pt x="76063" y="12624"/>
                </a:lnTo>
                <a:lnTo>
                  <a:pt x="106320" y="12624"/>
                </a:lnTo>
                <a:lnTo>
                  <a:pt x="103695" y="10751"/>
                </a:lnTo>
                <a:lnTo>
                  <a:pt x="90621" y="4806"/>
                </a:lnTo>
                <a:lnTo>
                  <a:pt x="75779" y="1133"/>
                </a:lnTo>
                <a:lnTo>
                  <a:pt x="59329" y="0"/>
                </a:lnTo>
                <a:close/>
              </a:path>
              <a:path w="137159" h="135889">
                <a:moveTo>
                  <a:pt x="106320" y="12624"/>
                </a:moveTo>
                <a:lnTo>
                  <a:pt x="76063" y="12624"/>
                </a:lnTo>
                <a:lnTo>
                  <a:pt x="89076" y="16116"/>
                </a:lnTo>
                <a:lnTo>
                  <a:pt x="100638" y="22660"/>
                </a:lnTo>
                <a:lnTo>
                  <a:pt x="110331" y="31962"/>
                </a:lnTo>
                <a:lnTo>
                  <a:pt x="117737" y="43729"/>
                </a:lnTo>
                <a:lnTo>
                  <a:pt x="122436" y="57668"/>
                </a:lnTo>
                <a:lnTo>
                  <a:pt x="124010" y="73486"/>
                </a:lnTo>
                <a:lnTo>
                  <a:pt x="120894" y="86977"/>
                </a:lnTo>
                <a:lnTo>
                  <a:pt x="94088" y="116885"/>
                </a:lnTo>
                <a:lnTo>
                  <a:pt x="65383" y="123581"/>
                </a:lnTo>
                <a:lnTo>
                  <a:pt x="107717" y="123581"/>
                </a:lnTo>
                <a:lnTo>
                  <a:pt x="135525" y="80343"/>
                </a:lnTo>
                <a:lnTo>
                  <a:pt x="136983" y="65294"/>
                </a:lnTo>
                <a:lnTo>
                  <a:pt x="135134" y="51961"/>
                </a:lnTo>
                <a:lnTo>
                  <a:pt x="130721" y="39575"/>
                </a:lnTo>
                <a:lnTo>
                  <a:pt x="123904" y="28402"/>
                </a:lnTo>
                <a:lnTo>
                  <a:pt x="114842" y="18705"/>
                </a:lnTo>
                <a:lnTo>
                  <a:pt x="106320" y="12624"/>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2" name="object 49">
            <a:extLst>
              <a:ext uri="{FF2B5EF4-FFF2-40B4-BE49-F238E27FC236}">
                <a16:creationId xmlns:a16="http://schemas.microsoft.com/office/drawing/2014/main" id="{88509F3C-28DC-A1FC-E8FA-E8DA9C0A7856}"/>
              </a:ext>
            </a:extLst>
          </p:cNvPr>
          <p:cNvSpPr/>
          <p:nvPr/>
        </p:nvSpPr>
        <p:spPr>
          <a:xfrm>
            <a:off x="11860215" y="4711712"/>
            <a:ext cx="125730" cy="109855"/>
          </a:xfrm>
          <a:custGeom>
            <a:avLst/>
            <a:gdLst/>
            <a:ahLst/>
            <a:cxnLst/>
            <a:rect l="l" t="t" r="r" b="b"/>
            <a:pathLst>
              <a:path w="125729" h="109854">
                <a:moveTo>
                  <a:pt x="64008" y="0"/>
                </a:moveTo>
                <a:lnTo>
                  <a:pt x="63034" y="575"/>
                </a:lnTo>
                <a:lnTo>
                  <a:pt x="921" y="104405"/>
                </a:lnTo>
                <a:lnTo>
                  <a:pt x="345" y="104960"/>
                </a:lnTo>
                <a:lnTo>
                  <a:pt x="0" y="105745"/>
                </a:lnTo>
                <a:lnTo>
                  <a:pt x="0" y="108268"/>
                </a:lnTo>
                <a:lnTo>
                  <a:pt x="1361" y="109640"/>
                </a:lnTo>
                <a:lnTo>
                  <a:pt x="123127" y="109640"/>
                </a:lnTo>
                <a:lnTo>
                  <a:pt x="124121" y="109085"/>
                </a:lnTo>
                <a:lnTo>
                  <a:pt x="124687" y="108153"/>
                </a:lnTo>
                <a:lnTo>
                  <a:pt x="125210" y="107232"/>
                </a:lnTo>
                <a:lnTo>
                  <a:pt x="125242" y="106070"/>
                </a:lnTo>
                <a:lnTo>
                  <a:pt x="123853" y="103546"/>
                </a:lnTo>
                <a:lnTo>
                  <a:pt x="8554" y="103546"/>
                </a:lnTo>
                <a:lnTo>
                  <a:pt x="64982" y="9203"/>
                </a:lnTo>
                <a:lnTo>
                  <a:pt x="71940" y="9203"/>
                </a:lnTo>
                <a:lnTo>
                  <a:pt x="67233" y="649"/>
                </a:lnTo>
                <a:lnTo>
                  <a:pt x="66259" y="41"/>
                </a:lnTo>
                <a:lnTo>
                  <a:pt x="64008" y="0"/>
                </a:lnTo>
                <a:close/>
              </a:path>
              <a:path w="125729" h="109854">
                <a:moveTo>
                  <a:pt x="71940" y="9203"/>
                </a:moveTo>
                <a:lnTo>
                  <a:pt x="64982" y="9203"/>
                </a:lnTo>
                <a:lnTo>
                  <a:pt x="116896" y="103546"/>
                </a:lnTo>
                <a:lnTo>
                  <a:pt x="123853" y="103546"/>
                </a:lnTo>
                <a:lnTo>
                  <a:pt x="71940" y="9203"/>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3" name="object 50">
            <a:extLst>
              <a:ext uri="{FF2B5EF4-FFF2-40B4-BE49-F238E27FC236}">
                <a16:creationId xmlns:a16="http://schemas.microsoft.com/office/drawing/2014/main" id="{3372E762-107E-5EFC-08CA-86E5FAFE42ED}"/>
              </a:ext>
            </a:extLst>
          </p:cNvPr>
          <p:cNvSpPr/>
          <p:nvPr/>
        </p:nvSpPr>
        <p:spPr>
          <a:xfrm>
            <a:off x="11790112" y="4713886"/>
            <a:ext cx="141605" cy="114300"/>
          </a:xfrm>
          <a:custGeom>
            <a:avLst/>
            <a:gdLst/>
            <a:ahLst/>
            <a:cxnLst/>
            <a:rect l="l" t="t" r="r" b="b"/>
            <a:pathLst>
              <a:path w="141604" h="114300">
                <a:moveTo>
                  <a:pt x="137032" y="0"/>
                </a:moveTo>
                <a:lnTo>
                  <a:pt x="4282" y="0"/>
                </a:lnTo>
                <a:lnTo>
                  <a:pt x="2125" y="1329"/>
                </a:lnTo>
                <a:lnTo>
                  <a:pt x="104" y="5057"/>
                </a:lnTo>
                <a:lnTo>
                  <a:pt x="0" y="7926"/>
                </a:lnTo>
                <a:lnTo>
                  <a:pt x="67924" y="111870"/>
                </a:lnTo>
                <a:lnTo>
                  <a:pt x="69107" y="113703"/>
                </a:lnTo>
                <a:lnTo>
                  <a:pt x="71097" y="113567"/>
                </a:lnTo>
                <a:lnTo>
                  <a:pt x="77622" y="113567"/>
                </a:lnTo>
                <a:lnTo>
                  <a:pt x="87182" y="97620"/>
                </a:lnTo>
                <a:lnTo>
                  <a:pt x="73044" y="97620"/>
                </a:lnTo>
                <a:lnTo>
                  <a:pt x="18303" y="12816"/>
                </a:lnTo>
                <a:lnTo>
                  <a:pt x="138017" y="12816"/>
                </a:lnTo>
                <a:lnTo>
                  <a:pt x="141388" y="7193"/>
                </a:lnTo>
                <a:lnTo>
                  <a:pt x="141409" y="5057"/>
                </a:lnTo>
                <a:lnTo>
                  <a:pt x="139137" y="1068"/>
                </a:lnTo>
                <a:lnTo>
                  <a:pt x="137032" y="0"/>
                </a:lnTo>
                <a:close/>
              </a:path>
              <a:path w="141604" h="114300">
                <a:moveTo>
                  <a:pt x="77622" y="113567"/>
                </a:moveTo>
                <a:lnTo>
                  <a:pt x="71097" y="113567"/>
                </a:lnTo>
                <a:lnTo>
                  <a:pt x="77610" y="113588"/>
                </a:lnTo>
                <a:close/>
              </a:path>
              <a:path w="141604" h="114300">
                <a:moveTo>
                  <a:pt x="138017" y="12816"/>
                </a:moveTo>
                <a:lnTo>
                  <a:pt x="18303" y="12816"/>
                </a:lnTo>
                <a:lnTo>
                  <a:pt x="123545" y="12868"/>
                </a:lnTo>
                <a:lnTo>
                  <a:pt x="73044" y="97620"/>
                </a:lnTo>
                <a:lnTo>
                  <a:pt x="87182" y="97620"/>
                </a:lnTo>
                <a:lnTo>
                  <a:pt x="138017" y="12816"/>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4" name="object 51">
            <a:extLst>
              <a:ext uri="{FF2B5EF4-FFF2-40B4-BE49-F238E27FC236}">
                <a16:creationId xmlns:a16="http://schemas.microsoft.com/office/drawing/2014/main" id="{8E810357-2447-D20B-2BB8-C41C32C6D9CF}"/>
              </a:ext>
            </a:extLst>
          </p:cNvPr>
          <p:cNvSpPr/>
          <p:nvPr/>
        </p:nvSpPr>
        <p:spPr>
          <a:xfrm>
            <a:off x="11696203" y="4754296"/>
            <a:ext cx="137160" cy="135890"/>
          </a:xfrm>
          <a:custGeom>
            <a:avLst/>
            <a:gdLst/>
            <a:ahLst/>
            <a:cxnLst/>
            <a:rect l="l" t="t" r="r" b="b"/>
            <a:pathLst>
              <a:path w="137159" h="135889">
                <a:moveTo>
                  <a:pt x="59312" y="0"/>
                </a:moveTo>
                <a:lnTo>
                  <a:pt x="21929" y="17708"/>
                </a:lnTo>
                <a:lnTo>
                  <a:pt x="1530" y="53471"/>
                </a:lnTo>
                <a:lnTo>
                  <a:pt x="0" y="67914"/>
                </a:lnTo>
                <a:lnTo>
                  <a:pt x="132" y="72184"/>
                </a:lnTo>
                <a:lnTo>
                  <a:pt x="13867" y="108161"/>
                </a:lnTo>
                <a:lnTo>
                  <a:pt x="47683" y="130996"/>
                </a:lnTo>
                <a:lnTo>
                  <a:pt x="79625" y="135493"/>
                </a:lnTo>
                <a:lnTo>
                  <a:pt x="93042" y="131829"/>
                </a:lnTo>
                <a:lnTo>
                  <a:pt x="105222" y="125595"/>
                </a:lnTo>
                <a:lnTo>
                  <a:pt x="107727" y="123586"/>
                </a:lnTo>
                <a:lnTo>
                  <a:pt x="65420" y="123586"/>
                </a:lnTo>
                <a:lnTo>
                  <a:pt x="51330" y="120963"/>
                </a:lnTo>
                <a:lnTo>
                  <a:pt x="19880" y="95192"/>
                </a:lnTo>
                <a:lnTo>
                  <a:pt x="12743" y="67914"/>
                </a:lnTo>
                <a:lnTo>
                  <a:pt x="13496" y="58786"/>
                </a:lnTo>
                <a:lnTo>
                  <a:pt x="33528" y="25612"/>
                </a:lnTo>
                <a:lnTo>
                  <a:pt x="76083" y="12617"/>
                </a:lnTo>
                <a:lnTo>
                  <a:pt x="106313" y="12617"/>
                </a:lnTo>
                <a:lnTo>
                  <a:pt x="103686" y="10743"/>
                </a:lnTo>
                <a:lnTo>
                  <a:pt x="90612" y="4800"/>
                </a:lnTo>
                <a:lnTo>
                  <a:pt x="75768" y="1131"/>
                </a:lnTo>
                <a:lnTo>
                  <a:pt x="59312" y="0"/>
                </a:lnTo>
                <a:close/>
              </a:path>
              <a:path w="137159" h="135889">
                <a:moveTo>
                  <a:pt x="106313" y="12617"/>
                </a:moveTo>
                <a:lnTo>
                  <a:pt x="76083" y="12617"/>
                </a:lnTo>
                <a:lnTo>
                  <a:pt x="89095" y="16109"/>
                </a:lnTo>
                <a:lnTo>
                  <a:pt x="100657" y="22653"/>
                </a:lnTo>
                <a:lnTo>
                  <a:pt x="110351" y="31956"/>
                </a:lnTo>
                <a:lnTo>
                  <a:pt x="117758" y="43724"/>
                </a:lnTo>
                <a:lnTo>
                  <a:pt x="122458" y="57664"/>
                </a:lnTo>
                <a:lnTo>
                  <a:pt x="124033" y="73480"/>
                </a:lnTo>
                <a:lnTo>
                  <a:pt x="120923" y="86971"/>
                </a:lnTo>
                <a:lnTo>
                  <a:pt x="94122" y="116886"/>
                </a:lnTo>
                <a:lnTo>
                  <a:pt x="65420" y="123586"/>
                </a:lnTo>
                <a:lnTo>
                  <a:pt x="107727" y="123586"/>
                </a:lnTo>
                <a:lnTo>
                  <a:pt x="135525" y="80331"/>
                </a:lnTo>
                <a:lnTo>
                  <a:pt x="136982" y="65278"/>
                </a:lnTo>
                <a:lnTo>
                  <a:pt x="135127" y="51945"/>
                </a:lnTo>
                <a:lnTo>
                  <a:pt x="130711" y="39560"/>
                </a:lnTo>
                <a:lnTo>
                  <a:pt x="123894" y="28388"/>
                </a:lnTo>
                <a:lnTo>
                  <a:pt x="114833" y="18694"/>
                </a:lnTo>
                <a:lnTo>
                  <a:pt x="106313" y="12617"/>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5" name="object 52">
            <a:extLst>
              <a:ext uri="{FF2B5EF4-FFF2-40B4-BE49-F238E27FC236}">
                <a16:creationId xmlns:a16="http://schemas.microsoft.com/office/drawing/2014/main" id="{18E19BEF-EAB3-2D4E-E2CA-BD4ABEB1E00B}"/>
              </a:ext>
            </a:extLst>
          </p:cNvPr>
          <p:cNvSpPr/>
          <p:nvPr/>
        </p:nvSpPr>
        <p:spPr>
          <a:xfrm>
            <a:off x="11757428" y="4683207"/>
            <a:ext cx="55880" cy="145415"/>
          </a:xfrm>
          <a:custGeom>
            <a:avLst/>
            <a:gdLst/>
            <a:ahLst/>
            <a:cxnLst/>
            <a:rect l="l" t="t" r="r" b="b"/>
            <a:pathLst>
              <a:path w="55879" h="145414">
                <a:moveTo>
                  <a:pt x="47003" y="0"/>
                </a:moveTo>
                <a:lnTo>
                  <a:pt x="43412" y="1874"/>
                </a:lnTo>
                <a:lnTo>
                  <a:pt x="42344" y="5235"/>
                </a:lnTo>
                <a:lnTo>
                  <a:pt x="1068" y="136707"/>
                </a:lnTo>
                <a:lnTo>
                  <a:pt x="0" y="140048"/>
                </a:lnTo>
                <a:lnTo>
                  <a:pt x="1884" y="143618"/>
                </a:lnTo>
                <a:lnTo>
                  <a:pt x="5842" y="144864"/>
                </a:lnTo>
                <a:lnTo>
                  <a:pt x="7141" y="144958"/>
                </a:lnTo>
                <a:lnTo>
                  <a:pt x="9832" y="144958"/>
                </a:lnTo>
                <a:lnTo>
                  <a:pt x="12334" y="143220"/>
                </a:lnTo>
                <a:lnTo>
                  <a:pt x="13214" y="140508"/>
                </a:lnTo>
                <a:lnTo>
                  <a:pt x="55537" y="5696"/>
                </a:lnTo>
                <a:lnTo>
                  <a:pt x="53673" y="2125"/>
                </a:lnTo>
                <a:lnTo>
                  <a:pt x="47003"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6" name="object 53">
            <a:extLst>
              <a:ext uri="{FF2B5EF4-FFF2-40B4-BE49-F238E27FC236}">
                <a16:creationId xmlns:a16="http://schemas.microsoft.com/office/drawing/2014/main" id="{C8CE766F-989F-47E7-2E2C-F217EFF967E1}"/>
              </a:ext>
            </a:extLst>
          </p:cNvPr>
          <p:cNvSpPr/>
          <p:nvPr/>
        </p:nvSpPr>
        <p:spPr>
          <a:xfrm>
            <a:off x="11903203" y="4699428"/>
            <a:ext cx="43180" cy="12700"/>
          </a:xfrm>
          <a:custGeom>
            <a:avLst/>
            <a:gdLst/>
            <a:ahLst/>
            <a:cxnLst/>
            <a:rect l="l" t="t" r="r" b="b"/>
            <a:pathLst>
              <a:path w="43179" h="12700">
                <a:moveTo>
                  <a:pt x="40930" y="0"/>
                </a:moveTo>
                <a:lnTo>
                  <a:pt x="4774" y="0"/>
                </a:lnTo>
                <a:lnTo>
                  <a:pt x="0" y="1528"/>
                </a:lnTo>
                <a:lnTo>
                  <a:pt x="0" y="8575"/>
                </a:lnTo>
                <a:lnTo>
                  <a:pt x="4774" y="12188"/>
                </a:lnTo>
                <a:lnTo>
                  <a:pt x="40930" y="12188"/>
                </a:lnTo>
                <a:lnTo>
                  <a:pt x="42658" y="8575"/>
                </a:lnTo>
                <a:lnTo>
                  <a:pt x="42658" y="1528"/>
                </a:lnTo>
                <a:lnTo>
                  <a:pt x="40930"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7" name="object 54">
            <a:extLst>
              <a:ext uri="{FF2B5EF4-FFF2-40B4-BE49-F238E27FC236}">
                <a16:creationId xmlns:a16="http://schemas.microsoft.com/office/drawing/2014/main" id="{4EAC2B8C-33AB-35C1-8805-93085238DE19}"/>
              </a:ext>
            </a:extLst>
          </p:cNvPr>
          <p:cNvSpPr/>
          <p:nvPr/>
        </p:nvSpPr>
        <p:spPr>
          <a:xfrm>
            <a:off x="11846380" y="4807791"/>
            <a:ext cx="34290" cy="34290"/>
          </a:xfrm>
          <a:custGeom>
            <a:avLst/>
            <a:gdLst/>
            <a:ahLst/>
            <a:cxnLst/>
            <a:rect l="l" t="t" r="r" b="b"/>
            <a:pathLst>
              <a:path w="34290" h="34289">
                <a:moveTo>
                  <a:pt x="26575" y="0"/>
                </a:moveTo>
                <a:lnTo>
                  <a:pt x="7664" y="0"/>
                </a:lnTo>
                <a:lnTo>
                  <a:pt x="0" y="7675"/>
                </a:lnTo>
                <a:lnTo>
                  <a:pt x="0" y="26585"/>
                </a:lnTo>
                <a:lnTo>
                  <a:pt x="7664" y="34260"/>
                </a:lnTo>
                <a:lnTo>
                  <a:pt x="26575" y="34260"/>
                </a:lnTo>
                <a:lnTo>
                  <a:pt x="34250" y="26585"/>
                </a:lnTo>
                <a:lnTo>
                  <a:pt x="34250" y="7675"/>
                </a:lnTo>
                <a:lnTo>
                  <a:pt x="26575"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8" name="object 55">
            <a:extLst>
              <a:ext uri="{FF2B5EF4-FFF2-40B4-BE49-F238E27FC236}">
                <a16:creationId xmlns:a16="http://schemas.microsoft.com/office/drawing/2014/main" id="{CC3D2BAD-9FB4-EF7E-34AD-714C4E713FED}"/>
              </a:ext>
            </a:extLst>
          </p:cNvPr>
          <p:cNvSpPr/>
          <p:nvPr/>
        </p:nvSpPr>
        <p:spPr>
          <a:xfrm>
            <a:off x="11793446" y="4681144"/>
            <a:ext cx="48895" cy="6350"/>
          </a:xfrm>
          <a:custGeom>
            <a:avLst/>
            <a:gdLst/>
            <a:ahLst/>
            <a:cxnLst/>
            <a:rect l="l" t="t" r="r" b="b"/>
            <a:pathLst>
              <a:path w="48895" h="6350">
                <a:moveTo>
                  <a:pt x="47412" y="0"/>
                </a:moveTo>
                <a:lnTo>
                  <a:pt x="1392" y="0"/>
                </a:lnTo>
                <a:lnTo>
                  <a:pt x="0" y="1371"/>
                </a:lnTo>
                <a:lnTo>
                  <a:pt x="0" y="4732"/>
                </a:lnTo>
                <a:lnTo>
                  <a:pt x="1392" y="6094"/>
                </a:lnTo>
                <a:lnTo>
                  <a:pt x="47412" y="6094"/>
                </a:lnTo>
                <a:lnTo>
                  <a:pt x="48783" y="4732"/>
                </a:lnTo>
                <a:lnTo>
                  <a:pt x="48783" y="1371"/>
                </a:lnTo>
                <a:lnTo>
                  <a:pt x="47412"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99" name="object 56">
            <a:extLst>
              <a:ext uri="{FF2B5EF4-FFF2-40B4-BE49-F238E27FC236}">
                <a16:creationId xmlns:a16="http://schemas.microsoft.com/office/drawing/2014/main" id="{1E5F433D-8A56-4B00-B027-FECEF701B099}"/>
              </a:ext>
            </a:extLst>
          </p:cNvPr>
          <p:cNvSpPr txBox="1"/>
          <p:nvPr/>
        </p:nvSpPr>
        <p:spPr>
          <a:xfrm>
            <a:off x="13391077" y="5989532"/>
            <a:ext cx="2392265" cy="359073"/>
          </a:xfrm>
          <a:prstGeom prst="rect">
            <a:avLst/>
          </a:prstGeom>
        </p:spPr>
        <p:txBody>
          <a:bodyPr vert="horz" wrap="square" lIns="0" tIns="0" rIns="0" bIns="0" rtlCol="0">
            <a:spAutoFit/>
          </a:bodyPr>
          <a:lstStyle/>
          <a:p>
            <a:pPr marL="12700" marR="5080" algn="l" rtl="0">
              <a:lnSpc>
                <a:spcPts val="1400"/>
              </a:lnSpc>
            </a:pPr>
            <a:r>
              <a:rPr lang="fr" sz="1200" b="0" i="0" u="none" spc="5" baseline="0" dirty="0">
                <a:latin typeface="DINPro-Light" panose="020B0504020101010102" pitchFamily="34" charset="0"/>
                <a:ea typeface="DINPro-Light" panose="020B0504020101010102" pitchFamily="34" charset="0"/>
                <a:cs typeface="DINPro-Light" panose="020B0504020101010102" pitchFamily="34" charset="0"/>
              </a:rPr>
              <a:t>TOURNER À DROITE</a:t>
            </a:r>
          </a:p>
          <a:p>
            <a:pPr marL="12700" marR="5080" algn="l" rtl="0">
              <a:lnSpc>
                <a:spcPts val="1400"/>
              </a:lnSpc>
            </a:pPr>
            <a:r>
              <a:rPr lang="fr" sz="1200" b="0" i="0" u="none" spc="5" baseline="0" dirty="0">
                <a:latin typeface="DINPro-Light" panose="020B0504020101010102" pitchFamily="34" charset="0"/>
                <a:ea typeface="DINPro-Light" panose="020B0504020101010102" pitchFamily="34" charset="0"/>
                <a:cs typeface="DINPro-Light" panose="020B0504020101010102" pitchFamily="34" charset="0"/>
              </a:rPr>
              <a:t>(RU : TOURNER À GAUCHE - Ville)</a:t>
            </a:r>
          </a:p>
        </p:txBody>
      </p:sp>
      <p:sp>
        <p:nvSpPr>
          <p:cNvPr id="100" name="object 57">
            <a:extLst>
              <a:ext uri="{FF2B5EF4-FFF2-40B4-BE49-F238E27FC236}">
                <a16:creationId xmlns:a16="http://schemas.microsoft.com/office/drawing/2014/main" id="{A8856FD4-38F8-951C-C8E1-142081FA48F2}"/>
              </a:ext>
            </a:extLst>
          </p:cNvPr>
          <p:cNvSpPr/>
          <p:nvPr/>
        </p:nvSpPr>
        <p:spPr>
          <a:xfrm>
            <a:off x="12463979" y="5816903"/>
            <a:ext cx="780415" cy="780415"/>
          </a:xfrm>
          <a:custGeom>
            <a:avLst/>
            <a:gdLst/>
            <a:ahLst/>
            <a:cxnLst/>
            <a:rect l="l" t="t" r="r" b="b"/>
            <a:pathLst>
              <a:path w="780415" h="780415">
                <a:moveTo>
                  <a:pt x="390082" y="0"/>
                </a:moveTo>
                <a:lnTo>
                  <a:pt x="326805" y="5105"/>
                </a:lnTo>
                <a:lnTo>
                  <a:pt x="266781" y="19886"/>
                </a:lnTo>
                <a:lnTo>
                  <a:pt x="210811" y="43540"/>
                </a:lnTo>
                <a:lnTo>
                  <a:pt x="159699" y="75264"/>
                </a:lnTo>
                <a:lnTo>
                  <a:pt x="114247" y="114254"/>
                </a:lnTo>
                <a:lnTo>
                  <a:pt x="75259" y="159708"/>
                </a:lnTo>
                <a:lnTo>
                  <a:pt x="43537" y="210823"/>
                </a:lnTo>
                <a:lnTo>
                  <a:pt x="19885" y="266796"/>
                </a:lnTo>
                <a:lnTo>
                  <a:pt x="5105" y="326823"/>
                </a:lnTo>
                <a:lnTo>
                  <a:pt x="0" y="390103"/>
                </a:lnTo>
                <a:lnTo>
                  <a:pt x="1293" y="422099"/>
                </a:lnTo>
                <a:lnTo>
                  <a:pt x="11336" y="483853"/>
                </a:lnTo>
                <a:lnTo>
                  <a:pt x="30652" y="541953"/>
                </a:lnTo>
                <a:lnTo>
                  <a:pt x="58440" y="595598"/>
                </a:lnTo>
                <a:lnTo>
                  <a:pt x="93895" y="643982"/>
                </a:lnTo>
                <a:lnTo>
                  <a:pt x="136215" y="686305"/>
                </a:lnTo>
                <a:lnTo>
                  <a:pt x="184598" y="721762"/>
                </a:lnTo>
                <a:lnTo>
                  <a:pt x="238239" y="749551"/>
                </a:lnTo>
                <a:lnTo>
                  <a:pt x="296337" y="768869"/>
                </a:lnTo>
                <a:lnTo>
                  <a:pt x="358087" y="778913"/>
                </a:lnTo>
                <a:lnTo>
                  <a:pt x="390082" y="780206"/>
                </a:lnTo>
                <a:lnTo>
                  <a:pt x="422075" y="778913"/>
                </a:lnTo>
                <a:lnTo>
                  <a:pt x="483823" y="768869"/>
                </a:lnTo>
                <a:lnTo>
                  <a:pt x="541919" y="749551"/>
                </a:lnTo>
                <a:lnTo>
                  <a:pt x="595559" y="721762"/>
                </a:lnTo>
                <a:lnTo>
                  <a:pt x="643940" y="686305"/>
                </a:lnTo>
                <a:lnTo>
                  <a:pt x="686259" y="643982"/>
                </a:lnTo>
                <a:lnTo>
                  <a:pt x="721714" y="595598"/>
                </a:lnTo>
                <a:lnTo>
                  <a:pt x="749501" y="541953"/>
                </a:lnTo>
                <a:lnTo>
                  <a:pt x="768818" y="483853"/>
                </a:lnTo>
                <a:lnTo>
                  <a:pt x="778861" y="422099"/>
                </a:lnTo>
                <a:lnTo>
                  <a:pt x="780154" y="390103"/>
                </a:lnTo>
                <a:lnTo>
                  <a:pt x="778861" y="358107"/>
                </a:lnTo>
                <a:lnTo>
                  <a:pt x="768818" y="296353"/>
                </a:lnTo>
                <a:lnTo>
                  <a:pt x="749501" y="238252"/>
                </a:lnTo>
                <a:lnTo>
                  <a:pt x="721714" y="184608"/>
                </a:lnTo>
                <a:lnTo>
                  <a:pt x="686259" y="136223"/>
                </a:lnTo>
                <a:lnTo>
                  <a:pt x="643940" y="93901"/>
                </a:lnTo>
                <a:lnTo>
                  <a:pt x="595559" y="58443"/>
                </a:lnTo>
                <a:lnTo>
                  <a:pt x="541919" y="30654"/>
                </a:lnTo>
                <a:lnTo>
                  <a:pt x="483823" y="11336"/>
                </a:lnTo>
                <a:lnTo>
                  <a:pt x="422075" y="1293"/>
                </a:lnTo>
                <a:lnTo>
                  <a:pt x="390082"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01" name="object 58">
            <a:extLst>
              <a:ext uri="{FF2B5EF4-FFF2-40B4-BE49-F238E27FC236}">
                <a16:creationId xmlns:a16="http://schemas.microsoft.com/office/drawing/2014/main" id="{5E456D05-4CD7-DD94-BD05-E3A7DF3E1B61}"/>
              </a:ext>
            </a:extLst>
          </p:cNvPr>
          <p:cNvSpPr/>
          <p:nvPr/>
        </p:nvSpPr>
        <p:spPr>
          <a:xfrm>
            <a:off x="12461400" y="5814322"/>
            <a:ext cx="785495" cy="785495"/>
          </a:xfrm>
          <a:custGeom>
            <a:avLst/>
            <a:gdLst/>
            <a:ahLst/>
            <a:cxnLst/>
            <a:rect l="l" t="t" r="r" b="b"/>
            <a:pathLst>
              <a:path w="785494" h="785495">
                <a:moveTo>
                  <a:pt x="392658" y="0"/>
                </a:moveTo>
                <a:lnTo>
                  <a:pt x="345951" y="3141"/>
                </a:lnTo>
                <a:lnTo>
                  <a:pt x="300457" y="11517"/>
                </a:lnTo>
                <a:lnTo>
                  <a:pt x="242319" y="30365"/>
                </a:lnTo>
                <a:lnTo>
                  <a:pt x="201084" y="50260"/>
                </a:lnTo>
                <a:lnTo>
                  <a:pt x="162289" y="75390"/>
                </a:lnTo>
                <a:lnTo>
                  <a:pt x="126300" y="104708"/>
                </a:lnTo>
                <a:lnTo>
                  <a:pt x="93759" y="138215"/>
                </a:lnTo>
                <a:lnTo>
                  <a:pt x="65753" y="175910"/>
                </a:lnTo>
                <a:lnTo>
                  <a:pt x="49709" y="202088"/>
                </a:lnTo>
                <a:lnTo>
                  <a:pt x="42493" y="214653"/>
                </a:lnTo>
                <a:lnTo>
                  <a:pt x="24133" y="257583"/>
                </a:lnTo>
                <a:lnTo>
                  <a:pt x="10828" y="300514"/>
                </a:lnTo>
                <a:lnTo>
                  <a:pt x="2732" y="346586"/>
                </a:lnTo>
                <a:lnTo>
                  <a:pt x="0" y="393705"/>
                </a:lnTo>
                <a:lnTo>
                  <a:pt x="305" y="408364"/>
                </a:lnTo>
                <a:lnTo>
                  <a:pt x="4843" y="455483"/>
                </a:lnTo>
                <a:lnTo>
                  <a:pt x="14692" y="500508"/>
                </a:lnTo>
                <a:lnTo>
                  <a:pt x="29699" y="543438"/>
                </a:lnTo>
                <a:lnTo>
                  <a:pt x="49709" y="584275"/>
                </a:lnTo>
                <a:lnTo>
                  <a:pt x="57464" y="597887"/>
                </a:lnTo>
                <a:lnTo>
                  <a:pt x="65753" y="610452"/>
                </a:lnTo>
                <a:lnTo>
                  <a:pt x="74568" y="624064"/>
                </a:lnTo>
                <a:lnTo>
                  <a:pt x="83906" y="635582"/>
                </a:lnTo>
                <a:lnTo>
                  <a:pt x="114991" y="671183"/>
                </a:lnTo>
                <a:lnTo>
                  <a:pt x="149962" y="701549"/>
                </a:lnTo>
                <a:lnTo>
                  <a:pt x="187863" y="728773"/>
                </a:lnTo>
                <a:lnTo>
                  <a:pt x="242319" y="755997"/>
                </a:lnTo>
                <a:lnTo>
                  <a:pt x="300457" y="774845"/>
                </a:lnTo>
                <a:lnTo>
                  <a:pt x="345951" y="783222"/>
                </a:lnTo>
                <a:lnTo>
                  <a:pt x="376977" y="785316"/>
                </a:lnTo>
                <a:lnTo>
                  <a:pt x="408338" y="785316"/>
                </a:lnTo>
                <a:lnTo>
                  <a:pt x="439364" y="783222"/>
                </a:lnTo>
                <a:lnTo>
                  <a:pt x="454682" y="781128"/>
                </a:lnTo>
                <a:lnTo>
                  <a:pt x="392658" y="781128"/>
                </a:lnTo>
                <a:lnTo>
                  <a:pt x="346550" y="777986"/>
                </a:lnTo>
                <a:lnTo>
                  <a:pt x="316456" y="773798"/>
                </a:lnTo>
                <a:lnTo>
                  <a:pt x="301643" y="769610"/>
                </a:lnTo>
                <a:lnTo>
                  <a:pt x="287003" y="766468"/>
                </a:lnTo>
                <a:lnTo>
                  <a:pt x="244262" y="751809"/>
                </a:lnTo>
                <a:lnTo>
                  <a:pt x="203568" y="731914"/>
                </a:lnTo>
                <a:lnTo>
                  <a:pt x="190522" y="723538"/>
                </a:lnTo>
                <a:lnTo>
                  <a:pt x="177757" y="716208"/>
                </a:lnTo>
                <a:lnTo>
                  <a:pt x="165287" y="706784"/>
                </a:lnTo>
                <a:lnTo>
                  <a:pt x="153125" y="698408"/>
                </a:lnTo>
                <a:lnTo>
                  <a:pt x="141285" y="687937"/>
                </a:lnTo>
                <a:lnTo>
                  <a:pt x="107893" y="656524"/>
                </a:lnTo>
                <a:lnTo>
                  <a:pt x="87935" y="632441"/>
                </a:lnTo>
                <a:lnTo>
                  <a:pt x="78719" y="620923"/>
                </a:lnTo>
                <a:lnTo>
                  <a:pt x="54187" y="582181"/>
                </a:lnTo>
                <a:lnTo>
                  <a:pt x="34446" y="541344"/>
                </a:lnTo>
                <a:lnTo>
                  <a:pt x="19646" y="498414"/>
                </a:lnTo>
                <a:lnTo>
                  <a:pt x="9935" y="454436"/>
                </a:lnTo>
                <a:lnTo>
                  <a:pt x="5463" y="408364"/>
                </a:lnTo>
                <a:lnTo>
                  <a:pt x="5162" y="393705"/>
                </a:lnTo>
                <a:lnTo>
                  <a:pt x="5463" y="377998"/>
                </a:lnTo>
                <a:lnTo>
                  <a:pt x="9935" y="331927"/>
                </a:lnTo>
                <a:lnTo>
                  <a:pt x="19646" y="287949"/>
                </a:lnTo>
                <a:lnTo>
                  <a:pt x="34446" y="245018"/>
                </a:lnTo>
                <a:lnTo>
                  <a:pt x="54187" y="204182"/>
                </a:lnTo>
                <a:lnTo>
                  <a:pt x="78719" y="165439"/>
                </a:lnTo>
                <a:lnTo>
                  <a:pt x="87935" y="153922"/>
                </a:lnTo>
                <a:lnTo>
                  <a:pt x="97662" y="141356"/>
                </a:lnTo>
                <a:lnTo>
                  <a:pt x="129780" y="108897"/>
                </a:lnTo>
                <a:lnTo>
                  <a:pt x="165287" y="79578"/>
                </a:lnTo>
                <a:lnTo>
                  <a:pt x="177757" y="70154"/>
                </a:lnTo>
                <a:lnTo>
                  <a:pt x="190522" y="62825"/>
                </a:lnTo>
                <a:lnTo>
                  <a:pt x="203568" y="54448"/>
                </a:lnTo>
                <a:lnTo>
                  <a:pt x="216883" y="47118"/>
                </a:lnTo>
                <a:lnTo>
                  <a:pt x="244262" y="34553"/>
                </a:lnTo>
                <a:lnTo>
                  <a:pt x="272551" y="24083"/>
                </a:lnTo>
                <a:lnTo>
                  <a:pt x="287003" y="19894"/>
                </a:lnTo>
                <a:lnTo>
                  <a:pt x="301643" y="16753"/>
                </a:lnTo>
                <a:lnTo>
                  <a:pt x="316456" y="12565"/>
                </a:lnTo>
                <a:lnTo>
                  <a:pt x="346550" y="8376"/>
                </a:lnTo>
                <a:lnTo>
                  <a:pt x="392658" y="5235"/>
                </a:lnTo>
                <a:lnTo>
                  <a:pt x="454682" y="5235"/>
                </a:lnTo>
                <a:lnTo>
                  <a:pt x="439364" y="3141"/>
                </a:lnTo>
                <a:lnTo>
                  <a:pt x="392658" y="0"/>
                </a:lnTo>
                <a:close/>
              </a:path>
              <a:path w="785494" h="785495">
                <a:moveTo>
                  <a:pt x="454682" y="5235"/>
                </a:moveTo>
                <a:lnTo>
                  <a:pt x="392658" y="5235"/>
                </a:lnTo>
                <a:lnTo>
                  <a:pt x="438745" y="8376"/>
                </a:lnTo>
                <a:lnTo>
                  <a:pt x="468829" y="12565"/>
                </a:lnTo>
                <a:lnTo>
                  <a:pt x="483638" y="16753"/>
                </a:lnTo>
                <a:lnTo>
                  <a:pt x="498274" y="19894"/>
                </a:lnTo>
                <a:lnTo>
                  <a:pt x="512723" y="24083"/>
                </a:lnTo>
                <a:lnTo>
                  <a:pt x="541008" y="34553"/>
                </a:lnTo>
                <a:lnTo>
                  <a:pt x="568384" y="47118"/>
                </a:lnTo>
                <a:lnTo>
                  <a:pt x="581697" y="54448"/>
                </a:lnTo>
                <a:lnTo>
                  <a:pt x="594743" y="62825"/>
                </a:lnTo>
                <a:lnTo>
                  <a:pt x="607507" y="70154"/>
                </a:lnTo>
                <a:lnTo>
                  <a:pt x="619977" y="79578"/>
                </a:lnTo>
                <a:lnTo>
                  <a:pt x="632138" y="87955"/>
                </a:lnTo>
                <a:lnTo>
                  <a:pt x="643978" y="98426"/>
                </a:lnTo>
                <a:lnTo>
                  <a:pt x="677377" y="129838"/>
                </a:lnTo>
                <a:lnTo>
                  <a:pt x="697348" y="153922"/>
                </a:lnTo>
                <a:lnTo>
                  <a:pt x="706570" y="165439"/>
                </a:lnTo>
                <a:lnTo>
                  <a:pt x="731115" y="204182"/>
                </a:lnTo>
                <a:lnTo>
                  <a:pt x="750863" y="245018"/>
                </a:lnTo>
                <a:lnTo>
                  <a:pt x="765667" y="287949"/>
                </a:lnTo>
                <a:lnTo>
                  <a:pt x="775380" y="331927"/>
                </a:lnTo>
                <a:lnTo>
                  <a:pt x="779853" y="377998"/>
                </a:lnTo>
                <a:lnTo>
                  <a:pt x="780154" y="393705"/>
                </a:lnTo>
                <a:lnTo>
                  <a:pt x="779853" y="408364"/>
                </a:lnTo>
                <a:lnTo>
                  <a:pt x="775380" y="454436"/>
                </a:lnTo>
                <a:lnTo>
                  <a:pt x="765667" y="498414"/>
                </a:lnTo>
                <a:lnTo>
                  <a:pt x="750863" y="541344"/>
                </a:lnTo>
                <a:lnTo>
                  <a:pt x="731115" y="582181"/>
                </a:lnTo>
                <a:lnTo>
                  <a:pt x="706570" y="620923"/>
                </a:lnTo>
                <a:lnTo>
                  <a:pt x="697348" y="632441"/>
                </a:lnTo>
                <a:lnTo>
                  <a:pt x="687616" y="645006"/>
                </a:lnTo>
                <a:lnTo>
                  <a:pt x="655483" y="677466"/>
                </a:lnTo>
                <a:lnTo>
                  <a:pt x="619977" y="706784"/>
                </a:lnTo>
                <a:lnTo>
                  <a:pt x="607507" y="716208"/>
                </a:lnTo>
                <a:lnTo>
                  <a:pt x="594743" y="723538"/>
                </a:lnTo>
                <a:lnTo>
                  <a:pt x="581697" y="731914"/>
                </a:lnTo>
                <a:lnTo>
                  <a:pt x="568384" y="739244"/>
                </a:lnTo>
                <a:lnTo>
                  <a:pt x="541008" y="751809"/>
                </a:lnTo>
                <a:lnTo>
                  <a:pt x="512723" y="762280"/>
                </a:lnTo>
                <a:lnTo>
                  <a:pt x="498274" y="766468"/>
                </a:lnTo>
                <a:lnTo>
                  <a:pt x="483638" y="769610"/>
                </a:lnTo>
                <a:lnTo>
                  <a:pt x="468829" y="773798"/>
                </a:lnTo>
                <a:lnTo>
                  <a:pt x="438745" y="777986"/>
                </a:lnTo>
                <a:lnTo>
                  <a:pt x="392658" y="781128"/>
                </a:lnTo>
                <a:lnTo>
                  <a:pt x="454682" y="781128"/>
                </a:lnTo>
                <a:lnTo>
                  <a:pt x="514332" y="766468"/>
                </a:lnTo>
                <a:lnTo>
                  <a:pt x="570737" y="743432"/>
                </a:lnTo>
                <a:lnTo>
                  <a:pt x="610384" y="720396"/>
                </a:lnTo>
                <a:lnTo>
                  <a:pt x="647346" y="692125"/>
                </a:lnTo>
                <a:lnTo>
                  <a:pt x="681184" y="659665"/>
                </a:lnTo>
                <a:lnTo>
                  <a:pt x="701403" y="635582"/>
                </a:lnTo>
                <a:lnTo>
                  <a:pt x="710742" y="624064"/>
                </a:lnTo>
                <a:lnTo>
                  <a:pt x="719558" y="610452"/>
                </a:lnTo>
                <a:lnTo>
                  <a:pt x="727848" y="597887"/>
                </a:lnTo>
                <a:lnTo>
                  <a:pt x="735604" y="584275"/>
                </a:lnTo>
                <a:lnTo>
                  <a:pt x="755615" y="543438"/>
                </a:lnTo>
                <a:lnTo>
                  <a:pt x="770623" y="500508"/>
                </a:lnTo>
                <a:lnTo>
                  <a:pt x="780473" y="455483"/>
                </a:lnTo>
                <a:lnTo>
                  <a:pt x="785010" y="408364"/>
                </a:lnTo>
                <a:lnTo>
                  <a:pt x="785316" y="393705"/>
                </a:lnTo>
                <a:lnTo>
                  <a:pt x="785010" y="377998"/>
                </a:lnTo>
                <a:lnTo>
                  <a:pt x="780473" y="330879"/>
                </a:lnTo>
                <a:lnTo>
                  <a:pt x="770623" y="285855"/>
                </a:lnTo>
                <a:lnTo>
                  <a:pt x="755615" y="242924"/>
                </a:lnTo>
                <a:lnTo>
                  <a:pt x="735604" y="202088"/>
                </a:lnTo>
                <a:lnTo>
                  <a:pt x="727848" y="188475"/>
                </a:lnTo>
                <a:lnTo>
                  <a:pt x="701403" y="150780"/>
                </a:lnTo>
                <a:lnTo>
                  <a:pt x="670314" y="115179"/>
                </a:lnTo>
                <a:lnTo>
                  <a:pt x="635347" y="84814"/>
                </a:lnTo>
                <a:lnTo>
                  <a:pt x="597449" y="57589"/>
                </a:lnTo>
                <a:lnTo>
                  <a:pt x="542995" y="30365"/>
                </a:lnTo>
                <a:lnTo>
                  <a:pt x="484858" y="11517"/>
                </a:lnTo>
                <a:lnTo>
                  <a:pt x="454682" y="5235"/>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102" name="object 59">
            <a:extLst>
              <a:ext uri="{FF2B5EF4-FFF2-40B4-BE49-F238E27FC236}">
                <a16:creationId xmlns:a16="http://schemas.microsoft.com/office/drawing/2014/main" id="{CF75BE4F-CCAE-A4AD-FC3C-2ADC35CD9576}"/>
              </a:ext>
            </a:extLst>
          </p:cNvPr>
          <p:cNvSpPr/>
          <p:nvPr/>
        </p:nvSpPr>
        <p:spPr>
          <a:xfrm>
            <a:off x="12484332" y="5837264"/>
            <a:ext cx="739775" cy="739775"/>
          </a:xfrm>
          <a:custGeom>
            <a:avLst/>
            <a:gdLst/>
            <a:ahLst/>
            <a:cxnLst/>
            <a:rect l="l" t="t" r="r" b="b"/>
            <a:pathLst>
              <a:path w="739775" h="739775">
                <a:moveTo>
                  <a:pt x="369726" y="0"/>
                </a:moveTo>
                <a:lnTo>
                  <a:pt x="325740" y="2570"/>
                </a:lnTo>
                <a:lnTo>
                  <a:pt x="282899" y="10189"/>
                </a:lnTo>
                <a:lnTo>
                  <a:pt x="241548" y="22712"/>
                </a:lnTo>
                <a:lnTo>
                  <a:pt x="202036" y="39998"/>
                </a:lnTo>
                <a:lnTo>
                  <a:pt x="164710" y="61905"/>
                </a:lnTo>
                <a:lnTo>
                  <a:pt x="129917" y="88291"/>
                </a:lnTo>
                <a:lnTo>
                  <a:pt x="98064" y="118943"/>
                </a:lnTo>
                <a:lnTo>
                  <a:pt x="70230" y="152819"/>
                </a:lnTo>
                <a:lnTo>
                  <a:pt x="46817" y="189342"/>
                </a:lnTo>
                <a:lnTo>
                  <a:pt x="27971" y="228165"/>
                </a:lnTo>
                <a:lnTo>
                  <a:pt x="13837" y="268942"/>
                </a:lnTo>
                <a:lnTo>
                  <a:pt x="4561" y="311326"/>
                </a:lnTo>
                <a:lnTo>
                  <a:pt x="287" y="354969"/>
                </a:lnTo>
                <a:lnTo>
                  <a:pt x="0" y="369737"/>
                </a:lnTo>
                <a:lnTo>
                  <a:pt x="287" y="384506"/>
                </a:lnTo>
                <a:lnTo>
                  <a:pt x="4561" y="428153"/>
                </a:lnTo>
                <a:lnTo>
                  <a:pt x="13837" y="470539"/>
                </a:lnTo>
                <a:lnTo>
                  <a:pt x="27971" y="511318"/>
                </a:lnTo>
                <a:lnTo>
                  <a:pt x="46817" y="550142"/>
                </a:lnTo>
                <a:lnTo>
                  <a:pt x="70230" y="586665"/>
                </a:lnTo>
                <a:lnTo>
                  <a:pt x="98064" y="620541"/>
                </a:lnTo>
                <a:lnTo>
                  <a:pt x="129917" y="651181"/>
                </a:lnTo>
                <a:lnTo>
                  <a:pt x="164710" y="677557"/>
                </a:lnTo>
                <a:lnTo>
                  <a:pt x="202036" y="699464"/>
                </a:lnTo>
                <a:lnTo>
                  <a:pt x="241548" y="716755"/>
                </a:lnTo>
                <a:lnTo>
                  <a:pt x="282899" y="729286"/>
                </a:lnTo>
                <a:lnTo>
                  <a:pt x="325740" y="736911"/>
                </a:lnTo>
                <a:lnTo>
                  <a:pt x="369726" y="739485"/>
                </a:lnTo>
                <a:lnTo>
                  <a:pt x="384493" y="739197"/>
                </a:lnTo>
                <a:lnTo>
                  <a:pt x="428132" y="734923"/>
                </a:lnTo>
                <a:lnTo>
                  <a:pt x="470514" y="725647"/>
                </a:lnTo>
                <a:lnTo>
                  <a:pt x="511289" y="711513"/>
                </a:lnTo>
                <a:lnTo>
                  <a:pt x="550111" y="692667"/>
                </a:lnTo>
                <a:lnTo>
                  <a:pt x="586634" y="669255"/>
                </a:lnTo>
                <a:lnTo>
                  <a:pt x="620509" y="641420"/>
                </a:lnTo>
                <a:lnTo>
                  <a:pt x="651149" y="609565"/>
                </a:lnTo>
                <a:lnTo>
                  <a:pt x="677524" y="574768"/>
                </a:lnTo>
                <a:lnTo>
                  <a:pt x="699429" y="537439"/>
                </a:lnTo>
                <a:lnTo>
                  <a:pt x="716718" y="497925"/>
                </a:lnTo>
                <a:lnTo>
                  <a:pt x="729246" y="456572"/>
                </a:lnTo>
                <a:lnTo>
                  <a:pt x="736870" y="413727"/>
                </a:lnTo>
                <a:lnTo>
                  <a:pt x="739443" y="369737"/>
                </a:lnTo>
                <a:lnTo>
                  <a:pt x="739155" y="354969"/>
                </a:lnTo>
                <a:lnTo>
                  <a:pt x="734883" y="311326"/>
                </a:lnTo>
                <a:lnTo>
                  <a:pt x="725608" y="268942"/>
                </a:lnTo>
                <a:lnTo>
                  <a:pt x="711477" y="228165"/>
                </a:lnTo>
                <a:lnTo>
                  <a:pt x="692633" y="189342"/>
                </a:lnTo>
                <a:lnTo>
                  <a:pt x="669222" y="152819"/>
                </a:lnTo>
                <a:lnTo>
                  <a:pt x="641389" y="118943"/>
                </a:lnTo>
                <a:lnTo>
                  <a:pt x="609533" y="88291"/>
                </a:lnTo>
                <a:lnTo>
                  <a:pt x="574737" y="61905"/>
                </a:lnTo>
                <a:lnTo>
                  <a:pt x="537409" y="39998"/>
                </a:lnTo>
                <a:lnTo>
                  <a:pt x="497897" y="22712"/>
                </a:lnTo>
                <a:lnTo>
                  <a:pt x="456548" y="10189"/>
                </a:lnTo>
                <a:lnTo>
                  <a:pt x="413709" y="2570"/>
                </a:lnTo>
                <a:lnTo>
                  <a:pt x="369726" y="0"/>
                </a:lnTo>
                <a:close/>
              </a:path>
            </a:pathLst>
          </a:custGeom>
          <a:solidFill>
            <a:srgbClr val="0F238C"/>
          </a:solidFill>
        </p:spPr>
        <p:txBody>
          <a:bodyPr wrap="square" lIns="0" tIns="0" rIns="0" bIns="0" rtlCol="0"/>
          <a:lstStyle/>
          <a:p>
            <a:endParaRPr dirty="0">
              <a:latin typeface="DINPro" panose="020B0504020101020102" pitchFamily="34" charset="0"/>
            </a:endParaRPr>
          </a:p>
        </p:txBody>
      </p:sp>
      <p:sp>
        <p:nvSpPr>
          <p:cNvPr id="103" name="object 60">
            <a:extLst>
              <a:ext uri="{FF2B5EF4-FFF2-40B4-BE49-F238E27FC236}">
                <a16:creationId xmlns:a16="http://schemas.microsoft.com/office/drawing/2014/main" id="{F3633F41-0E30-1250-4972-0FFF5E0D7FCB}"/>
              </a:ext>
            </a:extLst>
          </p:cNvPr>
          <p:cNvSpPr/>
          <p:nvPr/>
        </p:nvSpPr>
        <p:spPr>
          <a:xfrm>
            <a:off x="12649981" y="5999445"/>
            <a:ext cx="476250" cy="426720"/>
          </a:xfrm>
          <a:custGeom>
            <a:avLst/>
            <a:gdLst/>
            <a:ahLst/>
            <a:cxnLst/>
            <a:rect l="l" t="t" r="r" b="b"/>
            <a:pathLst>
              <a:path w="476250" h="426720">
                <a:moveTo>
                  <a:pt x="257458" y="0"/>
                </a:moveTo>
                <a:lnTo>
                  <a:pt x="257458" y="70856"/>
                </a:lnTo>
                <a:lnTo>
                  <a:pt x="232328" y="70856"/>
                </a:lnTo>
                <a:lnTo>
                  <a:pt x="213449" y="71622"/>
                </a:lnTo>
                <a:lnTo>
                  <a:pt x="159393" y="82634"/>
                </a:lnTo>
                <a:lnTo>
                  <a:pt x="110523" y="105459"/>
                </a:lnTo>
                <a:lnTo>
                  <a:pt x="68534" y="138476"/>
                </a:lnTo>
                <a:lnTo>
                  <a:pt x="35118" y="180067"/>
                </a:lnTo>
                <a:lnTo>
                  <a:pt x="11968" y="228613"/>
                </a:lnTo>
                <a:lnTo>
                  <a:pt x="779" y="282495"/>
                </a:lnTo>
                <a:lnTo>
                  <a:pt x="0" y="301362"/>
                </a:lnTo>
                <a:lnTo>
                  <a:pt x="0" y="426646"/>
                </a:lnTo>
                <a:lnTo>
                  <a:pt x="110781" y="426646"/>
                </a:lnTo>
                <a:lnTo>
                  <a:pt x="110954" y="295005"/>
                </a:lnTo>
                <a:lnTo>
                  <a:pt x="112624" y="280690"/>
                </a:lnTo>
                <a:lnTo>
                  <a:pt x="127303" y="241497"/>
                </a:lnTo>
                <a:lnTo>
                  <a:pt x="154151" y="210083"/>
                </a:lnTo>
                <a:lnTo>
                  <a:pt x="190161" y="189210"/>
                </a:lnTo>
                <a:lnTo>
                  <a:pt x="232328" y="181638"/>
                </a:lnTo>
                <a:lnTo>
                  <a:pt x="379869" y="181638"/>
                </a:lnTo>
                <a:lnTo>
                  <a:pt x="475975" y="126121"/>
                </a:lnTo>
                <a:lnTo>
                  <a:pt x="257458" y="0"/>
                </a:lnTo>
                <a:close/>
              </a:path>
              <a:path w="476250" h="426720">
                <a:moveTo>
                  <a:pt x="379869" y="181638"/>
                </a:moveTo>
                <a:lnTo>
                  <a:pt x="257552" y="181638"/>
                </a:lnTo>
                <a:lnTo>
                  <a:pt x="257552" y="252295"/>
                </a:lnTo>
                <a:lnTo>
                  <a:pt x="379869" y="181638"/>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04" name="object 61">
            <a:extLst>
              <a:ext uri="{FF2B5EF4-FFF2-40B4-BE49-F238E27FC236}">
                <a16:creationId xmlns:a16="http://schemas.microsoft.com/office/drawing/2014/main" id="{1C8227C0-A85E-A2C8-184B-0620E488D0E1}"/>
              </a:ext>
            </a:extLst>
          </p:cNvPr>
          <p:cNvSpPr txBox="1"/>
          <p:nvPr/>
        </p:nvSpPr>
        <p:spPr>
          <a:xfrm>
            <a:off x="14577856" y="7930897"/>
            <a:ext cx="1604010" cy="538609"/>
          </a:xfrm>
          <a:prstGeom prst="rect">
            <a:avLst/>
          </a:prstGeom>
        </p:spPr>
        <p:txBody>
          <a:bodyPr vert="horz" wrap="square" lIns="0" tIns="0" rIns="0" bIns="0" rtlCol="0">
            <a:spAutoFit/>
          </a:bodyPr>
          <a:lstStyle/>
          <a:p>
            <a:pPr marL="12700" marR="5080" algn="l" rtl="0">
              <a:lnSpc>
                <a:spcPts val="140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TOURNER À GAUCHE (RU : TOURNER À DROITE - Ville)</a:t>
            </a:r>
          </a:p>
        </p:txBody>
      </p:sp>
      <p:sp>
        <p:nvSpPr>
          <p:cNvPr id="105" name="object 62">
            <a:extLst>
              <a:ext uri="{FF2B5EF4-FFF2-40B4-BE49-F238E27FC236}">
                <a16:creationId xmlns:a16="http://schemas.microsoft.com/office/drawing/2014/main" id="{1EFC6934-7060-13C1-C8C4-823A1D061305}"/>
              </a:ext>
            </a:extLst>
          </p:cNvPr>
          <p:cNvSpPr/>
          <p:nvPr/>
        </p:nvSpPr>
        <p:spPr>
          <a:xfrm>
            <a:off x="13650732" y="7782651"/>
            <a:ext cx="780415" cy="780415"/>
          </a:xfrm>
          <a:custGeom>
            <a:avLst/>
            <a:gdLst/>
            <a:ahLst/>
            <a:cxnLst/>
            <a:rect l="l" t="t" r="r" b="b"/>
            <a:pathLst>
              <a:path w="780415" h="780415">
                <a:moveTo>
                  <a:pt x="390124" y="0"/>
                </a:moveTo>
                <a:lnTo>
                  <a:pt x="326844" y="5105"/>
                </a:lnTo>
                <a:lnTo>
                  <a:pt x="266814" y="19886"/>
                </a:lnTo>
                <a:lnTo>
                  <a:pt x="210839" y="43540"/>
                </a:lnTo>
                <a:lnTo>
                  <a:pt x="159722" y="75264"/>
                </a:lnTo>
                <a:lnTo>
                  <a:pt x="114264" y="114254"/>
                </a:lnTo>
                <a:lnTo>
                  <a:pt x="75271" y="159708"/>
                </a:lnTo>
                <a:lnTo>
                  <a:pt x="43545" y="210823"/>
                </a:lnTo>
                <a:lnTo>
                  <a:pt x="19888" y="266796"/>
                </a:lnTo>
                <a:lnTo>
                  <a:pt x="5106" y="326823"/>
                </a:lnTo>
                <a:lnTo>
                  <a:pt x="0" y="390103"/>
                </a:lnTo>
                <a:lnTo>
                  <a:pt x="1293" y="422099"/>
                </a:lnTo>
                <a:lnTo>
                  <a:pt x="11338" y="483853"/>
                </a:lnTo>
                <a:lnTo>
                  <a:pt x="30657" y="541953"/>
                </a:lnTo>
                <a:lnTo>
                  <a:pt x="58449" y="595598"/>
                </a:lnTo>
                <a:lnTo>
                  <a:pt x="93909" y="643982"/>
                </a:lnTo>
                <a:lnTo>
                  <a:pt x="136235" y="686305"/>
                </a:lnTo>
                <a:lnTo>
                  <a:pt x="184623" y="721762"/>
                </a:lnTo>
                <a:lnTo>
                  <a:pt x="238270" y="749551"/>
                </a:lnTo>
                <a:lnTo>
                  <a:pt x="296372" y="768869"/>
                </a:lnTo>
                <a:lnTo>
                  <a:pt x="358128" y="778913"/>
                </a:lnTo>
                <a:lnTo>
                  <a:pt x="390124" y="780206"/>
                </a:lnTo>
                <a:lnTo>
                  <a:pt x="422114" y="778913"/>
                </a:lnTo>
                <a:lnTo>
                  <a:pt x="483860" y="768869"/>
                </a:lnTo>
                <a:lnTo>
                  <a:pt x="541957" y="749551"/>
                </a:lnTo>
                <a:lnTo>
                  <a:pt x="595600" y="721762"/>
                </a:lnTo>
                <a:lnTo>
                  <a:pt x="643986" y="686305"/>
                </a:lnTo>
                <a:lnTo>
                  <a:pt x="686312" y="643982"/>
                </a:lnTo>
                <a:lnTo>
                  <a:pt x="721773" y="595598"/>
                </a:lnTo>
                <a:lnTo>
                  <a:pt x="749567" y="541953"/>
                </a:lnTo>
                <a:lnTo>
                  <a:pt x="768888" y="483853"/>
                </a:lnTo>
                <a:lnTo>
                  <a:pt x="778934" y="422099"/>
                </a:lnTo>
                <a:lnTo>
                  <a:pt x="780227" y="390103"/>
                </a:lnTo>
                <a:lnTo>
                  <a:pt x="778934" y="358107"/>
                </a:lnTo>
                <a:lnTo>
                  <a:pt x="768888" y="296353"/>
                </a:lnTo>
                <a:lnTo>
                  <a:pt x="749567" y="238252"/>
                </a:lnTo>
                <a:lnTo>
                  <a:pt x="721773" y="184608"/>
                </a:lnTo>
                <a:lnTo>
                  <a:pt x="686312" y="136223"/>
                </a:lnTo>
                <a:lnTo>
                  <a:pt x="643986" y="93901"/>
                </a:lnTo>
                <a:lnTo>
                  <a:pt x="595600" y="58443"/>
                </a:lnTo>
                <a:lnTo>
                  <a:pt x="541957" y="30654"/>
                </a:lnTo>
                <a:lnTo>
                  <a:pt x="483860" y="11336"/>
                </a:lnTo>
                <a:lnTo>
                  <a:pt x="422114" y="1293"/>
                </a:lnTo>
                <a:lnTo>
                  <a:pt x="390124"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06" name="object 63">
            <a:extLst>
              <a:ext uri="{FF2B5EF4-FFF2-40B4-BE49-F238E27FC236}">
                <a16:creationId xmlns:a16="http://schemas.microsoft.com/office/drawing/2014/main" id="{F906680B-01B3-2361-3E1C-BB1B6D8A5C50}"/>
              </a:ext>
            </a:extLst>
          </p:cNvPr>
          <p:cNvSpPr/>
          <p:nvPr/>
        </p:nvSpPr>
        <p:spPr>
          <a:xfrm>
            <a:off x="13648179" y="7780070"/>
            <a:ext cx="785495" cy="785495"/>
          </a:xfrm>
          <a:custGeom>
            <a:avLst/>
            <a:gdLst/>
            <a:ahLst/>
            <a:cxnLst/>
            <a:rect l="l" t="t" r="r" b="b"/>
            <a:pathLst>
              <a:path w="785494" h="785495">
                <a:moveTo>
                  <a:pt x="392679" y="0"/>
                </a:moveTo>
                <a:lnTo>
                  <a:pt x="345961" y="3141"/>
                </a:lnTo>
                <a:lnTo>
                  <a:pt x="300462" y="11517"/>
                </a:lnTo>
                <a:lnTo>
                  <a:pt x="242323" y="30365"/>
                </a:lnTo>
                <a:lnTo>
                  <a:pt x="201090" y="50260"/>
                </a:lnTo>
                <a:lnTo>
                  <a:pt x="162297" y="75390"/>
                </a:lnTo>
                <a:lnTo>
                  <a:pt x="126310" y="104708"/>
                </a:lnTo>
                <a:lnTo>
                  <a:pt x="93759" y="138215"/>
                </a:lnTo>
                <a:lnTo>
                  <a:pt x="65744" y="175910"/>
                </a:lnTo>
                <a:lnTo>
                  <a:pt x="49698" y="202088"/>
                </a:lnTo>
                <a:lnTo>
                  <a:pt x="42481" y="214653"/>
                </a:lnTo>
                <a:lnTo>
                  <a:pt x="24124" y="257583"/>
                </a:lnTo>
                <a:lnTo>
                  <a:pt x="10823" y="300514"/>
                </a:lnTo>
                <a:lnTo>
                  <a:pt x="2731" y="346586"/>
                </a:lnTo>
                <a:lnTo>
                  <a:pt x="0" y="393705"/>
                </a:lnTo>
                <a:lnTo>
                  <a:pt x="305" y="408364"/>
                </a:lnTo>
                <a:lnTo>
                  <a:pt x="4840" y="455483"/>
                </a:lnTo>
                <a:lnTo>
                  <a:pt x="14685" y="500508"/>
                </a:lnTo>
                <a:lnTo>
                  <a:pt x="29688" y="543438"/>
                </a:lnTo>
                <a:lnTo>
                  <a:pt x="49698" y="584275"/>
                </a:lnTo>
                <a:lnTo>
                  <a:pt x="57454" y="597887"/>
                </a:lnTo>
                <a:lnTo>
                  <a:pt x="65744" y="610452"/>
                </a:lnTo>
                <a:lnTo>
                  <a:pt x="74562" y="624064"/>
                </a:lnTo>
                <a:lnTo>
                  <a:pt x="83902" y="635582"/>
                </a:lnTo>
                <a:lnTo>
                  <a:pt x="115001" y="671183"/>
                </a:lnTo>
                <a:lnTo>
                  <a:pt x="149971" y="701549"/>
                </a:lnTo>
                <a:lnTo>
                  <a:pt x="187870" y="728773"/>
                </a:lnTo>
                <a:lnTo>
                  <a:pt x="242323" y="755997"/>
                </a:lnTo>
                <a:lnTo>
                  <a:pt x="300462" y="774845"/>
                </a:lnTo>
                <a:lnTo>
                  <a:pt x="345961" y="783222"/>
                </a:lnTo>
                <a:lnTo>
                  <a:pt x="376994" y="785316"/>
                </a:lnTo>
                <a:lnTo>
                  <a:pt x="408361" y="785316"/>
                </a:lnTo>
                <a:lnTo>
                  <a:pt x="439389" y="783222"/>
                </a:lnTo>
                <a:lnTo>
                  <a:pt x="454707" y="781128"/>
                </a:lnTo>
                <a:lnTo>
                  <a:pt x="392679" y="781128"/>
                </a:lnTo>
                <a:lnTo>
                  <a:pt x="346567" y="777986"/>
                </a:lnTo>
                <a:lnTo>
                  <a:pt x="316471" y="773798"/>
                </a:lnTo>
                <a:lnTo>
                  <a:pt x="301657" y="769610"/>
                </a:lnTo>
                <a:lnTo>
                  <a:pt x="287016" y="766468"/>
                </a:lnTo>
                <a:lnTo>
                  <a:pt x="244272" y="751809"/>
                </a:lnTo>
                <a:lnTo>
                  <a:pt x="203576" y="731914"/>
                </a:lnTo>
                <a:lnTo>
                  <a:pt x="190529" y="723538"/>
                </a:lnTo>
                <a:lnTo>
                  <a:pt x="177763" y="716208"/>
                </a:lnTo>
                <a:lnTo>
                  <a:pt x="165292" y="706784"/>
                </a:lnTo>
                <a:lnTo>
                  <a:pt x="153129" y="698408"/>
                </a:lnTo>
                <a:lnTo>
                  <a:pt x="141288" y="687937"/>
                </a:lnTo>
                <a:lnTo>
                  <a:pt x="107893" y="656524"/>
                </a:lnTo>
                <a:lnTo>
                  <a:pt x="87932" y="632441"/>
                </a:lnTo>
                <a:lnTo>
                  <a:pt x="78713" y="620923"/>
                </a:lnTo>
                <a:lnTo>
                  <a:pt x="54172" y="582181"/>
                </a:lnTo>
                <a:lnTo>
                  <a:pt x="34420" y="541344"/>
                </a:lnTo>
                <a:lnTo>
                  <a:pt x="19608" y="498414"/>
                </a:lnTo>
                <a:lnTo>
                  <a:pt x="9888" y="454436"/>
                </a:lnTo>
                <a:lnTo>
                  <a:pt x="5411" y="408364"/>
                </a:lnTo>
                <a:lnTo>
                  <a:pt x="5109" y="393705"/>
                </a:lnTo>
                <a:lnTo>
                  <a:pt x="5411" y="377998"/>
                </a:lnTo>
                <a:lnTo>
                  <a:pt x="9888" y="331927"/>
                </a:lnTo>
                <a:lnTo>
                  <a:pt x="19608" y="287949"/>
                </a:lnTo>
                <a:lnTo>
                  <a:pt x="34420" y="245018"/>
                </a:lnTo>
                <a:lnTo>
                  <a:pt x="54172" y="204182"/>
                </a:lnTo>
                <a:lnTo>
                  <a:pt x="78713" y="165439"/>
                </a:lnTo>
                <a:lnTo>
                  <a:pt x="87932" y="153922"/>
                </a:lnTo>
                <a:lnTo>
                  <a:pt x="97660" y="141356"/>
                </a:lnTo>
                <a:lnTo>
                  <a:pt x="129782" y="108897"/>
                </a:lnTo>
                <a:lnTo>
                  <a:pt x="165292" y="79578"/>
                </a:lnTo>
                <a:lnTo>
                  <a:pt x="177763" y="70154"/>
                </a:lnTo>
                <a:lnTo>
                  <a:pt x="190529" y="62825"/>
                </a:lnTo>
                <a:lnTo>
                  <a:pt x="203576" y="54448"/>
                </a:lnTo>
                <a:lnTo>
                  <a:pt x="216892" y="47118"/>
                </a:lnTo>
                <a:lnTo>
                  <a:pt x="244272" y="34553"/>
                </a:lnTo>
                <a:lnTo>
                  <a:pt x="272563" y="24083"/>
                </a:lnTo>
                <a:lnTo>
                  <a:pt x="287016" y="19894"/>
                </a:lnTo>
                <a:lnTo>
                  <a:pt x="301657" y="16753"/>
                </a:lnTo>
                <a:lnTo>
                  <a:pt x="316471" y="12565"/>
                </a:lnTo>
                <a:lnTo>
                  <a:pt x="346567" y="8376"/>
                </a:lnTo>
                <a:lnTo>
                  <a:pt x="392679" y="5235"/>
                </a:lnTo>
                <a:lnTo>
                  <a:pt x="454707" y="5235"/>
                </a:lnTo>
                <a:lnTo>
                  <a:pt x="439389" y="3141"/>
                </a:lnTo>
                <a:lnTo>
                  <a:pt x="392679" y="0"/>
                </a:lnTo>
                <a:close/>
              </a:path>
              <a:path w="785494" h="785495">
                <a:moveTo>
                  <a:pt x="454707" y="5235"/>
                </a:moveTo>
                <a:lnTo>
                  <a:pt x="392679" y="5235"/>
                </a:lnTo>
                <a:lnTo>
                  <a:pt x="438770" y="8376"/>
                </a:lnTo>
                <a:lnTo>
                  <a:pt x="468856" y="12565"/>
                </a:lnTo>
                <a:lnTo>
                  <a:pt x="483666" y="16753"/>
                </a:lnTo>
                <a:lnTo>
                  <a:pt x="498303" y="19894"/>
                </a:lnTo>
                <a:lnTo>
                  <a:pt x="512753" y="24083"/>
                </a:lnTo>
                <a:lnTo>
                  <a:pt x="541039" y="34553"/>
                </a:lnTo>
                <a:lnTo>
                  <a:pt x="568417" y="47118"/>
                </a:lnTo>
                <a:lnTo>
                  <a:pt x="581731" y="54448"/>
                </a:lnTo>
                <a:lnTo>
                  <a:pt x="594777" y="62825"/>
                </a:lnTo>
                <a:lnTo>
                  <a:pt x="607543" y="70154"/>
                </a:lnTo>
                <a:lnTo>
                  <a:pt x="620013" y="79578"/>
                </a:lnTo>
                <a:lnTo>
                  <a:pt x="632176" y="87955"/>
                </a:lnTo>
                <a:lnTo>
                  <a:pt x="644017" y="98426"/>
                </a:lnTo>
                <a:lnTo>
                  <a:pt x="677412" y="129838"/>
                </a:lnTo>
                <a:lnTo>
                  <a:pt x="697373" y="153922"/>
                </a:lnTo>
                <a:lnTo>
                  <a:pt x="706592" y="165439"/>
                </a:lnTo>
                <a:lnTo>
                  <a:pt x="731133" y="204182"/>
                </a:lnTo>
                <a:lnTo>
                  <a:pt x="750885" y="245018"/>
                </a:lnTo>
                <a:lnTo>
                  <a:pt x="765696" y="287949"/>
                </a:lnTo>
                <a:lnTo>
                  <a:pt x="775416" y="331927"/>
                </a:lnTo>
                <a:lnTo>
                  <a:pt x="779894" y="377998"/>
                </a:lnTo>
                <a:lnTo>
                  <a:pt x="780196" y="393705"/>
                </a:lnTo>
                <a:lnTo>
                  <a:pt x="779894" y="408364"/>
                </a:lnTo>
                <a:lnTo>
                  <a:pt x="775416" y="454436"/>
                </a:lnTo>
                <a:lnTo>
                  <a:pt x="765696" y="498414"/>
                </a:lnTo>
                <a:lnTo>
                  <a:pt x="750885" y="541344"/>
                </a:lnTo>
                <a:lnTo>
                  <a:pt x="731133" y="582181"/>
                </a:lnTo>
                <a:lnTo>
                  <a:pt x="706592" y="620923"/>
                </a:lnTo>
                <a:lnTo>
                  <a:pt x="697373" y="632441"/>
                </a:lnTo>
                <a:lnTo>
                  <a:pt x="687645" y="645006"/>
                </a:lnTo>
                <a:lnTo>
                  <a:pt x="655523" y="677466"/>
                </a:lnTo>
                <a:lnTo>
                  <a:pt x="620013" y="706784"/>
                </a:lnTo>
                <a:lnTo>
                  <a:pt x="607543" y="716208"/>
                </a:lnTo>
                <a:lnTo>
                  <a:pt x="594777" y="723538"/>
                </a:lnTo>
                <a:lnTo>
                  <a:pt x="581731" y="731914"/>
                </a:lnTo>
                <a:lnTo>
                  <a:pt x="568417" y="739244"/>
                </a:lnTo>
                <a:lnTo>
                  <a:pt x="541039" y="751809"/>
                </a:lnTo>
                <a:lnTo>
                  <a:pt x="512753" y="762280"/>
                </a:lnTo>
                <a:lnTo>
                  <a:pt x="498303" y="766468"/>
                </a:lnTo>
                <a:lnTo>
                  <a:pt x="483666" y="769610"/>
                </a:lnTo>
                <a:lnTo>
                  <a:pt x="468856" y="773798"/>
                </a:lnTo>
                <a:lnTo>
                  <a:pt x="438770" y="777986"/>
                </a:lnTo>
                <a:lnTo>
                  <a:pt x="392679" y="781128"/>
                </a:lnTo>
                <a:lnTo>
                  <a:pt x="454707" y="781128"/>
                </a:lnTo>
                <a:lnTo>
                  <a:pt x="514359" y="766468"/>
                </a:lnTo>
                <a:lnTo>
                  <a:pt x="570761" y="743432"/>
                </a:lnTo>
                <a:lnTo>
                  <a:pt x="610402" y="720396"/>
                </a:lnTo>
                <a:lnTo>
                  <a:pt x="647355" y="692125"/>
                </a:lnTo>
                <a:lnTo>
                  <a:pt x="681189" y="659665"/>
                </a:lnTo>
                <a:lnTo>
                  <a:pt x="701417" y="635582"/>
                </a:lnTo>
                <a:lnTo>
                  <a:pt x="710758" y="624064"/>
                </a:lnTo>
                <a:lnTo>
                  <a:pt x="719576" y="610452"/>
                </a:lnTo>
                <a:lnTo>
                  <a:pt x="727866" y="597887"/>
                </a:lnTo>
                <a:lnTo>
                  <a:pt x="735622" y="584275"/>
                </a:lnTo>
                <a:lnTo>
                  <a:pt x="755631" y="543438"/>
                </a:lnTo>
                <a:lnTo>
                  <a:pt x="770633" y="500508"/>
                </a:lnTo>
                <a:lnTo>
                  <a:pt x="780477" y="455483"/>
                </a:lnTo>
                <a:lnTo>
                  <a:pt x="785011" y="408364"/>
                </a:lnTo>
                <a:lnTo>
                  <a:pt x="785316" y="393705"/>
                </a:lnTo>
                <a:lnTo>
                  <a:pt x="785011" y="377998"/>
                </a:lnTo>
                <a:lnTo>
                  <a:pt x="780477" y="330879"/>
                </a:lnTo>
                <a:lnTo>
                  <a:pt x="770633" y="285855"/>
                </a:lnTo>
                <a:lnTo>
                  <a:pt x="755631" y="242924"/>
                </a:lnTo>
                <a:lnTo>
                  <a:pt x="735622" y="202088"/>
                </a:lnTo>
                <a:lnTo>
                  <a:pt x="727866" y="188475"/>
                </a:lnTo>
                <a:lnTo>
                  <a:pt x="701417" y="150780"/>
                </a:lnTo>
                <a:lnTo>
                  <a:pt x="670314" y="115179"/>
                </a:lnTo>
                <a:lnTo>
                  <a:pt x="635359" y="84814"/>
                </a:lnTo>
                <a:lnTo>
                  <a:pt x="597469" y="57589"/>
                </a:lnTo>
                <a:lnTo>
                  <a:pt x="543021" y="30365"/>
                </a:lnTo>
                <a:lnTo>
                  <a:pt x="484885" y="11517"/>
                </a:lnTo>
                <a:lnTo>
                  <a:pt x="454707" y="5235"/>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107" name="object 64">
            <a:extLst>
              <a:ext uri="{FF2B5EF4-FFF2-40B4-BE49-F238E27FC236}">
                <a16:creationId xmlns:a16="http://schemas.microsoft.com/office/drawing/2014/main" id="{99C8B22C-E21F-B0F3-B17F-EB908C183C9C}"/>
              </a:ext>
            </a:extLst>
          </p:cNvPr>
          <p:cNvSpPr/>
          <p:nvPr/>
        </p:nvSpPr>
        <p:spPr>
          <a:xfrm>
            <a:off x="13671094" y="7803013"/>
            <a:ext cx="739775" cy="739775"/>
          </a:xfrm>
          <a:custGeom>
            <a:avLst/>
            <a:gdLst/>
            <a:ahLst/>
            <a:cxnLst/>
            <a:rect l="l" t="t" r="r" b="b"/>
            <a:pathLst>
              <a:path w="739775" h="739775">
                <a:moveTo>
                  <a:pt x="369768" y="0"/>
                </a:moveTo>
                <a:lnTo>
                  <a:pt x="325778" y="2570"/>
                </a:lnTo>
                <a:lnTo>
                  <a:pt x="282933" y="10189"/>
                </a:lnTo>
                <a:lnTo>
                  <a:pt x="241578" y="22712"/>
                </a:lnTo>
                <a:lnTo>
                  <a:pt x="202062" y="39998"/>
                </a:lnTo>
                <a:lnTo>
                  <a:pt x="164729" y="61905"/>
                </a:lnTo>
                <a:lnTo>
                  <a:pt x="129925" y="88291"/>
                </a:lnTo>
                <a:lnTo>
                  <a:pt x="98060" y="118943"/>
                </a:lnTo>
                <a:lnTo>
                  <a:pt x="70218" y="152819"/>
                </a:lnTo>
                <a:lnTo>
                  <a:pt x="46803" y="189342"/>
                </a:lnTo>
                <a:lnTo>
                  <a:pt x="27959" y="228165"/>
                </a:lnTo>
                <a:lnTo>
                  <a:pt x="13830" y="268942"/>
                </a:lnTo>
                <a:lnTo>
                  <a:pt x="4558" y="311326"/>
                </a:lnTo>
                <a:lnTo>
                  <a:pt x="287" y="354969"/>
                </a:lnTo>
                <a:lnTo>
                  <a:pt x="0" y="369737"/>
                </a:lnTo>
                <a:lnTo>
                  <a:pt x="287" y="384506"/>
                </a:lnTo>
                <a:lnTo>
                  <a:pt x="4558" y="428153"/>
                </a:lnTo>
                <a:lnTo>
                  <a:pt x="13830" y="470539"/>
                </a:lnTo>
                <a:lnTo>
                  <a:pt x="27959" y="511318"/>
                </a:lnTo>
                <a:lnTo>
                  <a:pt x="46803" y="550142"/>
                </a:lnTo>
                <a:lnTo>
                  <a:pt x="70218" y="586665"/>
                </a:lnTo>
                <a:lnTo>
                  <a:pt x="98060" y="620541"/>
                </a:lnTo>
                <a:lnTo>
                  <a:pt x="129925" y="651181"/>
                </a:lnTo>
                <a:lnTo>
                  <a:pt x="164729" y="677557"/>
                </a:lnTo>
                <a:lnTo>
                  <a:pt x="202062" y="699464"/>
                </a:lnTo>
                <a:lnTo>
                  <a:pt x="241578" y="716755"/>
                </a:lnTo>
                <a:lnTo>
                  <a:pt x="282933" y="729286"/>
                </a:lnTo>
                <a:lnTo>
                  <a:pt x="325778" y="736911"/>
                </a:lnTo>
                <a:lnTo>
                  <a:pt x="369768" y="739485"/>
                </a:lnTo>
                <a:lnTo>
                  <a:pt x="384533" y="739197"/>
                </a:lnTo>
                <a:lnTo>
                  <a:pt x="428169" y="734923"/>
                </a:lnTo>
                <a:lnTo>
                  <a:pt x="470549" y="725647"/>
                </a:lnTo>
                <a:lnTo>
                  <a:pt x="511324" y="711513"/>
                </a:lnTo>
                <a:lnTo>
                  <a:pt x="550149" y="692667"/>
                </a:lnTo>
                <a:lnTo>
                  <a:pt x="586676" y="669255"/>
                </a:lnTo>
                <a:lnTo>
                  <a:pt x="620559" y="641420"/>
                </a:lnTo>
                <a:lnTo>
                  <a:pt x="651203" y="609565"/>
                </a:lnTo>
                <a:lnTo>
                  <a:pt x="677579" y="574768"/>
                </a:lnTo>
                <a:lnTo>
                  <a:pt x="699482" y="537439"/>
                </a:lnTo>
                <a:lnTo>
                  <a:pt x="716768" y="497925"/>
                </a:lnTo>
                <a:lnTo>
                  <a:pt x="729292" y="456572"/>
                </a:lnTo>
                <a:lnTo>
                  <a:pt x="736913" y="413727"/>
                </a:lnTo>
                <a:lnTo>
                  <a:pt x="739485" y="369737"/>
                </a:lnTo>
                <a:lnTo>
                  <a:pt x="739197" y="354969"/>
                </a:lnTo>
                <a:lnTo>
                  <a:pt x="734926" y="311326"/>
                </a:lnTo>
                <a:lnTo>
                  <a:pt x="725655" y="268942"/>
                </a:lnTo>
                <a:lnTo>
                  <a:pt x="711528" y="228165"/>
                </a:lnTo>
                <a:lnTo>
                  <a:pt x="692687" y="189342"/>
                </a:lnTo>
                <a:lnTo>
                  <a:pt x="669277" y="152819"/>
                </a:lnTo>
                <a:lnTo>
                  <a:pt x="641442" y="118943"/>
                </a:lnTo>
                <a:lnTo>
                  <a:pt x="609580" y="88291"/>
                </a:lnTo>
                <a:lnTo>
                  <a:pt x="574777" y="61905"/>
                </a:lnTo>
                <a:lnTo>
                  <a:pt x="537446" y="39998"/>
                </a:lnTo>
                <a:lnTo>
                  <a:pt x="497932" y="22712"/>
                </a:lnTo>
                <a:lnTo>
                  <a:pt x="456583" y="10189"/>
                </a:lnTo>
                <a:lnTo>
                  <a:pt x="413747" y="2570"/>
                </a:lnTo>
                <a:lnTo>
                  <a:pt x="369768" y="0"/>
                </a:lnTo>
                <a:close/>
              </a:path>
            </a:pathLst>
          </a:custGeom>
          <a:solidFill>
            <a:srgbClr val="0F238C"/>
          </a:solidFill>
        </p:spPr>
        <p:txBody>
          <a:bodyPr wrap="square" lIns="0" tIns="0" rIns="0" bIns="0" rtlCol="0"/>
          <a:lstStyle/>
          <a:p>
            <a:endParaRPr dirty="0">
              <a:latin typeface="DINPro" panose="020B0504020101020102" pitchFamily="34" charset="0"/>
            </a:endParaRPr>
          </a:p>
        </p:txBody>
      </p:sp>
      <p:sp>
        <p:nvSpPr>
          <p:cNvPr id="108" name="object 65">
            <a:extLst>
              <a:ext uri="{FF2B5EF4-FFF2-40B4-BE49-F238E27FC236}">
                <a16:creationId xmlns:a16="http://schemas.microsoft.com/office/drawing/2014/main" id="{4EA7426E-BD2C-F43F-B982-0A244B7305C5}"/>
              </a:ext>
            </a:extLst>
          </p:cNvPr>
          <p:cNvSpPr/>
          <p:nvPr/>
        </p:nvSpPr>
        <p:spPr>
          <a:xfrm>
            <a:off x="13768989" y="7965194"/>
            <a:ext cx="476250" cy="426720"/>
          </a:xfrm>
          <a:custGeom>
            <a:avLst/>
            <a:gdLst/>
            <a:ahLst/>
            <a:cxnLst/>
            <a:rect l="l" t="t" r="r" b="b"/>
            <a:pathLst>
              <a:path w="476250" h="426720">
                <a:moveTo>
                  <a:pt x="441924" y="181638"/>
                </a:moveTo>
                <a:lnTo>
                  <a:pt x="243615" y="181638"/>
                </a:lnTo>
                <a:lnTo>
                  <a:pt x="258158" y="182511"/>
                </a:lnTo>
                <a:lnTo>
                  <a:pt x="272248" y="185064"/>
                </a:lnTo>
                <a:lnTo>
                  <a:pt x="310676" y="201776"/>
                </a:lnTo>
                <a:lnTo>
                  <a:pt x="340988" y="229929"/>
                </a:lnTo>
                <a:lnTo>
                  <a:pt x="360152" y="266770"/>
                </a:lnTo>
                <a:lnTo>
                  <a:pt x="365423" y="426646"/>
                </a:lnTo>
                <a:lnTo>
                  <a:pt x="476205" y="426646"/>
                </a:lnTo>
                <a:lnTo>
                  <a:pt x="476205" y="301362"/>
                </a:lnTo>
                <a:lnTo>
                  <a:pt x="475424" y="282495"/>
                </a:lnTo>
                <a:lnTo>
                  <a:pt x="464210" y="228613"/>
                </a:lnTo>
                <a:lnTo>
                  <a:pt x="449973" y="195556"/>
                </a:lnTo>
                <a:lnTo>
                  <a:pt x="441924" y="181638"/>
                </a:lnTo>
                <a:close/>
              </a:path>
              <a:path w="476250" h="426720">
                <a:moveTo>
                  <a:pt x="218736" y="0"/>
                </a:moveTo>
                <a:lnTo>
                  <a:pt x="0" y="126121"/>
                </a:lnTo>
                <a:lnTo>
                  <a:pt x="218391" y="252295"/>
                </a:lnTo>
                <a:lnTo>
                  <a:pt x="218338" y="181638"/>
                </a:lnTo>
                <a:lnTo>
                  <a:pt x="441924" y="181638"/>
                </a:lnTo>
                <a:lnTo>
                  <a:pt x="407543" y="138476"/>
                </a:lnTo>
                <a:lnTo>
                  <a:pt x="365498" y="105459"/>
                </a:lnTo>
                <a:lnTo>
                  <a:pt x="316581" y="82634"/>
                </a:lnTo>
                <a:lnTo>
                  <a:pt x="262497" y="71622"/>
                </a:lnTo>
                <a:lnTo>
                  <a:pt x="243615" y="70856"/>
                </a:lnTo>
                <a:lnTo>
                  <a:pt x="218736" y="70856"/>
                </a:lnTo>
                <a:lnTo>
                  <a:pt x="218736"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09" name="object 66">
            <a:extLst>
              <a:ext uri="{FF2B5EF4-FFF2-40B4-BE49-F238E27FC236}">
                <a16:creationId xmlns:a16="http://schemas.microsoft.com/office/drawing/2014/main" id="{BA10B60D-67C6-CE75-FBF0-4234310F0401}"/>
              </a:ext>
            </a:extLst>
          </p:cNvPr>
          <p:cNvSpPr txBox="1"/>
          <p:nvPr/>
        </p:nvSpPr>
        <p:spPr>
          <a:xfrm>
            <a:off x="16228139" y="6985526"/>
            <a:ext cx="1302130" cy="359073"/>
          </a:xfrm>
          <a:prstGeom prst="rect">
            <a:avLst/>
          </a:prstGeom>
        </p:spPr>
        <p:txBody>
          <a:bodyPr vert="horz" wrap="square" lIns="0" tIns="0" rIns="0" bIns="0" rtlCol="0">
            <a:spAutoFit/>
          </a:bodyPr>
          <a:lstStyle/>
          <a:p>
            <a:pPr algn="ctr" rtl="0">
              <a:lnSpc>
                <a:spcPts val="1420"/>
              </a:lnSpc>
            </a:pPr>
            <a:r>
              <a:rPr lang="fr" sz="1200" b="0" i="0" u="none" spc="10" baseline="0" dirty="0">
                <a:latin typeface="DINPro-Light" panose="020B0504020101010102" pitchFamily="34" charset="0"/>
                <a:ea typeface="DINPro-Light" panose="020B0504020101010102" pitchFamily="34" charset="0"/>
                <a:cs typeface="DINPro-Light" panose="020B0504020101010102" pitchFamily="34" charset="0"/>
              </a:rPr>
              <a:t>RONDS-POINTS</a:t>
            </a:r>
          </a:p>
          <a:p>
            <a:pPr algn="ctr" rtl="0">
              <a:lnSpc>
                <a:spcPts val="1420"/>
              </a:lnSpc>
            </a:pPr>
            <a:r>
              <a:rPr lang="fr" sz="1200" b="0" i="0" u="none" spc="10" baseline="0" dirty="0">
                <a:latin typeface="DINPro-Light" panose="020B0504020101010102" pitchFamily="34" charset="0"/>
                <a:ea typeface="DINPro-Light" panose="020B0504020101010102" pitchFamily="34" charset="0"/>
                <a:cs typeface="DINPro-Light" panose="020B0504020101010102" pitchFamily="34" charset="0"/>
              </a:rPr>
              <a:t>(ville)</a:t>
            </a:r>
          </a:p>
        </p:txBody>
      </p:sp>
      <p:sp>
        <p:nvSpPr>
          <p:cNvPr id="110" name="object 67">
            <a:extLst>
              <a:ext uri="{FF2B5EF4-FFF2-40B4-BE49-F238E27FC236}">
                <a16:creationId xmlns:a16="http://schemas.microsoft.com/office/drawing/2014/main" id="{B5D8869E-DF08-4370-D8DD-B61F899AD82F}"/>
              </a:ext>
            </a:extLst>
          </p:cNvPr>
          <p:cNvSpPr/>
          <p:nvPr/>
        </p:nvSpPr>
        <p:spPr>
          <a:xfrm>
            <a:off x="16511159" y="7444621"/>
            <a:ext cx="785316" cy="785316"/>
          </a:xfrm>
          <a:prstGeom prst="rect">
            <a:avLst/>
          </a:prstGeom>
          <a:blipFill>
            <a:blip r:embed="rId3" cstate="print"/>
            <a:stretch>
              <a:fillRect/>
            </a:stretch>
          </a:blipFill>
        </p:spPr>
        <p:txBody>
          <a:bodyPr wrap="square" lIns="0" tIns="0" rIns="0" bIns="0" rtlCol="0"/>
          <a:lstStyle/>
          <a:p>
            <a:endParaRPr dirty="0">
              <a:latin typeface="DINPro" panose="020B0504020101020102" pitchFamily="34" charset="0"/>
            </a:endParaRPr>
          </a:p>
        </p:txBody>
      </p:sp>
      <p:sp>
        <p:nvSpPr>
          <p:cNvPr id="111" name="object 68">
            <a:extLst>
              <a:ext uri="{FF2B5EF4-FFF2-40B4-BE49-F238E27FC236}">
                <a16:creationId xmlns:a16="http://schemas.microsoft.com/office/drawing/2014/main" id="{BE72313F-B03B-BC8C-7EDE-40CAE6D45834}"/>
              </a:ext>
            </a:extLst>
          </p:cNvPr>
          <p:cNvSpPr txBox="1"/>
          <p:nvPr/>
        </p:nvSpPr>
        <p:spPr>
          <a:xfrm>
            <a:off x="3192870" y="5935328"/>
            <a:ext cx="1190725" cy="718145"/>
          </a:xfrm>
          <a:prstGeom prst="rect">
            <a:avLst/>
          </a:prstGeom>
        </p:spPr>
        <p:txBody>
          <a:bodyPr vert="horz" wrap="square" lIns="0" tIns="0" rIns="0" bIns="0" rtlCol="0">
            <a:spAutoFit/>
          </a:bodyPr>
          <a:lstStyle/>
          <a:p>
            <a:pPr marL="12700" marR="5080" algn="ctr" rtl="0">
              <a:lnSpc>
                <a:spcPts val="140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PASSAGES SOUDAINS D'ANIMAUX</a:t>
            </a:r>
          </a:p>
          <a:p>
            <a:pPr algn="ctr" rtl="0">
              <a:lnSpc>
                <a:spcPts val="136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(campagne)</a:t>
            </a:r>
          </a:p>
        </p:txBody>
      </p:sp>
      <p:sp>
        <p:nvSpPr>
          <p:cNvPr id="112" name="object 69">
            <a:extLst>
              <a:ext uri="{FF2B5EF4-FFF2-40B4-BE49-F238E27FC236}">
                <a16:creationId xmlns:a16="http://schemas.microsoft.com/office/drawing/2014/main" id="{B2DEEDC6-9D7D-92F5-229B-E1D30A398152}"/>
              </a:ext>
            </a:extLst>
          </p:cNvPr>
          <p:cNvSpPr/>
          <p:nvPr/>
        </p:nvSpPr>
        <p:spPr>
          <a:xfrm>
            <a:off x="3381043" y="5105938"/>
            <a:ext cx="784225" cy="695960"/>
          </a:xfrm>
          <a:custGeom>
            <a:avLst/>
            <a:gdLst/>
            <a:ahLst/>
            <a:cxnLst/>
            <a:rect l="l" t="t" r="r" b="b"/>
            <a:pathLst>
              <a:path w="784225" h="695960">
                <a:moveTo>
                  <a:pt x="379432" y="0"/>
                </a:moveTo>
                <a:lnTo>
                  <a:pt x="345800" y="19392"/>
                </a:lnTo>
                <a:lnTo>
                  <a:pt x="6773" y="603857"/>
                </a:lnTo>
                <a:lnTo>
                  <a:pt x="0" y="635870"/>
                </a:lnTo>
                <a:lnTo>
                  <a:pt x="2211" y="647960"/>
                </a:lnTo>
                <a:lnTo>
                  <a:pt x="24129" y="683467"/>
                </a:lnTo>
                <a:lnTo>
                  <a:pt x="61649" y="695462"/>
                </a:lnTo>
                <a:lnTo>
                  <a:pt x="721754" y="695462"/>
                </a:lnTo>
                <a:lnTo>
                  <a:pt x="759604" y="682847"/>
                </a:lnTo>
                <a:lnTo>
                  <a:pt x="782125" y="650339"/>
                </a:lnTo>
                <a:lnTo>
                  <a:pt x="784198" y="638229"/>
                </a:lnTo>
                <a:lnTo>
                  <a:pt x="783804" y="625943"/>
                </a:lnTo>
                <a:lnTo>
                  <a:pt x="780943" y="613796"/>
                </a:lnTo>
                <a:lnTo>
                  <a:pt x="775616" y="602103"/>
                </a:lnTo>
                <a:lnTo>
                  <a:pt x="763048" y="580387"/>
                </a:lnTo>
                <a:lnTo>
                  <a:pt x="153143" y="580387"/>
                </a:lnTo>
                <a:lnTo>
                  <a:pt x="391681" y="167247"/>
                </a:lnTo>
                <a:lnTo>
                  <a:pt x="523947" y="167247"/>
                </a:lnTo>
                <a:lnTo>
                  <a:pt x="440227" y="22588"/>
                </a:lnTo>
                <a:lnTo>
                  <a:pt x="432131" y="14365"/>
                </a:lnTo>
                <a:lnTo>
                  <a:pt x="422176" y="7840"/>
                </a:lnTo>
                <a:lnTo>
                  <a:pt x="410189" y="3168"/>
                </a:lnTo>
                <a:lnTo>
                  <a:pt x="395999" y="503"/>
                </a:lnTo>
                <a:lnTo>
                  <a:pt x="379432" y="0"/>
                </a:lnTo>
                <a:close/>
              </a:path>
              <a:path w="784225" h="695960">
                <a:moveTo>
                  <a:pt x="523947" y="167247"/>
                </a:moveTo>
                <a:lnTo>
                  <a:pt x="391681" y="167247"/>
                </a:lnTo>
                <a:lnTo>
                  <a:pt x="630207" y="580387"/>
                </a:lnTo>
                <a:lnTo>
                  <a:pt x="763048" y="580387"/>
                </a:lnTo>
                <a:lnTo>
                  <a:pt x="523947" y="167247"/>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113" name="object 70">
            <a:extLst>
              <a:ext uri="{FF2B5EF4-FFF2-40B4-BE49-F238E27FC236}">
                <a16:creationId xmlns:a16="http://schemas.microsoft.com/office/drawing/2014/main" id="{147CC572-05F3-49FD-7740-2E5231D152E0}"/>
              </a:ext>
            </a:extLst>
          </p:cNvPr>
          <p:cNvSpPr/>
          <p:nvPr/>
        </p:nvSpPr>
        <p:spPr>
          <a:xfrm>
            <a:off x="3436391" y="5161289"/>
            <a:ext cx="673100" cy="582930"/>
          </a:xfrm>
          <a:custGeom>
            <a:avLst/>
            <a:gdLst/>
            <a:ahLst/>
            <a:cxnLst/>
            <a:rect l="l" t="t" r="r" b="b"/>
            <a:pathLst>
              <a:path w="673100" h="582929">
                <a:moveTo>
                  <a:pt x="338188" y="0"/>
                </a:moveTo>
                <a:lnTo>
                  <a:pt x="334523" y="0"/>
                </a:lnTo>
                <a:lnTo>
                  <a:pt x="332251" y="3874"/>
                </a:lnTo>
                <a:lnTo>
                  <a:pt x="165429" y="292881"/>
                </a:lnTo>
                <a:lnTo>
                  <a:pt x="163157" y="296755"/>
                </a:lnTo>
                <a:lnTo>
                  <a:pt x="2219" y="575542"/>
                </a:lnTo>
                <a:lnTo>
                  <a:pt x="0" y="579416"/>
                </a:lnTo>
                <a:lnTo>
                  <a:pt x="1800" y="582589"/>
                </a:lnTo>
                <a:lnTo>
                  <a:pt x="670859" y="582589"/>
                </a:lnTo>
                <a:lnTo>
                  <a:pt x="672712" y="579416"/>
                </a:lnTo>
                <a:lnTo>
                  <a:pt x="670440" y="575542"/>
                </a:lnTo>
                <a:lnTo>
                  <a:pt x="503618" y="286535"/>
                </a:lnTo>
                <a:lnTo>
                  <a:pt x="501345" y="282661"/>
                </a:lnTo>
                <a:lnTo>
                  <a:pt x="340408" y="3874"/>
                </a:lnTo>
                <a:lnTo>
                  <a:pt x="338188"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14" name="object 71">
            <a:extLst>
              <a:ext uri="{FF2B5EF4-FFF2-40B4-BE49-F238E27FC236}">
                <a16:creationId xmlns:a16="http://schemas.microsoft.com/office/drawing/2014/main" id="{F29A680F-9DAD-9D5C-3DC9-0FA5B2927E6D}"/>
              </a:ext>
            </a:extLst>
          </p:cNvPr>
          <p:cNvSpPr/>
          <p:nvPr/>
        </p:nvSpPr>
        <p:spPr>
          <a:xfrm>
            <a:off x="3385210" y="5109861"/>
            <a:ext cx="775335" cy="687070"/>
          </a:xfrm>
          <a:custGeom>
            <a:avLst/>
            <a:gdLst/>
            <a:ahLst/>
            <a:cxnLst/>
            <a:rect l="l" t="t" r="r" b="b"/>
            <a:pathLst>
              <a:path w="775335" h="687070">
                <a:moveTo>
                  <a:pt x="380092" y="0"/>
                </a:moveTo>
                <a:lnTo>
                  <a:pt x="345747" y="17870"/>
                </a:lnTo>
                <a:lnTo>
                  <a:pt x="5320" y="604878"/>
                </a:lnTo>
                <a:lnTo>
                  <a:pt x="0" y="627025"/>
                </a:lnTo>
                <a:lnTo>
                  <a:pt x="1030" y="638997"/>
                </a:lnTo>
                <a:lnTo>
                  <a:pt x="20417" y="674013"/>
                </a:lnTo>
                <a:lnTo>
                  <a:pt x="57481" y="686881"/>
                </a:lnTo>
                <a:lnTo>
                  <a:pt x="717587" y="686881"/>
                </a:lnTo>
                <a:lnTo>
                  <a:pt x="753862" y="673129"/>
                </a:lnTo>
                <a:lnTo>
                  <a:pt x="775131" y="636707"/>
                </a:lnTo>
                <a:lnTo>
                  <a:pt x="775226" y="624434"/>
                </a:lnTo>
                <a:lnTo>
                  <a:pt x="772655" y="612251"/>
                </a:lnTo>
                <a:lnTo>
                  <a:pt x="767418" y="600527"/>
                </a:lnTo>
                <a:lnTo>
                  <a:pt x="756215" y="581125"/>
                </a:lnTo>
                <a:lnTo>
                  <a:pt x="140913" y="581125"/>
                </a:lnTo>
                <a:lnTo>
                  <a:pt x="387513" y="154007"/>
                </a:lnTo>
                <a:lnTo>
                  <a:pt x="509617" y="154007"/>
                </a:lnTo>
                <a:lnTo>
                  <a:pt x="436837" y="27949"/>
                </a:lnTo>
                <a:lnTo>
                  <a:pt x="429472" y="18155"/>
                </a:lnTo>
                <a:lnTo>
                  <a:pt x="420179" y="10278"/>
                </a:lnTo>
                <a:lnTo>
                  <a:pt x="408894" y="4503"/>
                </a:lnTo>
                <a:lnTo>
                  <a:pt x="395553" y="1015"/>
                </a:lnTo>
                <a:lnTo>
                  <a:pt x="380092" y="0"/>
                </a:lnTo>
                <a:close/>
              </a:path>
              <a:path w="775335" h="687070">
                <a:moveTo>
                  <a:pt x="509617" y="154007"/>
                </a:moveTo>
                <a:lnTo>
                  <a:pt x="387513" y="154007"/>
                </a:lnTo>
                <a:lnTo>
                  <a:pt x="634102" y="581125"/>
                </a:lnTo>
                <a:lnTo>
                  <a:pt x="756215" y="581125"/>
                </a:lnTo>
                <a:lnTo>
                  <a:pt x="509617" y="154007"/>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15" name="object 72">
            <a:extLst>
              <a:ext uri="{FF2B5EF4-FFF2-40B4-BE49-F238E27FC236}">
                <a16:creationId xmlns:a16="http://schemas.microsoft.com/office/drawing/2014/main" id="{B5A354BE-9A24-1CAA-5FC1-2EB5A5BA03B6}"/>
              </a:ext>
            </a:extLst>
          </p:cNvPr>
          <p:cNvSpPr/>
          <p:nvPr/>
        </p:nvSpPr>
        <p:spPr>
          <a:xfrm>
            <a:off x="3397750" y="5122284"/>
            <a:ext cx="751205" cy="662305"/>
          </a:xfrm>
          <a:custGeom>
            <a:avLst/>
            <a:gdLst/>
            <a:ahLst/>
            <a:cxnLst/>
            <a:rect l="l" t="t" r="r" b="b"/>
            <a:pathLst>
              <a:path w="751204" h="662304">
                <a:moveTo>
                  <a:pt x="367101" y="0"/>
                </a:moveTo>
                <a:lnTo>
                  <a:pt x="335707" y="22558"/>
                </a:lnTo>
                <a:lnTo>
                  <a:pt x="3419" y="598544"/>
                </a:lnTo>
                <a:lnTo>
                  <a:pt x="0" y="620599"/>
                </a:lnTo>
                <a:lnTo>
                  <a:pt x="3053" y="632979"/>
                </a:lnTo>
                <a:lnTo>
                  <a:pt x="9709" y="646346"/>
                </a:lnTo>
                <a:lnTo>
                  <a:pt x="19500" y="654959"/>
                </a:lnTo>
                <a:lnTo>
                  <a:pt x="31454" y="660382"/>
                </a:lnTo>
                <a:lnTo>
                  <a:pt x="44941" y="662267"/>
                </a:lnTo>
                <a:lnTo>
                  <a:pt x="705047" y="662267"/>
                </a:lnTo>
                <a:lnTo>
                  <a:pt x="739915" y="644485"/>
                </a:lnTo>
                <a:lnTo>
                  <a:pt x="750767" y="618276"/>
                </a:lnTo>
                <a:lnTo>
                  <a:pt x="749229" y="606017"/>
                </a:lnTo>
                <a:lnTo>
                  <a:pt x="744313" y="594196"/>
                </a:lnTo>
                <a:lnTo>
                  <a:pt x="736648" y="580918"/>
                </a:lnTo>
                <a:lnTo>
                  <a:pt x="107233" y="580918"/>
                </a:lnTo>
                <a:lnTo>
                  <a:pt x="374973" y="117184"/>
                </a:lnTo>
                <a:lnTo>
                  <a:pt x="468896" y="117184"/>
                </a:lnTo>
                <a:lnTo>
                  <a:pt x="413252" y="20824"/>
                </a:lnTo>
                <a:lnTo>
                  <a:pt x="405688" y="11770"/>
                </a:lnTo>
                <a:lnTo>
                  <a:pt x="395647" y="5089"/>
                </a:lnTo>
                <a:lnTo>
                  <a:pt x="382871" y="1069"/>
                </a:lnTo>
                <a:lnTo>
                  <a:pt x="367101" y="0"/>
                </a:lnTo>
                <a:close/>
              </a:path>
              <a:path w="751204" h="662304">
                <a:moveTo>
                  <a:pt x="468896" y="117184"/>
                </a:moveTo>
                <a:lnTo>
                  <a:pt x="374973" y="117184"/>
                </a:lnTo>
                <a:lnTo>
                  <a:pt x="642703" y="580918"/>
                </a:lnTo>
                <a:lnTo>
                  <a:pt x="736648" y="580918"/>
                </a:lnTo>
                <a:lnTo>
                  <a:pt x="468896" y="117184"/>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116" name="object 73">
            <a:extLst>
              <a:ext uri="{FF2B5EF4-FFF2-40B4-BE49-F238E27FC236}">
                <a16:creationId xmlns:a16="http://schemas.microsoft.com/office/drawing/2014/main" id="{B890FF32-E3AC-19B6-6823-2A0DC3E7E316}"/>
              </a:ext>
            </a:extLst>
          </p:cNvPr>
          <p:cNvSpPr/>
          <p:nvPr/>
        </p:nvSpPr>
        <p:spPr>
          <a:xfrm>
            <a:off x="3666392" y="5382187"/>
            <a:ext cx="294640" cy="304165"/>
          </a:xfrm>
          <a:custGeom>
            <a:avLst/>
            <a:gdLst/>
            <a:ahLst/>
            <a:cxnLst/>
            <a:rect l="l" t="t" r="r" b="b"/>
            <a:pathLst>
              <a:path w="294639" h="304164">
                <a:moveTo>
                  <a:pt x="253873" y="234547"/>
                </a:moveTo>
                <a:lnTo>
                  <a:pt x="219291" y="234547"/>
                </a:lnTo>
                <a:lnTo>
                  <a:pt x="230652" y="235594"/>
                </a:lnTo>
                <a:lnTo>
                  <a:pt x="231301" y="239783"/>
                </a:lnTo>
                <a:lnTo>
                  <a:pt x="256489" y="271195"/>
                </a:lnTo>
                <a:lnTo>
                  <a:pt x="275939" y="287949"/>
                </a:lnTo>
                <a:lnTo>
                  <a:pt x="279415" y="291090"/>
                </a:lnTo>
                <a:lnTo>
                  <a:pt x="282012" y="294231"/>
                </a:lnTo>
                <a:lnTo>
                  <a:pt x="285111" y="297373"/>
                </a:lnTo>
                <a:lnTo>
                  <a:pt x="287802" y="300514"/>
                </a:lnTo>
                <a:lnTo>
                  <a:pt x="292807" y="303655"/>
                </a:lnTo>
                <a:lnTo>
                  <a:pt x="293823" y="292137"/>
                </a:lnTo>
                <a:lnTo>
                  <a:pt x="294200" y="286902"/>
                </a:lnTo>
                <a:lnTo>
                  <a:pt x="292430" y="281666"/>
                </a:lnTo>
                <a:lnTo>
                  <a:pt x="290493" y="281666"/>
                </a:lnTo>
                <a:lnTo>
                  <a:pt x="288588" y="280619"/>
                </a:lnTo>
                <a:lnTo>
                  <a:pt x="260014" y="247112"/>
                </a:lnTo>
                <a:lnTo>
                  <a:pt x="254337" y="235594"/>
                </a:lnTo>
                <a:lnTo>
                  <a:pt x="253873" y="234547"/>
                </a:lnTo>
                <a:close/>
              </a:path>
              <a:path w="294639" h="304164">
                <a:moveTo>
                  <a:pt x="5790" y="170675"/>
                </a:moveTo>
                <a:lnTo>
                  <a:pt x="2774" y="174863"/>
                </a:lnTo>
                <a:lnTo>
                  <a:pt x="0" y="178005"/>
                </a:lnTo>
                <a:lnTo>
                  <a:pt x="1068" y="183240"/>
                </a:lnTo>
                <a:lnTo>
                  <a:pt x="2921" y="186381"/>
                </a:lnTo>
                <a:lnTo>
                  <a:pt x="4816" y="190570"/>
                </a:lnTo>
                <a:lnTo>
                  <a:pt x="8062" y="192664"/>
                </a:lnTo>
                <a:lnTo>
                  <a:pt x="32438" y="228265"/>
                </a:lnTo>
                <a:lnTo>
                  <a:pt x="39674" y="233500"/>
                </a:lnTo>
                <a:lnTo>
                  <a:pt x="43516" y="234547"/>
                </a:lnTo>
                <a:lnTo>
                  <a:pt x="51359" y="234547"/>
                </a:lnTo>
                <a:lnTo>
                  <a:pt x="57841" y="237689"/>
                </a:lnTo>
                <a:lnTo>
                  <a:pt x="61547" y="239783"/>
                </a:lnTo>
                <a:lnTo>
                  <a:pt x="69149" y="239783"/>
                </a:lnTo>
                <a:lnTo>
                  <a:pt x="66333" y="234547"/>
                </a:lnTo>
                <a:lnTo>
                  <a:pt x="65495" y="232453"/>
                </a:lnTo>
                <a:lnTo>
                  <a:pt x="65212" y="231406"/>
                </a:lnTo>
                <a:lnTo>
                  <a:pt x="62063" y="227218"/>
                </a:lnTo>
                <a:lnTo>
                  <a:pt x="57191" y="227218"/>
                </a:lnTo>
                <a:lnTo>
                  <a:pt x="51129" y="226171"/>
                </a:lnTo>
                <a:lnTo>
                  <a:pt x="48574" y="225124"/>
                </a:lnTo>
                <a:lnTo>
                  <a:pt x="47181" y="224076"/>
                </a:lnTo>
                <a:lnTo>
                  <a:pt x="45380" y="221982"/>
                </a:lnTo>
                <a:lnTo>
                  <a:pt x="44815" y="219888"/>
                </a:lnTo>
                <a:lnTo>
                  <a:pt x="43433" y="217794"/>
                </a:lnTo>
                <a:lnTo>
                  <a:pt x="39904" y="212558"/>
                </a:lnTo>
                <a:lnTo>
                  <a:pt x="36888" y="207323"/>
                </a:lnTo>
                <a:lnTo>
                  <a:pt x="29758" y="197899"/>
                </a:lnTo>
                <a:lnTo>
                  <a:pt x="29433" y="193711"/>
                </a:lnTo>
                <a:lnTo>
                  <a:pt x="144990" y="193711"/>
                </a:lnTo>
                <a:lnTo>
                  <a:pt x="148005" y="191617"/>
                </a:lnTo>
                <a:lnTo>
                  <a:pt x="153377" y="188475"/>
                </a:lnTo>
                <a:lnTo>
                  <a:pt x="223783" y="188475"/>
                </a:lnTo>
                <a:lnTo>
                  <a:pt x="224162" y="181146"/>
                </a:lnTo>
                <a:lnTo>
                  <a:pt x="52239" y="181146"/>
                </a:lnTo>
                <a:lnTo>
                  <a:pt x="42176" y="180099"/>
                </a:lnTo>
                <a:lnTo>
                  <a:pt x="36239" y="178005"/>
                </a:lnTo>
                <a:lnTo>
                  <a:pt x="24889" y="176957"/>
                </a:lnTo>
                <a:lnTo>
                  <a:pt x="19926" y="175910"/>
                </a:lnTo>
                <a:lnTo>
                  <a:pt x="5790" y="170675"/>
                </a:lnTo>
                <a:close/>
              </a:path>
              <a:path w="294639" h="304164">
                <a:moveTo>
                  <a:pt x="223783" y="188475"/>
                </a:moveTo>
                <a:lnTo>
                  <a:pt x="153377" y="188475"/>
                </a:lnTo>
                <a:lnTo>
                  <a:pt x="157827" y="193711"/>
                </a:lnTo>
                <a:lnTo>
                  <a:pt x="158571" y="196852"/>
                </a:lnTo>
                <a:lnTo>
                  <a:pt x="161398" y="202088"/>
                </a:lnTo>
                <a:lnTo>
                  <a:pt x="163387" y="204182"/>
                </a:lnTo>
                <a:lnTo>
                  <a:pt x="165387" y="207323"/>
                </a:lnTo>
                <a:lnTo>
                  <a:pt x="169596" y="212558"/>
                </a:lnTo>
                <a:lnTo>
                  <a:pt x="173492" y="217794"/>
                </a:lnTo>
                <a:lnTo>
                  <a:pt x="182741" y="225124"/>
                </a:lnTo>
                <a:lnTo>
                  <a:pt x="193933" y="231406"/>
                </a:lnTo>
                <a:lnTo>
                  <a:pt x="206035" y="235594"/>
                </a:lnTo>
                <a:lnTo>
                  <a:pt x="212611" y="236642"/>
                </a:lnTo>
                <a:lnTo>
                  <a:pt x="219291" y="234547"/>
                </a:lnTo>
                <a:lnTo>
                  <a:pt x="253873" y="234547"/>
                </a:lnTo>
                <a:lnTo>
                  <a:pt x="251552" y="229312"/>
                </a:lnTo>
                <a:lnTo>
                  <a:pt x="249887" y="221982"/>
                </a:lnTo>
                <a:lnTo>
                  <a:pt x="238903" y="211511"/>
                </a:lnTo>
                <a:lnTo>
                  <a:pt x="232223" y="208370"/>
                </a:lnTo>
                <a:lnTo>
                  <a:pt x="223930" y="195805"/>
                </a:lnTo>
                <a:lnTo>
                  <a:pt x="223783" y="188475"/>
                </a:lnTo>
                <a:close/>
              </a:path>
              <a:path w="294639" h="304164">
                <a:moveTo>
                  <a:pt x="61275" y="226171"/>
                </a:moveTo>
                <a:lnTo>
                  <a:pt x="57191" y="227218"/>
                </a:lnTo>
                <a:lnTo>
                  <a:pt x="62063" y="227218"/>
                </a:lnTo>
                <a:lnTo>
                  <a:pt x="61275" y="226171"/>
                </a:lnTo>
                <a:close/>
              </a:path>
              <a:path w="294639" h="304164">
                <a:moveTo>
                  <a:pt x="80186" y="193711"/>
                </a:moveTo>
                <a:lnTo>
                  <a:pt x="32438" y="193711"/>
                </a:lnTo>
                <a:lnTo>
                  <a:pt x="37360" y="194758"/>
                </a:lnTo>
                <a:lnTo>
                  <a:pt x="40459" y="196852"/>
                </a:lnTo>
                <a:lnTo>
                  <a:pt x="47694" y="198946"/>
                </a:lnTo>
                <a:lnTo>
                  <a:pt x="51171" y="201040"/>
                </a:lnTo>
                <a:lnTo>
                  <a:pt x="56500" y="202088"/>
                </a:lnTo>
                <a:lnTo>
                  <a:pt x="58029" y="202088"/>
                </a:lnTo>
                <a:lnTo>
                  <a:pt x="60951" y="203135"/>
                </a:lnTo>
                <a:lnTo>
                  <a:pt x="65170" y="203135"/>
                </a:lnTo>
                <a:lnTo>
                  <a:pt x="68877" y="204182"/>
                </a:lnTo>
                <a:lnTo>
                  <a:pt x="73233" y="204182"/>
                </a:lnTo>
                <a:lnTo>
                  <a:pt x="76196" y="202088"/>
                </a:lnTo>
                <a:lnTo>
                  <a:pt x="76615" y="199993"/>
                </a:lnTo>
                <a:lnTo>
                  <a:pt x="80186" y="193711"/>
                </a:lnTo>
                <a:close/>
              </a:path>
              <a:path w="294639" h="304164">
                <a:moveTo>
                  <a:pt x="144990" y="193711"/>
                </a:moveTo>
                <a:lnTo>
                  <a:pt x="80186" y="193711"/>
                </a:lnTo>
                <a:lnTo>
                  <a:pt x="86625" y="198946"/>
                </a:lnTo>
                <a:lnTo>
                  <a:pt x="95422" y="202088"/>
                </a:lnTo>
                <a:lnTo>
                  <a:pt x="107374" y="204182"/>
                </a:lnTo>
                <a:lnTo>
                  <a:pt x="121484" y="203135"/>
                </a:lnTo>
                <a:lnTo>
                  <a:pt x="133684" y="199993"/>
                </a:lnTo>
                <a:lnTo>
                  <a:pt x="144990" y="193711"/>
                </a:lnTo>
                <a:close/>
              </a:path>
              <a:path w="294639" h="304164">
                <a:moveTo>
                  <a:pt x="70852" y="86908"/>
                </a:moveTo>
                <a:lnTo>
                  <a:pt x="33978" y="86908"/>
                </a:lnTo>
                <a:lnTo>
                  <a:pt x="36710" y="87955"/>
                </a:lnTo>
                <a:lnTo>
                  <a:pt x="38700" y="89002"/>
                </a:lnTo>
                <a:lnTo>
                  <a:pt x="44082" y="102614"/>
                </a:lnTo>
                <a:lnTo>
                  <a:pt x="45136" y="107850"/>
                </a:lnTo>
                <a:lnTo>
                  <a:pt x="48112" y="120415"/>
                </a:lnTo>
                <a:lnTo>
                  <a:pt x="51820" y="131933"/>
                </a:lnTo>
                <a:lnTo>
                  <a:pt x="53673" y="137168"/>
                </a:lnTo>
                <a:lnTo>
                  <a:pt x="55851" y="142404"/>
                </a:lnTo>
                <a:lnTo>
                  <a:pt x="56825" y="148686"/>
                </a:lnTo>
                <a:lnTo>
                  <a:pt x="57652" y="152874"/>
                </a:lnTo>
                <a:lnTo>
                  <a:pt x="57799" y="157063"/>
                </a:lnTo>
                <a:lnTo>
                  <a:pt x="58165" y="162298"/>
                </a:lnTo>
                <a:lnTo>
                  <a:pt x="58584" y="166487"/>
                </a:lnTo>
                <a:lnTo>
                  <a:pt x="59694" y="171722"/>
                </a:lnTo>
                <a:lnTo>
                  <a:pt x="58312" y="175910"/>
                </a:lnTo>
                <a:lnTo>
                  <a:pt x="56919" y="181146"/>
                </a:lnTo>
                <a:lnTo>
                  <a:pt x="224162" y="181146"/>
                </a:lnTo>
                <a:lnTo>
                  <a:pt x="224432" y="175910"/>
                </a:lnTo>
                <a:lnTo>
                  <a:pt x="223050" y="173816"/>
                </a:lnTo>
                <a:lnTo>
                  <a:pt x="182256" y="150780"/>
                </a:lnTo>
                <a:lnTo>
                  <a:pt x="178340" y="149733"/>
                </a:lnTo>
                <a:lnTo>
                  <a:pt x="144016" y="149733"/>
                </a:lnTo>
                <a:lnTo>
                  <a:pt x="130530" y="147639"/>
                </a:lnTo>
                <a:lnTo>
                  <a:pt x="93672" y="127744"/>
                </a:lnTo>
                <a:lnTo>
                  <a:pt x="77966" y="103661"/>
                </a:lnTo>
                <a:lnTo>
                  <a:pt x="75599" y="97379"/>
                </a:lnTo>
                <a:lnTo>
                  <a:pt x="73421" y="91096"/>
                </a:lnTo>
                <a:lnTo>
                  <a:pt x="70852" y="86908"/>
                </a:lnTo>
                <a:close/>
              </a:path>
              <a:path w="294639" h="304164">
                <a:moveTo>
                  <a:pt x="174424" y="148686"/>
                </a:moveTo>
                <a:lnTo>
                  <a:pt x="158424" y="148686"/>
                </a:lnTo>
                <a:lnTo>
                  <a:pt x="151105" y="149733"/>
                </a:lnTo>
                <a:lnTo>
                  <a:pt x="178340" y="149733"/>
                </a:lnTo>
                <a:lnTo>
                  <a:pt x="174424" y="148686"/>
                </a:lnTo>
                <a:close/>
              </a:path>
              <a:path w="294639" h="304164">
                <a:moveTo>
                  <a:pt x="17653" y="68060"/>
                </a:moveTo>
                <a:lnTo>
                  <a:pt x="9591" y="71202"/>
                </a:lnTo>
                <a:lnTo>
                  <a:pt x="12931" y="76437"/>
                </a:lnTo>
                <a:lnTo>
                  <a:pt x="12784" y="79578"/>
                </a:lnTo>
                <a:lnTo>
                  <a:pt x="12701" y="83767"/>
                </a:lnTo>
                <a:lnTo>
                  <a:pt x="14784" y="86908"/>
                </a:lnTo>
                <a:lnTo>
                  <a:pt x="20805" y="87955"/>
                </a:lnTo>
                <a:lnTo>
                  <a:pt x="22617" y="87955"/>
                </a:lnTo>
                <a:lnTo>
                  <a:pt x="26836" y="86908"/>
                </a:lnTo>
                <a:lnTo>
                  <a:pt x="70852" y="86908"/>
                </a:lnTo>
                <a:lnTo>
                  <a:pt x="69568" y="84814"/>
                </a:lnTo>
                <a:lnTo>
                  <a:pt x="69851" y="78531"/>
                </a:lnTo>
                <a:lnTo>
                  <a:pt x="70175" y="72249"/>
                </a:lnTo>
                <a:lnTo>
                  <a:pt x="71450" y="71202"/>
                </a:lnTo>
                <a:lnTo>
                  <a:pt x="21643" y="71202"/>
                </a:lnTo>
                <a:lnTo>
                  <a:pt x="17653" y="68060"/>
                </a:lnTo>
                <a:close/>
              </a:path>
              <a:path w="294639" h="304164">
                <a:moveTo>
                  <a:pt x="63820" y="31412"/>
                </a:moveTo>
                <a:lnTo>
                  <a:pt x="63589" y="32459"/>
                </a:lnTo>
                <a:lnTo>
                  <a:pt x="62762" y="33506"/>
                </a:lnTo>
                <a:lnTo>
                  <a:pt x="62249" y="36648"/>
                </a:lnTo>
                <a:lnTo>
                  <a:pt x="62479" y="38742"/>
                </a:lnTo>
                <a:lnTo>
                  <a:pt x="62479" y="43977"/>
                </a:lnTo>
                <a:lnTo>
                  <a:pt x="63170" y="47118"/>
                </a:lnTo>
                <a:lnTo>
                  <a:pt x="63034" y="51307"/>
                </a:lnTo>
                <a:lnTo>
                  <a:pt x="63683" y="53401"/>
                </a:lnTo>
                <a:lnTo>
                  <a:pt x="61600" y="54448"/>
                </a:lnTo>
                <a:lnTo>
                  <a:pt x="59558" y="54448"/>
                </a:lnTo>
                <a:lnTo>
                  <a:pt x="56919" y="55495"/>
                </a:lnTo>
                <a:lnTo>
                  <a:pt x="52511" y="55495"/>
                </a:lnTo>
                <a:lnTo>
                  <a:pt x="51401" y="56542"/>
                </a:lnTo>
                <a:lnTo>
                  <a:pt x="44166" y="56542"/>
                </a:lnTo>
                <a:lnTo>
                  <a:pt x="38564" y="58636"/>
                </a:lnTo>
                <a:lnTo>
                  <a:pt x="38281" y="60731"/>
                </a:lnTo>
                <a:lnTo>
                  <a:pt x="33370" y="65966"/>
                </a:lnTo>
                <a:lnTo>
                  <a:pt x="29758" y="69107"/>
                </a:lnTo>
                <a:lnTo>
                  <a:pt x="21643" y="71202"/>
                </a:lnTo>
                <a:lnTo>
                  <a:pt x="71450" y="71202"/>
                </a:lnTo>
                <a:lnTo>
                  <a:pt x="75275" y="68060"/>
                </a:lnTo>
                <a:lnTo>
                  <a:pt x="78845" y="62825"/>
                </a:lnTo>
                <a:lnTo>
                  <a:pt x="79494" y="62825"/>
                </a:lnTo>
                <a:lnTo>
                  <a:pt x="81714" y="59684"/>
                </a:lnTo>
                <a:lnTo>
                  <a:pt x="72961" y="59684"/>
                </a:lnTo>
                <a:lnTo>
                  <a:pt x="70311" y="58636"/>
                </a:lnTo>
                <a:lnTo>
                  <a:pt x="70351" y="55495"/>
                </a:lnTo>
                <a:lnTo>
                  <a:pt x="56919" y="55495"/>
                </a:lnTo>
                <a:lnTo>
                  <a:pt x="55390" y="54448"/>
                </a:lnTo>
                <a:lnTo>
                  <a:pt x="70364" y="54448"/>
                </a:lnTo>
                <a:lnTo>
                  <a:pt x="71285" y="53401"/>
                </a:lnTo>
                <a:lnTo>
                  <a:pt x="73557" y="49213"/>
                </a:lnTo>
                <a:lnTo>
                  <a:pt x="75599" y="47118"/>
                </a:lnTo>
                <a:lnTo>
                  <a:pt x="80144" y="43977"/>
                </a:lnTo>
                <a:lnTo>
                  <a:pt x="82740" y="41883"/>
                </a:lnTo>
                <a:lnTo>
                  <a:pt x="87327" y="40836"/>
                </a:lnTo>
                <a:lnTo>
                  <a:pt x="69338" y="40836"/>
                </a:lnTo>
                <a:lnTo>
                  <a:pt x="66699" y="38742"/>
                </a:lnTo>
                <a:lnTo>
                  <a:pt x="64615" y="37695"/>
                </a:lnTo>
                <a:lnTo>
                  <a:pt x="63589" y="33506"/>
                </a:lnTo>
                <a:lnTo>
                  <a:pt x="63820" y="31412"/>
                </a:lnTo>
                <a:close/>
              </a:path>
              <a:path w="294639" h="304164">
                <a:moveTo>
                  <a:pt x="80049" y="57589"/>
                </a:moveTo>
                <a:lnTo>
                  <a:pt x="76248" y="58636"/>
                </a:lnTo>
                <a:lnTo>
                  <a:pt x="72961" y="59684"/>
                </a:lnTo>
                <a:lnTo>
                  <a:pt x="81714" y="59684"/>
                </a:lnTo>
                <a:lnTo>
                  <a:pt x="80971" y="58636"/>
                </a:lnTo>
                <a:lnTo>
                  <a:pt x="80049" y="57589"/>
                </a:lnTo>
                <a:close/>
              </a:path>
              <a:path w="294639" h="304164">
                <a:moveTo>
                  <a:pt x="78615" y="19894"/>
                </a:moveTo>
                <a:lnTo>
                  <a:pt x="76845" y="21988"/>
                </a:lnTo>
                <a:lnTo>
                  <a:pt x="77076" y="26177"/>
                </a:lnTo>
                <a:lnTo>
                  <a:pt x="77683" y="28271"/>
                </a:lnTo>
                <a:lnTo>
                  <a:pt x="78049" y="30365"/>
                </a:lnTo>
                <a:lnTo>
                  <a:pt x="78332" y="31412"/>
                </a:lnTo>
                <a:lnTo>
                  <a:pt x="78196" y="33506"/>
                </a:lnTo>
                <a:lnTo>
                  <a:pt x="78049" y="34553"/>
                </a:lnTo>
                <a:lnTo>
                  <a:pt x="75369" y="36648"/>
                </a:lnTo>
                <a:lnTo>
                  <a:pt x="69338" y="40836"/>
                </a:lnTo>
                <a:lnTo>
                  <a:pt x="87327" y="40836"/>
                </a:lnTo>
                <a:lnTo>
                  <a:pt x="89222" y="39789"/>
                </a:lnTo>
                <a:lnTo>
                  <a:pt x="92468" y="38742"/>
                </a:lnTo>
                <a:lnTo>
                  <a:pt x="93578" y="38742"/>
                </a:lnTo>
                <a:lnTo>
                  <a:pt x="96876" y="36648"/>
                </a:lnTo>
                <a:lnTo>
                  <a:pt x="98122" y="35601"/>
                </a:lnTo>
                <a:lnTo>
                  <a:pt x="93400" y="35601"/>
                </a:lnTo>
                <a:lnTo>
                  <a:pt x="93211" y="32459"/>
                </a:lnTo>
                <a:lnTo>
                  <a:pt x="95201" y="31412"/>
                </a:lnTo>
                <a:lnTo>
                  <a:pt x="95997" y="30365"/>
                </a:lnTo>
                <a:lnTo>
                  <a:pt x="98499" y="28271"/>
                </a:lnTo>
                <a:lnTo>
                  <a:pt x="100258" y="25130"/>
                </a:lnTo>
                <a:lnTo>
                  <a:pt x="83065" y="25130"/>
                </a:lnTo>
                <a:lnTo>
                  <a:pt x="80374" y="24083"/>
                </a:lnTo>
                <a:lnTo>
                  <a:pt x="79589" y="24083"/>
                </a:lnTo>
                <a:lnTo>
                  <a:pt x="79170" y="23035"/>
                </a:lnTo>
                <a:lnTo>
                  <a:pt x="78929" y="23035"/>
                </a:lnTo>
                <a:lnTo>
                  <a:pt x="78290" y="20941"/>
                </a:lnTo>
                <a:lnTo>
                  <a:pt x="78615" y="19894"/>
                </a:lnTo>
                <a:close/>
              </a:path>
              <a:path w="294639" h="304164">
                <a:moveTo>
                  <a:pt x="99379" y="34553"/>
                </a:moveTo>
                <a:lnTo>
                  <a:pt x="95578" y="34553"/>
                </a:lnTo>
                <a:lnTo>
                  <a:pt x="93400" y="35601"/>
                </a:lnTo>
                <a:lnTo>
                  <a:pt x="99002" y="35601"/>
                </a:lnTo>
                <a:lnTo>
                  <a:pt x="99379" y="34553"/>
                </a:lnTo>
                <a:close/>
              </a:path>
              <a:path w="294639" h="304164">
                <a:moveTo>
                  <a:pt x="100907" y="32459"/>
                </a:moveTo>
                <a:lnTo>
                  <a:pt x="99651" y="33506"/>
                </a:lnTo>
                <a:lnTo>
                  <a:pt x="98216" y="34553"/>
                </a:lnTo>
                <a:lnTo>
                  <a:pt x="99609" y="34553"/>
                </a:lnTo>
                <a:lnTo>
                  <a:pt x="100489" y="33506"/>
                </a:lnTo>
                <a:lnTo>
                  <a:pt x="101326" y="33506"/>
                </a:lnTo>
                <a:lnTo>
                  <a:pt x="100907" y="32459"/>
                </a:lnTo>
                <a:close/>
              </a:path>
              <a:path w="294639" h="304164">
                <a:moveTo>
                  <a:pt x="86814" y="12565"/>
                </a:moveTo>
                <a:lnTo>
                  <a:pt x="85337" y="12565"/>
                </a:lnTo>
                <a:lnTo>
                  <a:pt x="86489" y="14659"/>
                </a:lnTo>
                <a:lnTo>
                  <a:pt x="87191" y="16753"/>
                </a:lnTo>
                <a:lnTo>
                  <a:pt x="86583" y="19894"/>
                </a:lnTo>
                <a:lnTo>
                  <a:pt x="86301" y="20941"/>
                </a:lnTo>
                <a:lnTo>
                  <a:pt x="85892" y="21988"/>
                </a:lnTo>
                <a:lnTo>
                  <a:pt x="85337" y="23035"/>
                </a:lnTo>
                <a:lnTo>
                  <a:pt x="84541" y="25130"/>
                </a:lnTo>
                <a:lnTo>
                  <a:pt x="90520" y="25130"/>
                </a:lnTo>
                <a:lnTo>
                  <a:pt x="90196" y="24083"/>
                </a:lnTo>
                <a:lnTo>
                  <a:pt x="90101" y="21988"/>
                </a:lnTo>
                <a:lnTo>
                  <a:pt x="90384" y="21988"/>
                </a:lnTo>
                <a:lnTo>
                  <a:pt x="90573" y="19894"/>
                </a:lnTo>
                <a:lnTo>
                  <a:pt x="90342" y="19894"/>
                </a:lnTo>
                <a:lnTo>
                  <a:pt x="90060" y="17800"/>
                </a:lnTo>
                <a:lnTo>
                  <a:pt x="89871" y="17800"/>
                </a:lnTo>
                <a:lnTo>
                  <a:pt x="89641" y="16753"/>
                </a:lnTo>
                <a:lnTo>
                  <a:pt x="89505" y="16753"/>
                </a:lnTo>
                <a:lnTo>
                  <a:pt x="89128" y="15706"/>
                </a:lnTo>
                <a:lnTo>
                  <a:pt x="88803" y="15706"/>
                </a:lnTo>
                <a:lnTo>
                  <a:pt x="88573" y="14659"/>
                </a:lnTo>
                <a:lnTo>
                  <a:pt x="88300" y="14659"/>
                </a:lnTo>
                <a:lnTo>
                  <a:pt x="87976" y="13612"/>
                </a:lnTo>
                <a:lnTo>
                  <a:pt x="87327" y="13612"/>
                </a:lnTo>
                <a:lnTo>
                  <a:pt x="86814" y="12565"/>
                </a:lnTo>
                <a:close/>
              </a:path>
              <a:path w="294639" h="304164">
                <a:moveTo>
                  <a:pt x="101881" y="3141"/>
                </a:moveTo>
                <a:lnTo>
                  <a:pt x="91913" y="25130"/>
                </a:lnTo>
                <a:lnTo>
                  <a:pt x="100258" y="25130"/>
                </a:lnTo>
                <a:lnTo>
                  <a:pt x="103640" y="17800"/>
                </a:lnTo>
                <a:lnTo>
                  <a:pt x="106279" y="13612"/>
                </a:lnTo>
                <a:lnTo>
                  <a:pt x="107699" y="10470"/>
                </a:lnTo>
                <a:lnTo>
                  <a:pt x="103043" y="10470"/>
                </a:lnTo>
                <a:lnTo>
                  <a:pt x="103316" y="8376"/>
                </a:lnTo>
                <a:lnTo>
                  <a:pt x="103180" y="6282"/>
                </a:lnTo>
                <a:lnTo>
                  <a:pt x="101787" y="5235"/>
                </a:lnTo>
                <a:lnTo>
                  <a:pt x="101881" y="3141"/>
                </a:lnTo>
                <a:close/>
              </a:path>
              <a:path w="294639" h="304164">
                <a:moveTo>
                  <a:pt x="109679" y="1047"/>
                </a:moveTo>
                <a:lnTo>
                  <a:pt x="109295" y="1047"/>
                </a:lnTo>
                <a:lnTo>
                  <a:pt x="109253" y="2094"/>
                </a:lnTo>
                <a:lnTo>
                  <a:pt x="109106" y="3141"/>
                </a:lnTo>
                <a:lnTo>
                  <a:pt x="108970" y="3141"/>
                </a:lnTo>
                <a:lnTo>
                  <a:pt x="108740" y="4188"/>
                </a:lnTo>
                <a:lnTo>
                  <a:pt x="108279" y="5235"/>
                </a:lnTo>
                <a:lnTo>
                  <a:pt x="107117" y="6282"/>
                </a:lnTo>
                <a:lnTo>
                  <a:pt x="106237" y="7329"/>
                </a:lnTo>
                <a:lnTo>
                  <a:pt x="105536" y="8376"/>
                </a:lnTo>
                <a:lnTo>
                  <a:pt x="105169" y="8376"/>
                </a:lnTo>
                <a:lnTo>
                  <a:pt x="104331" y="9423"/>
                </a:lnTo>
                <a:lnTo>
                  <a:pt x="103043" y="10470"/>
                </a:lnTo>
                <a:lnTo>
                  <a:pt x="107699" y="10470"/>
                </a:lnTo>
                <a:lnTo>
                  <a:pt x="108645" y="8376"/>
                </a:lnTo>
                <a:lnTo>
                  <a:pt x="110080" y="6282"/>
                </a:lnTo>
                <a:lnTo>
                  <a:pt x="109986" y="3141"/>
                </a:lnTo>
                <a:lnTo>
                  <a:pt x="109679" y="1047"/>
                </a:lnTo>
                <a:close/>
              </a:path>
              <a:path w="294639" h="304164">
                <a:moveTo>
                  <a:pt x="109525" y="0"/>
                </a:moveTo>
                <a:lnTo>
                  <a:pt x="109619" y="1047"/>
                </a:lnTo>
                <a:lnTo>
                  <a:pt x="109525"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17" name="object 74">
            <a:extLst>
              <a:ext uri="{FF2B5EF4-FFF2-40B4-BE49-F238E27FC236}">
                <a16:creationId xmlns:a16="http://schemas.microsoft.com/office/drawing/2014/main" id="{245BE51A-7821-8D0A-972A-1807934DB02E}"/>
              </a:ext>
            </a:extLst>
          </p:cNvPr>
          <p:cNvSpPr txBox="1"/>
          <p:nvPr/>
        </p:nvSpPr>
        <p:spPr>
          <a:xfrm>
            <a:off x="8131376" y="8554443"/>
            <a:ext cx="1261487" cy="359073"/>
          </a:xfrm>
          <a:prstGeom prst="rect">
            <a:avLst/>
          </a:prstGeom>
        </p:spPr>
        <p:txBody>
          <a:bodyPr vert="horz" wrap="square" lIns="0" tIns="0" rIns="0" bIns="0" rtlCol="0">
            <a:spAutoFit/>
          </a:bodyPr>
          <a:lstStyle/>
          <a:p>
            <a:pPr marL="12700" marR="5080" algn="l" rtl="0">
              <a:lnSpc>
                <a:spcPts val="1400"/>
              </a:lnSpc>
            </a:pPr>
            <a:r>
              <a:rPr lang="fr" sz="1200" b="0" i="0" u="none" spc="30" baseline="0" dirty="0">
                <a:latin typeface="DINPro-Light" panose="020B0504020101010102" pitchFamily="34" charset="0"/>
                <a:ea typeface="DINPro-Light" panose="020B0504020101010102" pitchFamily="34" charset="0"/>
                <a:cs typeface="DINPro-Light" panose="020B0504020101010102" pitchFamily="34" charset="0"/>
              </a:rPr>
              <a:t>PASSAGE DE 2 VOIES À 1 VOIE</a:t>
            </a:r>
          </a:p>
        </p:txBody>
      </p:sp>
      <p:sp>
        <p:nvSpPr>
          <p:cNvPr id="118" name="object 75">
            <a:extLst>
              <a:ext uri="{FF2B5EF4-FFF2-40B4-BE49-F238E27FC236}">
                <a16:creationId xmlns:a16="http://schemas.microsoft.com/office/drawing/2014/main" id="{5CCA2FD0-1E96-3F4D-BC40-34CE0BAE5F34}"/>
              </a:ext>
            </a:extLst>
          </p:cNvPr>
          <p:cNvSpPr/>
          <p:nvPr/>
        </p:nvSpPr>
        <p:spPr>
          <a:xfrm>
            <a:off x="7303787" y="8391365"/>
            <a:ext cx="784225" cy="698500"/>
          </a:xfrm>
          <a:custGeom>
            <a:avLst/>
            <a:gdLst/>
            <a:ahLst/>
            <a:cxnLst/>
            <a:rect l="l" t="t" r="r" b="b"/>
            <a:pathLst>
              <a:path w="784225" h="698500">
                <a:moveTo>
                  <a:pt x="384143" y="0"/>
                </a:moveTo>
                <a:lnTo>
                  <a:pt x="350380" y="19137"/>
                </a:lnTo>
                <a:lnTo>
                  <a:pt x="6984" y="601079"/>
                </a:lnTo>
                <a:lnTo>
                  <a:pt x="0" y="633019"/>
                </a:lnTo>
                <a:lnTo>
                  <a:pt x="2125" y="645116"/>
                </a:lnTo>
                <a:lnTo>
                  <a:pt x="23757" y="680761"/>
                </a:lnTo>
                <a:lnTo>
                  <a:pt x="61186" y="693058"/>
                </a:lnTo>
                <a:lnTo>
                  <a:pt x="721794" y="697989"/>
                </a:lnTo>
                <a:lnTo>
                  <a:pt x="722988" y="697979"/>
                </a:lnTo>
                <a:lnTo>
                  <a:pt x="759314" y="685626"/>
                </a:lnTo>
                <a:lnTo>
                  <a:pt x="781989" y="653349"/>
                </a:lnTo>
                <a:lnTo>
                  <a:pt x="784169" y="641245"/>
                </a:lnTo>
                <a:lnTo>
                  <a:pt x="783875" y="628944"/>
                </a:lnTo>
                <a:lnTo>
                  <a:pt x="781108" y="616766"/>
                </a:lnTo>
                <a:lnTo>
                  <a:pt x="775866" y="605029"/>
                </a:lnTo>
                <a:lnTo>
                  <a:pt x="762892" y="582223"/>
                </a:lnTo>
                <a:lnTo>
                  <a:pt x="630624" y="582223"/>
                </a:lnTo>
                <a:lnTo>
                  <a:pt x="153560" y="578684"/>
                </a:lnTo>
                <a:lnTo>
                  <a:pt x="395197" y="167325"/>
                </a:lnTo>
                <a:lnTo>
                  <a:pt x="526871" y="167325"/>
                </a:lnTo>
                <a:lnTo>
                  <a:pt x="444808" y="23068"/>
                </a:lnTo>
                <a:lnTo>
                  <a:pt x="436690" y="14774"/>
                </a:lnTo>
                <a:lnTo>
                  <a:pt x="426680" y="8139"/>
                </a:lnTo>
                <a:lnTo>
                  <a:pt x="414663" y="3345"/>
                </a:lnTo>
                <a:lnTo>
                  <a:pt x="400523" y="572"/>
                </a:lnTo>
                <a:lnTo>
                  <a:pt x="384143" y="0"/>
                </a:lnTo>
                <a:close/>
              </a:path>
              <a:path w="784225" h="698500">
                <a:moveTo>
                  <a:pt x="526871" y="167325"/>
                </a:moveTo>
                <a:lnTo>
                  <a:pt x="395197" y="167325"/>
                </a:lnTo>
                <a:lnTo>
                  <a:pt x="630624" y="582223"/>
                </a:lnTo>
                <a:lnTo>
                  <a:pt x="762892" y="582223"/>
                </a:lnTo>
                <a:lnTo>
                  <a:pt x="526871" y="167325"/>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119" name="object 76">
            <a:extLst>
              <a:ext uri="{FF2B5EF4-FFF2-40B4-BE49-F238E27FC236}">
                <a16:creationId xmlns:a16="http://schemas.microsoft.com/office/drawing/2014/main" id="{94788672-CF62-ACB7-E85A-687C91E6AC7A}"/>
              </a:ext>
            </a:extLst>
          </p:cNvPr>
          <p:cNvSpPr/>
          <p:nvPr/>
        </p:nvSpPr>
        <p:spPr>
          <a:xfrm>
            <a:off x="7359132" y="8446780"/>
            <a:ext cx="673100" cy="585470"/>
          </a:xfrm>
          <a:custGeom>
            <a:avLst/>
            <a:gdLst/>
            <a:ahLst/>
            <a:cxnLst/>
            <a:rect l="l" t="t" r="r" b="b"/>
            <a:pathLst>
              <a:path w="673100" h="585470">
                <a:moveTo>
                  <a:pt x="338837" y="0"/>
                </a:moveTo>
                <a:lnTo>
                  <a:pt x="0" y="576893"/>
                </a:lnTo>
                <a:lnTo>
                  <a:pt x="1811" y="580066"/>
                </a:lnTo>
                <a:lnTo>
                  <a:pt x="670859" y="585071"/>
                </a:lnTo>
                <a:lnTo>
                  <a:pt x="672712" y="581898"/>
                </a:lnTo>
                <a:lnTo>
                  <a:pt x="670482" y="578003"/>
                </a:lnTo>
                <a:lnTo>
                  <a:pt x="342502" y="20"/>
                </a:lnTo>
                <a:lnTo>
                  <a:pt x="338837"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20" name="object 77">
            <a:extLst>
              <a:ext uri="{FF2B5EF4-FFF2-40B4-BE49-F238E27FC236}">
                <a16:creationId xmlns:a16="http://schemas.microsoft.com/office/drawing/2014/main" id="{953BB57C-2B0F-BFA3-95BA-01ECCCF9A138}"/>
              </a:ext>
            </a:extLst>
          </p:cNvPr>
          <p:cNvSpPr/>
          <p:nvPr/>
        </p:nvSpPr>
        <p:spPr>
          <a:xfrm>
            <a:off x="7308003" y="8395318"/>
            <a:ext cx="775335" cy="689610"/>
          </a:xfrm>
          <a:custGeom>
            <a:avLst/>
            <a:gdLst/>
            <a:ahLst/>
            <a:cxnLst/>
            <a:rect l="l" t="t" r="r" b="b"/>
            <a:pathLst>
              <a:path w="775334" h="689609">
                <a:moveTo>
                  <a:pt x="384726" y="0"/>
                </a:moveTo>
                <a:lnTo>
                  <a:pt x="350270" y="17621"/>
                </a:lnTo>
                <a:lnTo>
                  <a:pt x="5457" y="602077"/>
                </a:lnTo>
                <a:lnTo>
                  <a:pt x="0" y="624169"/>
                </a:lnTo>
                <a:lnTo>
                  <a:pt x="946" y="636141"/>
                </a:lnTo>
                <a:lnTo>
                  <a:pt x="20065" y="671284"/>
                </a:lnTo>
                <a:lnTo>
                  <a:pt x="57011" y="684446"/>
                </a:lnTo>
                <a:lnTo>
                  <a:pt x="717085" y="689357"/>
                </a:lnTo>
                <a:lnTo>
                  <a:pt x="717577" y="689378"/>
                </a:lnTo>
                <a:lnTo>
                  <a:pt x="753579" y="675865"/>
                </a:lnTo>
                <a:lnTo>
                  <a:pt x="775028" y="639641"/>
                </a:lnTo>
                <a:lnTo>
                  <a:pt x="775220" y="627353"/>
                </a:lnTo>
                <a:lnTo>
                  <a:pt x="772743" y="615137"/>
                </a:lnTo>
                <a:lnTo>
                  <a:pt x="767597" y="603370"/>
                </a:lnTo>
                <a:lnTo>
                  <a:pt x="756040" y="583004"/>
                </a:lnTo>
                <a:lnTo>
                  <a:pt x="634449" y="583004"/>
                </a:lnTo>
                <a:lnTo>
                  <a:pt x="141260" y="579318"/>
                </a:lnTo>
                <a:lnTo>
                  <a:pt x="391032" y="154054"/>
                </a:lnTo>
                <a:lnTo>
                  <a:pt x="512625" y="154054"/>
                </a:lnTo>
                <a:lnTo>
                  <a:pt x="441296" y="28356"/>
                </a:lnTo>
                <a:lnTo>
                  <a:pt x="433949" y="18434"/>
                </a:lnTo>
                <a:lnTo>
                  <a:pt x="424665" y="10453"/>
                </a:lnTo>
                <a:lnTo>
                  <a:pt x="413396" y="4598"/>
                </a:lnTo>
                <a:lnTo>
                  <a:pt x="400098" y="1052"/>
                </a:lnTo>
                <a:lnTo>
                  <a:pt x="384726" y="0"/>
                </a:lnTo>
                <a:close/>
              </a:path>
              <a:path w="775334" h="689609">
                <a:moveTo>
                  <a:pt x="512625" y="154054"/>
                </a:moveTo>
                <a:lnTo>
                  <a:pt x="391032" y="154054"/>
                </a:lnTo>
                <a:lnTo>
                  <a:pt x="634449" y="583004"/>
                </a:lnTo>
                <a:lnTo>
                  <a:pt x="756040" y="583004"/>
                </a:lnTo>
                <a:lnTo>
                  <a:pt x="512625" y="154054"/>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21" name="object 78">
            <a:extLst>
              <a:ext uri="{FF2B5EF4-FFF2-40B4-BE49-F238E27FC236}">
                <a16:creationId xmlns:a16="http://schemas.microsoft.com/office/drawing/2014/main" id="{2306D256-C800-747B-A38E-7E93A9D25BF9}"/>
              </a:ext>
            </a:extLst>
          </p:cNvPr>
          <p:cNvSpPr/>
          <p:nvPr/>
        </p:nvSpPr>
        <p:spPr>
          <a:xfrm>
            <a:off x="7320488" y="8407729"/>
            <a:ext cx="751205" cy="664845"/>
          </a:xfrm>
          <a:custGeom>
            <a:avLst/>
            <a:gdLst/>
            <a:ahLst/>
            <a:cxnLst/>
            <a:rect l="l" t="t" r="r" b="b"/>
            <a:pathLst>
              <a:path w="751204" h="664845">
                <a:moveTo>
                  <a:pt x="371702" y="0"/>
                </a:moveTo>
                <a:lnTo>
                  <a:pt x="340162" y="22313"/>
                </a:lnTo>
                <a:lnTo>
                  <a:pt x="3556" y="595829"/>
                </a:lnTo>
                <a:lnTo>
                  <a:pt x="0" y="617845"/>
                </a:lnTo>
                <a:lnTo>
                  <a:pt x="2966" y="630238"/>
                </a:lnTo>
                <a:lnTo>
                  <a:pt x="31152" y="657836"/>
                </a:lnTo>
                <a:lnTo>
                  <a:pt x="705094" y="664754"/>
                </a:lnTo>
                <a:lnTo>
                  <a:pt x="707942" y="664671"/>
                </a:lnTo>
                <a:lnTo>
                  <a:pt x="748795" y="633234"/>
                </a:lnTo>
                <a:lnTo>
                  <a:pt x="750746" y="621134"/>
                </a:lnTo>
                <a:lnTo>
                  <a:pt x="749314" y="608852"/>
                </a:lnTo>
                <a:lnTo>
                  <a:pt x="744496" y="596987"/>
                </a:lnTo>
                <a:lnTo>
                  <a:pt x="736527" y="582945"/>
                </a:lnTo>
                <a:lnTo>
                  <a:pt x="642980" y="582945"/>
                </a:lnTo>
                <a:lnTo>
                  <a:pt x="107541" y="578935"/>
                </a:lnTo>
                <a:lnTo>
                  <a:pt x="378727" y="117242"/>
                </a:lnTo>
                <a:lnTo>
                  <a:pt x="472228" y="117242"/>
                </a:lnTo>
                <a:lnTo>
                  <a:pt x="417710" y="21179"/>
                </a:lnTo>
                <a:lnTo>
                  <a:pt x="410162" y="12002"/>
                </a:lnTo>
                <a:lnTo>
                  <a:pt x="400132" y="5218"/>
                </a:lnTo>
                <a:lnTo>
                  <a:pt x="387390" y="1119"/>
                </a:lnTo>
                <a:lnTo>
                  <a:pt x="371702" y="0"/>
                </a:lnTo>
                <a:close/>
              </a:path>
              <a:path w="751204" h="664845">
                <a:moveTo>
                  <a:pt x="472228" y="117242"/>
                </a:moveTo>
                <a:lnTo>
                  <a:pt x="378727" y="117242"/>
                </a:lnTo>
                <a:lnTo>
                  <a:pt x="642980" y="582945"/>
                </a:lnTo>
                <a:lnTo>
                  <a:pt x="736527" y="582945"/>
                </a:lnTo>
                <a:lnTo>
                  <a:pt x="472228" y="117242"/>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122" name="object 79">
            <a:extLst>
              <a:ext uri="{FF2B5EF4-FFF2-40B4-BE49-F238E27FC236}">
                <a16:creationId xmlns:a16="http://schemas.microsoft.com/office/drawing/2014/main" id="{5C6F25FB-8056-63BB-2A74-673ACF035568}"/>
              </a:ext>
            </a:extLst>
          </p:cNvPr>
          <p:cNvSpPr/>
          <p:nvPr/>
        </p:nvSpPr>
        <p:spPr>
          <a:xfrm>
            <a:off x="7711644" y="8672926"/>
            <a:ext cx="93345" cy="287020"/>
          </a:xfrm>
          <a:custGeom>
            <a:avLst/>
            <a:gdLst/>
            <a:ahLst/>
            <a:cxnLst/>
            <a:rect l="l" t="t" r="r" b="b"/>
            <a:pathLst>
              <a:path w="93345" h="287020">
                <a:moveTo>
                  <a:pt x="41297" y="0"/>
                </a:moveTo>
                <a:lnTo>
                  <a:pt x="0" y="0"/>
                </a:lnTo>
                <a:lnTo>
                  <a:pt x="121" y="101127"/>
                </a:lnTo>
                <a:lnTo>
                  <a:pt x="13606" y="137548"/>
                </a:lnTo>
                <a:lnTo>
                  <a:pt x="29362" y="157351"/>
                </a:lnTo>
                <a:lnTo>
                  <a:pt x="37921" y="167745"/>
                </a:lnTo>
                <a:lnTo>
                  <a:pt x="45004" y="178293"/>
                </a:lnTo>
                <a:lnTo>
                  <a:pt x="49828" y="189758"/>
                </a:lnTo>
                <a:lnTo>
                  <a:pt x="51610" y="202904"/>
                </a:lnTo>
                <a:lnTo>
                  <a:pt x="51610" y="286944"/>
                </a:lnTo>
                <a:lnTo>
                  <a:pt x="92887" y="286944"/>
                </a:lnTo>
                <a:lnTo>
                  <a:pt x="92660" y="196326"/>
                </a:lnTo>
                <a:lnTo>
                  <a:pt x="75765" y="150212"/>
                </a:lnTo>
                <a:lnTo>
                  <a:pt x="50329" y="117944"/>
                </a:lnTo>
                <a:lnTo>
                  <a:pt x="43658" y="107322"/>
                </a:lnTo>
                <a:lnTo>
                  <a:pt x="41297" y="97106"/>
                </a:lnTo>
                <a:lnTo>
                  <a:pt x="41297"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23" name="object 80">
            <a:extLst>
              <a:ext uri="{FF2B5EF4-FFF2-40B4-BE49-F238E27FC236}">
                <a16:creationId xmlns:a16="http://schemas.microsoft.com/office/drawing/2014/main" id="{1C2B4977-905F-06EF-728E-DDD25C477929}"/>
              </a:ext>
            </a:extLst>
          </p:cNvPr>
          <p:cNvSpPr/>
          <p:nvPr/>
        </p:nvSpPr>
        <p:spPr>
          <a:xfrm>
            <a:off x="7586376" y="8672926"/>
            <a:ext cx="93345" cy="287020"/>
          </a:xfrm>
          <a:custGeom>
            <a:avLst/>
            <a:gdLst/>
            <a:ahLst/>
            <a:cxnLst/>
            <a:rect l="l" t="t" r="r" b="b"/>
            <a:pathLst>
              <a:path w="93345" h="287020">
                <a:moveTo>
                  <a:pt x="92887" y="0"/>
                </a:moveTo>
                <a:lnTo>
                  <a:pt x="51610" y="0"/>
                </a:lnTo>
                <a:lnTo>
                  <a:pt x="51513" y="99172"/>
                </a:lnTo>
                <a:lnTo>
                  <a:pt x="48613" y="108512"/>
                </a:lnTo>
                <a:lnTo>
                  <a:pt x="41670" y="118979"/>
                </a:lnTo>
                <a:lnTo>
                  <a:pt x="30672" y="132231"/>
                </a:lnTo>
                <a:lnTo>
                  <a:pt x="23438" y="141021"/>
                </a:lnTo>
                <a:lnTo>
                  <a:pt x="1279" y="187438"/>
                </a:lnTo>
                <a:lnTo>
                  <a:pt x="0" y="202904"/>
                </a:lnTo>
                <a:lnTo>
                  <a:pt x="0" y="286944"/>
                </a:lnTo>
                <a:lnTo>
                  <a:pt x="41276" y="286944"/>
                </a:lnTo>
                <a:lnTo>
                  <a:pt x="41392" y="199441"/>
                </a:lnTo>
                <a:lnTo>
                  <a:pt x="43904" y="187115"/>
                </a:lnTo>
                <a:lnTo>
                  <a:pt x="49224" y="176085"/>
                </a:lnTo>
                <a:lnTo>
                  <a:pt x="56728" y="165555"/>
                </a:lnTo>
                <a:lnTo>
                  <a:pt x="73572" y="145351"/>
                </a:lnTo>
                <a:lnTo>
                  <a:pt x="80913" y="135180"/>
                </a:lnTo>
                <a:lnTo>
                  <a:pt x="87072" y="123935"/>
                </a:lnTo>
                <a:lnTo>
                  <a:pt x="91310" y="111337"/>
                </a:lnTo>
                <a:lnTo>
                  <a:pt x="92887" y="97106"/>
                </a:lnTo>
                <a:lnTo>
                  <a:pt x="92887"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24" name="object 81">
            <a:extLst>
              <a:ext uri="{FF2B5EF4-FFF2-40B4-BE49-F238E27FC236}">
                <a16:creationId xmlns:a16="http://schemas.microsoft.com/office/drawing/2014/main" id="{57F77B41-BC33-29D7-C87B-10C4858E4D8D}"/>
              </a:ext>
            </a:extLst>
          </p:cNvPr>
          <p:cNvSpPr txBox="1"/>
          <p:nvPr/>
        </p:nvSpPr>
        <p:spPr>
          <a:xfrm>
            <a:off x="7810293" y="7635437"/>
            <a:ext cx="1704592" cy="538609"/>
          </a:xfrm>
          <a:prstGeom prst="rect">
            <a:avLst/>
          </a:prstGeom>
        </p:spPr>
        <p:txBody>
          <a:bodyPr vert="horz" wrap="square" lIns="0" tIns="0" rIns="0" bIns="0" rtlCol="0">
            <a:spAutoFit/>
          </a:bodyPr>
          <a:lstStyle/>
          <a:p>
            <a:pPr marL="12700" algn="l" rtl="0">
              <a:lnSpc>
                <a:spcPts val="142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EMBOUTEILLAGES SOUDAINS</a:t>
            </a:r>
          </a:p>
          <a:p>
            <a:pPr marL="12700" algn="l" rtl="0">
              <a:lnSpc>
                <a:spcPts val="142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(autoroute)</a:t>
            </a:r>
          </a:p>
        </p:txBody>
      </p:sp>
      <p:sp>
        <p:nvSpPr>
          <p:cNvPr id="125" name="object 82">
            <a:extLst>
              <a:ext uri="{FF2B5EF4-FFF2-40B4-BE49-F238E27FC236}">
                <a16:creationId xmlns:a16="http://schemas.microsoft.com/office/drawing/2014/main" id="{610F6468-8255-C15C-1AE1-E444B3035EFC}"/>
              </a:ext>
            </a:extLst>
          </p:cNvPr>
          <p:cNvSpPr/>
          <p:nvPr/>
        </p:nvSpPr>
        <p:spPr>
          <a:xfrm>
            <a:off x="6994910" y="7578925"/>
            <a:ext cx="784225" cy="695960"/>
          </a:xfrm>
          <a:custGeom>
            <a:avLst/>
            <a:gdLst/>
            <a:ahLst/>
            <a:cxnLst/>
            <a:rect l="l" t="t" r="r" b="b"/>
            <a:pathLst>
              <a:path w="784225" h="695959">
                <a:moveTo>
                  <a:pt x="379445" y="0"/>
                </a:moveTo>
                <a:lnTo>
                  <a:pt x="345803" y="19375"/>
                </a:lnTo>
                <a:lnTo>
                  <a:pt x="6771" y="603814"/>
                </a:lnTo>
                <a:lnTo>
                  <a:pt x="0" y="635827"/>
                </a:lnTo>
                <a:lnTo>
                  <a:pt x="2211" y="647918"/>
                </a:lnTo>
                <a:lnTo>
                  <a:pt x="24124" y="683431"/>
                </a:lnTo>
                <a:lnTo>
                  <a:pt x="61639" y="695435"/>
                </a:lnTo>
                <a:lnTo>
                  <a:pt x="721713" y="695435"/>
                </a:lnTo>
                <a:lnTo>
                  <a:pt x="759577" y="682811"/>
                </a:lnTo>
                <a:lnTo>
                  <a:pt x="782100" y="650312"/>
                </a:lnTo>
                <a:lnTo>
                  <a:pt x="784188" y="638206"/>
                </a:lnTo>
                <a:lnTo>
                  <a:pt x="783802" y="625922"/>
                </a:lnTo>
                <a:lnTo>
                  <a:pt x="780944" y="613777"/>
                </a:lnTo>
                <a:lnTo>
                  <a:pt x="775617" y="602087"/>
                </a:lnTo>
                <a:lnTo>
                  <a:pt x="763077" y="580371"/>
                </a:lnTo>
                <a:lnTo>
                  <a:pt x="153133" y="580371"/>
                </a:lnTo>
                <a:lnTo>
                  <a:pt x="391649" y="167253"/>
                </a:lnTo>
                <a:lnTo>
                  <a:pt x="524125" y="167253"/>
                </a:lnTo>
                <a:lnTo>
                  <a:pt x="440221" y="22605"/>
                </a:lnTo>
                <a:lnTo>
                  <a:pt x="432128" y="14374"/>
                </a:lnTo>
                <a:lnTo>
                  <a:pt x="422176" y="7846"/>
                </a:lnTo>
                <a:lnTo>
                  <a:pt x="410193" y="3171"/>
                </a:lnTo>
                <a:lnTo>
                  <a:pt x="396007" y="505"/>
                </a:lnTo>
                <a:lnTo>
                  <a:pt x="379445" y="0"/>
                </a:lnTo>
                <a:close/>
              </a:path>
              <a:path w="784225" h="695959">
                <a:moveTo>
                  <a:pt x="524125" y="167253"/>
                </a:moveTo>
                <a:lnTo>
                  <a:pt x="391649" y="167253"/>
                </a:lnTo>
                <a:lnTo>
                  <a:pt x="630218" y="580371"/>
                </a:lnTo>
                <a:lnTo>
                  <a:pt x="763077" y="580371"/>
                </a:lnTo>
                <a:lnTo>
                  <a:pt x="524125" y="167253"/>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126" name="object 83">
            <a:extLst>
              <a:ext uri="{FF2B5EF4-FFF2-40B4-BE49-F238E27FC236}">
                <a16:creationId xmlns:a16="http://schemas.microsoft.com/office/drawing/2014/main" id="{DA87C604-B182-6826-7B39-ED196673A1E4}"/>
              </a:ext>
            </a:extLst>
          </p:cNvPr>
          <p:cNvSpPr/>
          <p:nvPr/>
        </p:nvSpPr>
        <p:spPr>
          <a:xfrm>
            <a:off x="7050248" y="7634262"/>
            <a:ext cx="673100" cy="582930"/>
          </a:xfrm>
          <a:custGeom>
            <a:avLst/>
            <a:gdLst/>
            <a:ahLst/>
            <a:cxnLst/>
            <a:rect l="l" t="t" r="r" b="b"/>
            <a:pathLst>
              <a:path w="673100" h="582929">
                <a:moveTo>
                  <a:pt x="338167" y="0"/>
                </a:moveTo>
                <a:lnTo>
                  <a:pt x="334502" y="0"/>
                </a:lnTo>
                <a:lnTo>
                  <a:pt x="332283" y="3895"/>
                </a:lnTo>
                <a:lnTo>
                  <a:pt x="165419" y="292870"/>
                </a:lnTo>
                <a:lnTo>
                  <a:pt x="163199" y="296755"/>
                </a:lnTo>
                <a:lnTo>
                  <a:pt x="2219" y="575511"/>
                </a:lnTo>
                <a:lnTo>
                  <a:pt x="0" y="579385"/>
                </a:lnTo>
                <a:lnTo>
                  <a:pt x="1800" y="582558"/>
                </a:lnTo>
                <a:lnTo>
                  <a:pt x="670827" y="582558"/>
                </a:lnTo>
                <a:lnTo>
                  <a:pt x="672681" y="579385"/>
                </a:lnTo>
                <a:lnTo>
                  <a:pt x="340398" y="3895"/>
                </a:lnTo>
                <a:lnTo>
                  <a:pt x="338167"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27" name="object 84">
            <a:extLst>
              <a:ext uri="{FF2B5EF4-FFF2-40B4-BE49-F238E27FC236}">
                <a16:creationId xmlns:a16="http://schemas.microsoft.com/office/drawing/2014/main" id="{BF1E6389-FB7C-7D1A-0F7E-FDC0E6203B92}"/>
              </a:ext>
            </a:extLst>
          </p:cNvPr>
          <p:cNvSpPr/>
          <p:nvPr/>
        </p:nvSpPr>
        <p:spPr>
          <a:xfrm>
            <a:off x="6999072" y="7582850"/>
            <a:ext cx="775335" cy="687070"/>
          </a:xfrm>
          <a:custGeom>
            <a:avLst/>
            <a:gdLst/>
            <a:ahLst/>
            <a:cxnLst/>
            <a:rect l="l" t="t" r="r" b="b"/>
            <a:pathLst>
              <a:path w="775334" h="687070">
                <a:moveTo>
                  <a:pt x="380093" y="0"/>
                </a:moveTo>
                <a:lnTo>
                  <a:pt x="345759" y="17862"/>
                </a:lnTo>
                <a:lnTo>
                  <a:pt x="5322" y="604831"/>
                </a:lnTo>
                <a:lnTo>
                  <a:pt x="0" y="626970"/>
                </a:lnTo>
                <a:lnTo>
                  <a:pt x="1031" y="638943"/>
                </a:lnTo>
                <a:lnTo>
                  <a:pt x="20419" y="673971"/>
                </a:lnTo>
                <a:lnTo>
                  <a:pt x="57477" y="686851"/>
                </a:lnTo>
                <a:lnTo>
                  <a:pt x="717551" y="686851"/>
                </a:lnTo>
                <a:lnTo>
                  <a:pt x="753853" y="673083"/>
                </a:lnTo>
                <a:lnTo>
                  <a:pt x="775131" y="636648"/>
                </a:lnTo>
                <a:lnTo>
                  <a:pt x="775231" y="624379"/>
                </a:lnTo>
                <a:lnTo>
                  <a:pt x="772660" y="612206"/>
                </a:lnTo>
                <a:lnTo>
                  <a:pt x="767424" y="600498"/>
                </a:lnTo>
                <a:lnTo>
                  <a:pt x="756227" y="581106"/>
                </a:lnTo>
                <a:lnTo>
                  <a:pt x="140909" y="581106"/>
                </a:lnTo>
                <a:lnTo>
                  <a:pt x="387488" y="154009"/>
                </a:lnTo>
                <a:lnTo>
                  <a:pt x="509613" y="154009"/>
                </a:lnTo>
                <a:lnTo>
                  <a:pt x="436829" y="27957"/>
                </a:lnTo>
                <a:lnTo>
                  <a:pt x="429468" y="18157"/>
                </a:lnTo>
                <a:lnTo>
                  <a:pt x="420176" y="10277"/>
                </a:lnTo>
                <a:lnTo>
                  <a:pt x="408890" y="4502"/>
                </a:lnTo>
                <a:lnTo>
                  <a:pt x="395550" y="1015"/>
                </a:lnTo>
                <a:lnTo>
                  <a:pt x="380093" y="0"/>
                </a:lnTo>
                <a:close/>
              </a:path>
              <a:path w="775334" h="687070">
                <a:moveTo>
                  <a:pt x="509613" y="154009"/>
                </a:moveTo>
                <a:lnTo>
                  <a:pt x="387488" y="154009"/>
                </a:lnTo>
                <a:lnTo>
                  <a:pt x="634119" y="581106"/>
                </a:lnTo>
                <a:lnTo>
                  <a:pt x="756227" y="581106"/>
                </a:lnTo>
                <a:lnTo>
                  <a:pt x="509613" y="154009"/>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28" name="object 85">
            <a:extLst>
              <a:ext uri="{FF2B5EF4-FFF2-40B4-BE49-F238E27FC236}">
                <a16:creationId xmlns:a16="http://schemas.microsoft.com/office/drawing/2014/main" id="{615C5871-7C85-BEE2-48F8-658D5FB37668}"/>
              </a:ext>
            </a:extLst>
          </p:cNvPr>
          <p:cNvSpPr/>
          <p:nvPr/>
        </p:nvSpPr>
        <p:spPr>
          <a:xfrm>
            <a:off x="7011610" y="7595263"/>
            <a:ext cx="751205" cy="662305"/>
          </a:xfrm>
          <a:custGeom>
            <a:avLst/>
            <a:gdLst/>
            <a:ahLst/>
            <a:cxnLst/>
            <a:rect l="l" t="t" r="r" b="b"/>
            <a:pathLst>
              <a:path w="751204" h="662304">
                <a:moveTo>
                  <a:pt x="367095" y="0"/>
                </a:moveTo>
                <a:lnTo>
                  <a:pt x="335695" y="22549"/>
                </a:lnTo>
                <a:lnTo>
                  <a:pt x="3417" y="598513"/>
                </a:lnTo>
                <a:lnTo>
                  <a:pt x="0" y="620563"/>
                </a:lnTo>
                <a:lnTo>
                  <a:pt x="3057" y="632942"/>
                </a:lnTo>
                <a:lnTo>
                  <a:pt x="9719" y="646310"/>
                </a:lnTo>
                <a:lnTo>
                  <a:pt x="19514" y="654918"/>
                </a:lnTo>
                <a:lnTo>
                  <a:pt x="31458" y="660340"/>
                </a:lnTo>
                <a:lnTo>
                  <a:pt x="44939" y="662226"/>
                </a:lnTo>
                <a:lnTo>
                  <a:pt x="705013" y="662226"/>
                </a:lnTo>
                <a:lnTo>
                  <a:pt x="739873" y="644473"/>
                </a:lnTo>
                <a:lnTo>
                  <a:pt x="750738" y="618260"/>
                </a:lnTo>
                <a:lnTo>
                  <a:pt x="749216" y="605999"/>
                </a:lnTo>
                <a:lnTo>
                  <a:pt x="744321" y="594186"/>
                </a:lnTo>
                <a:lnTo>
                  <a:pt x="736636" y="580877"/>
                </a:lnTo>
                <a:lnTo>
                  <a:pt x="107231" y="580877"/>
                </a:lnTo>
                <a:lnTo>
                  <a:pt x="374950" y="117195"/>
                </a:lnTo>
                <a:lnTo>
                  <a:pt x="468870" y="117195"/>
                </a:lnTo>
                <a:lnTo>
                  <a:pt x="413233" y="20850"/>
                </a:lnTo>
                <a:lnTo>
                  <a:pt x="405675" y="11791"/>
                </a:lnTo>
                <a:lnTo>
                  <a:pt x="395637" y="5101"/>
                </a:lnTo>
                <a:lnTo>
                  <a:pt x="382862" y="1073"/>
                </a:lnTo>
                <a:lnTo>
                  <a:pt x="367095" y="0"/>
                </a:lnTo>
                <a:close/>
              </a:path>
              <a:path w="751204" h="662304">
                <a:moveTo>
                  <a:pt x="468870" y="117195"/>
                </a:moveTo>
                <a:lnTo>
                  <a:pt x="374950" y="117195"/>
                </a:lnTo>
                <a:lnTo>
                  <a:pt x="642722" y="580877"/>
                </a:lnTo>
                <a:lnTo>
                  <a:pt x="736636" y="580877"/>
                </a:lnTo>
                <a:lnTo>
                  <a:pt x="468870" y="117195"/>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129" name="object 86">
            <a:extLst>
              <a:ext uri="{FF2B5EF4-FFF2-40B4-BE49-F238E27FC236}">
                <a16:creationId xmlns:a16="http://schemas.microsoft.com/office/drawing/2014/main" id="{345F3B47-B30A-35AF-941A-4C09777AA697}"/>
              </a:ext>
            </a:extLst>
          </p:cNvPr>
          <p:cNvSpPr/>
          <p:nvPr/>
        </p:nvSpPr>
        <p:spPr>
          <a:xfrm>
            <a:off x="7417294" y="8128335"/>
            <a:ext cx="22860" cy="22860"/>
          </a:xfrm>
          <a:custGeom>
            <a:avLst/>
            <a:gdLst/>
            <a:ahLst/>
            <a:cxnLst/>
            <a:rect l="l" t="t" r="r" b="b"/>
            <a:pathLst>
              <a:path w="22859" h="22859">
                <a:moveTo>
                  <a:pt x="22386" y="0"/>
                </a:moveTo>
                <a:lnTo>
                  <a:pt x="0" y="0"/>
                </a:lnTo>
                <a:lnTo>
                  <a:pt x="0" y="17475"/>
                </a:lnTo>
                <a:lnTo>
                  <a:pt x="4261" y="22365"/>
                </a:lnTo>
                <a:lnTo>
                  <a:pt x="17706" y="22365"/>
                </a:lnTo>
                <a:lnTo>
                  <a:pt x="22386" y="17475"/>
                </a:lnTo>
                <a:lnTo>
                  <a:pt x="22386"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30" name="object 87">
            <a:extLst>
              <a:ext uri="{FF2B5EF4-FFF2-40B4-BE49-F238E27FC236}">
                <a16:creationId xmlns:a16="http://schemas.microsoft.com/office/drawing/2014/main" id="{EECDE85C-03BE-C751-996E-A237DE467097}"/>
              </a:ext>
            </a:extLst>
          </p:cNvPr>
          <p:cNvSpPr/>
          <p:nvPr/>
        </p:nvSpPr>
        <p:spPr>
          <a:xfrm>
            <a:off x="7531223" y="8128335"/>
            <a:ext cx="22860" cy="22860"/>
          </a:xfrm>
          <a:custGeom>
            <a:avLst/>
            <a:gdLst/>
            <a:ahLst/>
            <a:cxnLst/>
            <a:rect l="l" t="t" r="r" b="b"/>
            <a:pathLst>
              <a:path w="22859" h="22859">
                <a:moveTo>
                  <a:pt x="22344" y="0"/>
                </a:moveTo>
                <a:lnTo>
                  <a:pt x="0" y="0"/>
                </a:lnTo>
                <a:lnTo>
                  <a:pt x="0" y="17475"/>
                </a:lnTo>
                <a:lnTo>
                  <a:pt x="4910" y="22365"/>
                </a:lnTo>
                <a:lnTo>
                  <a:pt x="18355" y="22365"/>
                </a:lnTo>
                <a:lnTo>
                  <a:pt x="22344" y="17475"/>
                </a:lnTo>
                <a:lnTo>
                  <a:pt x="22344"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31" name="object 88">
            <a:extLst>
              <a:ext uri="{FF2B5EF4-FFF2-40B4-BE49-F238E27FC236}">
                <a16:creationId xmlns:a16="http://schemas.microsoft.com/office/drawing/2014/main" id="{68AC541C-BB0E-0816-4792-CC29A7893F7E}"/>
              </a:ext>
            </a:extLst>
          </p:cNvPr>
          <p:cNvSpPr/>
          <p:nvPr/>
        </p:nvSpPr>
        <p:spPr>
          <a:xfrm>
            <a:off x="7403579" y="8031719"/>
            <a:ext cx="163195" cy="92075"/>
          </a:xfrm>
          <a:custGeom>
            <a:avLst/>
            <a:gdLst/>
            <a:ahLst/>
            <a:cxnLst/>
            <a:rect l="l" t="t" r="r" b="b"/>
            <a:pathLst>
              <a:path w="163195" h="92075">
                <a:moveTo>
                  <a:pt x="131863" y="0"/>
                </a:moveTo>
                <a:lnTo>
                  <a:pt x="30725" y="0"/>
                </a:lnTo>
                <a:lnTo>
                  <a:pt x="29060" y="1068"/>
                </a:lnTo>
                <a:lnTo>
                  <a:pt x="28359" y="2732"/>
                </a:lnTo>
                <a:lnTo>
                  <a:pt x="21950" y="15298"/>
                </a:lnTo>
                <a:lnTo>
                  <a:pt x="17572" y="24192"/>
                </a:lnTo>
                <a:lnTo>
                  <a:pt x="9031" y="42409"/>
                </a:lnTo>
                <a:lnTo>
                  <a:pt x="3167" y="55648"/>
                </a:lnTo>
                <a:lnTo>
                  <a:pt x="0" y="64056"/>
                </a:lnTo>
                <a:lnTo>
                  <a:pt x="1126" y="80810"/>
                </a:lnTo>
                <a:lnTo>
                  <a:pt x="8216" y="90120"/>
                </a:lnTo>
                <a:lnTo>
                  <a:pt x="146879" y="91515"/>
                </a:lnTo>
                <a:lnTo>
                  <a:pt x="159329" y="86205"/>
                </a:lnTo>
                <a:lnTo>
                  <a:pt x="163098" y="72567"/>
                </a:lnTo>
                <a:lnTo>
                  <a:pt x="160985" y="62676"/>
                </a:lnTo>
                <a:lnTo>
                  <a:pt x="155598" y="48315"/>
                </a:lnTo>
                <a:lnTo>
                  <a:pt x="152697" y="41695"/>
                </a:lnTo>
                <a:lnTo>
                  <a:pt x="20160" y="41695"/>
                </a:lnTo>
                <a:lnTo>
                  <a:pt x="21134" y="39192"/>
                </a:lnTo>
                <a:lnTo>
                  <a:pt x="22757" y="35590"/>
                </a:lnTo>
                <a:lnTo>
                  <a:pt x="29658" y="21107"/>
                </a:lnTo>
                <a:lnTo>
                  <a:pt x="35152" y="10031"/>
                </a:lnTo>
                <a:lnTo>
                  <a:pt x="101917" y="9151"/>
                </a:lnTo>
                <a:lnTo>
                  <a:pt x="137484" y="9151"/>
                </a:lnTo>
                <a:lnTo>
                  <a:pt x="136277" y="6699"/>
                </a:lnTo>
                <a:lnTo>
                  <a:pt x="134272" y="2732"/>
                </a:lnTo>
                <a:lnTo>
                  <a:pt x="133528" y="1068"/>
                </a:lnTo>
                <a:lnTo>
                  <a:pt x="131863" y="0"/>
                </a:lnTo>
                <a:close/>
              </a:path>
              <a:path w="163195" h="92075">
                <a:moveTo>
                  <a:pt x="137484" y="9151"/>
                </a:moveTo>
                <a:lnTo>
                  <a:pt x="127036" y="9151"/>
                </a:lnTo>
                <a:lnTo>
                  <a:pt x="138723" y="32441"/>
                </a:lnTo>
                <a:lnTo>
                  <a:pt x="142487" y="40676"/>
                </a:lnTo>
                <a:lnTo>
                  <a:pt x="142062" y="41695"/>
                </a:lnTo>
                <a:lnTo>
                  <a:pt x="152697" y="41695"/>
                </a:lnTo>
                <a:lnTo>
                  <a:pt x="148586" y="32314"/>
                </a:lnTo>
                <a:lnTo>
                  <a:pt x="141596" y="17499"/>
                </a:lnTo>
                <a:lnTo>
                  <a:pt x="137484" y="9151"/>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32" name="object 89">
            <a:extLst>
              <a:ext uri="{FF2B5EF4-FFF2-40B4-BE49-F238E27FC236}">
                <a16:creationId xmlns:a16="http://schemas.microsoft.com/office/drawing/2014/main" id="{DCBB4C25-A231-F5E7-9969-B0B400F6013C}"/>
              </a:ext>
            </a:extLst>
          </p:cNvPr>
          <p:cNvSpPr/>
          <p:nvPr/>
        </p:nvSpPr>
        <p:spPr>
          <a:xfrm>
            <a:off x="7282044" y="8010350"/>
            <a:ext cx="22860" cy="22860"/>
          </a:xfrm>
          <a:custGeom>
            <a:avLst/>
            <a:gdLst/>
            <a:ahLst/>
            <a:cxnLst/>
            <a:rect l="l" t="t" r="r" b="b"/>
            <a:pathLst>
              <a:path w="22859" h="22859">
                <a:moveTo>
                  <a:pt x="22386" y="0"/>
                </a:moveTo>
                <a:lnTo>
                  <a:pt x="0" y="0"/>
                </a:lnTo>
                <a:lnTo>
                  <a:pt x="0" y="17496"/>
                </a:lnTo>
                <a:lnTo>
                  <a:pt x="4261" y="22386"/>
                </a:lnTo>
                <a:lnTo>
                  <a:pt x="17706" y="22386"/>
                </a:lnTo>
                <a:lnTo>
                  <a:pt x="22386" y="17496"/>
                </a:lnTo>
                <a:lnTo>
                  <a:pt x="22386"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33" name="object 90">
            <a:extLst>
              <a:ext uri="{FF2B5EF4-FFF2-40B4-BE49-F238E27FC236}">
                <a16:creationId xmlns:a16="http://schemas.microsoft.com/office/drawing/2014/main" id="{7C21CC4C-E114-F953-3B2A-63F4C3DBF98D}"/>
              </a:ext>
            </a:extLst>
          </p:cNvPr>
          <p:cNvSpPr/>
          <p:nvPr/>
        </p:nvSpPr>
        <p:spPr>
          <a:xfrm>
            <a:off x="7267752" y="7913730"/>
            <a:ext cx="158115" cy="92075"/>
          </a:xfrm>
          <a:custGeom>
            <a:avLst/>
            <a:gdLst/>
            <a:ahLst/>
            <a:cxnLst/>
            <a:rect l="l" t="t" r="r" b="b"/>
            <a:pathLst>
              <a:path w="158115" h="92075">
                <a:moveTo>
                  <a:pt x="132438" y="0"/>
                </a:moveTo>
                <a:lnTo>
                  <a:pt x="31300" y="0"/>
                </a:lnTo>
                <a:lnTo>
                  <a:pt x="29635" y="1068"/>
                </a:lnTo>
                <a:lnTo>
                  <a:pt x="28898" y="2833"/>
                </a:lnTo>
                <a:lnTo>
                  <a:pt x="15932" y="28149"/>
                </a:lnTo>
                <a:lnTo>
                  <a:pt x="7554" y="44799"/>
                </a:lnTo>
                <a:lnTo>
                  <a:pt x="2783" y="54968"/>
                </a:lnTo>
                <a:lnTo>
                  <a:pt x="603" y="60910"/>
                </a:lnTo>
                <a:lnTo>
                  <a:pt x="0" y="64879"/>
                </a:lnTo>
                <a:lnTo>
                  <a:pt x="1694" y="81405"/>
                </a:lnTo>
                <a:lnTo>
                  <a:pt x="9505" y="90454"/>
                </a:lnTo>
                <a:lnTo>
                  <a:pt x="71854" y="91546"/>
                </a:lnTo>
                <a:lnTo>
                  <a:pt x="79493" y="75525"/>
                </a:lnTo>
                <a:lnTo>
                  <a:pt x="86360" y="61653"/>
                </a:lnTo>
                <a:lnTo>
                  <a:pt x="90499" y="53471"/>
                </a:lnTo>
                <a:lnTo>
                  <a:pt x="91696" y="50919"/>
                </a:lnTo>
                <a:lnTo>
                  <a:pt x="93319" y="49851"/>
                </a:lnTo>
                <a:lnTo>
                  <a:pt x="157610" y="49851"/>
                </a:lnTo>
                <a:lnTo>
                  <a:pt x="153855" y="41716"/>
                </a:lnTo>
                <a:lnTo>
                  <a:pt x="21101" y="41716"/>
                </a:lnTo>
                <a:lnTo>
                  <a:pt x="24570" y="32891"/>
                </a:lnTo>
                <a:lnTo>
                  <a:pt x="32326" y="16845"/>
                </a:lnTo>
                <a:lnTo>
                  <a:pt x="36169" y="9151"/>
                </a:lnTo>
                <a:lnTo>
                  <a:pt x="138045" y="9151"/>
                </a:lnTo>
                <a:lnTo>
                  <a:pt x="134811" y="2764"/>
                </a:lnTo>
                <a:lnTo>
                  <a:pt x="134103" y="1068"/>
                </a:lnTo>
                <a:lnTo>
                  <a:pt x="132438" y="0"/>
                </a:lnTo>
                <a:close/>
              </a:path>
              <a:path w="158115" h="92075">
                <a:moveTo>
                  <a:pt x="138045" y="9151"/>
                </a:moveTo>
                <a:lnTo>
                  <a:pt x="127622" y="9151"/>
                </a:lnTo>
                <a:lnTo>
                  <a:pt x="139304" y="32447"/>
                </a:lnTo>
                <a:lnTo>
                  <a:pt x="143067" y="40692"/>
                </a:lnTo>
                <a:lnTo>
                  <a:pt x="21101" y="41716"/>
                </a:lnTo>
                <a:lnTo>
                  <a:pt x="153855" y="41716"/>
                </a:lnTo>
                <a:lnTo>
                  <a:pt x="150668" y="34812"/>
                </a:lnTo>
                <a:lnTo>
                  <a:pt x="143414" y="19888"/>
                </a:lnTo>
                <a:lnTo>
                  <a:pt x="138045" y="9151"/>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34" name="object 91">
            <a:extLst>
              <a:ext uri="{FF2B5EF4-FFF2-40B4-BE49-F238E27FC236}">
                <a16:creationId xmlns:a16="http://schemas.microsoft.com/office/drawing/2014/main" id="{AE744227-8C67-1E91-1EB2-10191651A6F8}"/>
              </a:ext>
            </a:extLst>
          </p:cNvPr>
          <p:cNvSpPr/>
          <p:nvPr/>
        </p:nvSpPr>
        <p:spPr>
          <a:xfrm>
            <a:off x="7350178" y="8066295"/>
            <a:ext cx="22860" cy="22860"/>
          </a:xfrm>
          <a:custGeom>
            <a:avLst/>
            <a:gdLst/>
            <a:ahLst/>
            <a:cxnLst/>
            <a:rect l="l" t="t" r="r" b="b"/>
            <a:pathLst>
              <a:path w="22859" h="22859">
                <a:moveTo>
                  <a:pt x="22386" y="0"/>
                </a:moveTo>
                <a:lnTo>
                  <a:pt x="0" y="0"/>
                </a:lnTo>
                <a:lnTo>
                  <a:pt x="0" y="17496"/>
                </a:lnTo>
                <a:lnTo>
                  <a:pt x="4261" y="22365"/>
                </a:lnTo>
                <a:lnTo>
                  <a:pt x="17706" y="22365"/>
                </a:lnTo>
                <a:lnTo>
                  <a:pt x="22386" y="17496"/>
                </a:lnTo>
                <a:lnTo>
                  <a:pt x="22386"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35" name="object 92">
            <a:extLst>
              <a:ext uri="{FF2B5EF4-FFF2-40B4-BE49-F238E27FC236}">
                <a16:creationId xmlns:a16="http://schemas.microsoft.com/office/drawing/2014/main" id="{9BAEFE81-5DCF-CE9B-C0C2-20786F41458C}"/>
              </a:ext>
            </a:extLst>
          </p:cNvPr>
          <p:cNvSpPr/>
          <p:nvPr/>
        </p:nvSpPr>
        <p:spPr>
          <a:xfrm>
            <a:off x="7336653" y="7969681"/>
            <a:ext cx="160020" cy="92075"/>
          </a:xfrm>
          <a:custGeom>
            <a:avLst/>
            <a:gdLst/>
            <a:ahLst/>
            <a:cxnLst/>
            <a:rect l="l" t="t" r="r" b="b"/>
            <a:pathLst>
              <a:path w="160020" h="92075">
                <a:moveTo>
                  <a:pt x="131673" y="0"/>
                </a:moveTo>
                <a:lnTo>
                  <a:pt x="30535" y="0"/>
                </a:lnTo>
                <a:lnTo>
                  <a:pt x="28870" y="1057"/>
                </a:lnTo>
                <a:lnTo>
                  <a:pt x="28169" y="2753"/>
                </a:lnTo>
                <a:lnTo>
                  <a:pt x="20961" y="16824"/>
                </a:lnTo>
                <a:lnTo>
                  <a:pt x="16542" y="25732"/>
                </a:lnTo>
                <a:lnTo>
                  <a:pt x="11796" y="35823"/>
                </a:lnTo>
                <a:lnTo>
                  <a:pt x="4200" y="52690"/>
                </a:lnTo>
                <a:lnTo>
                  <a:pt x="0" y="63425"/>
                </a:lnTo>
                <a:lnTo>
                  <a:pt x="913" y="80397"/>
                </a:lnTo>
                <a:lnTo>
                  <a:pt x="7601" y="89907"/>
                </a:lnTo>
                <a:lnTo>
                  <a:pt x="72942" y="91515"/>
                </a:lnTo>
                <a:lnTo>
                  <a:pt x="80901" y="75145"/>
                </a:lnTo>
                <a:lnTo>
                  <a:pt x="87055" y="62844"/>
                </a:lnTo>
                <a:lnTo>
                  <a:pt x="89915" y="56982"/>
                </a:lnTo>
                <a:lnTo>
                  <a:pt x="91528" y="55914"/>
                </a:lnTo>
                <a:lnTo>
                  <a:pt x="159432" y="55914"/>
                </a:lnTo>
                <a:lnTo>
                  <a:pt x="153324" y="42067"/>
                </a:lnTo>
                <a:lnTo>
                  <a:pt x="153142" y="41684"/>
                </a:lnTo>
                <a:lnTo>
                  <a:pt x="20336" y="41684"/>
                </a:lnTo>
                <a:lnTo>
                  <a:pt x="23804" y="32861"/>
                </a:lnTo>
                <a:lnTo>
                  <a:pt x="31565" y="16824"/>
                </a:lnTo>
                <a:lnTo>
                  <a:pt x="98627" y="9151"/>
                </a:lnTo>
                <a:lnTo>
                  <a:pt x="137313" y="9151"/>
                </a:lnTo>
                <a:lnTo>
                  <a:pt x="134082" y="2753"/>
                </a:lnTo>
                <a:lnTo>
                  <a:pt x="133338" y="1057"/>
                </a:lnTo>
                <a:lnTo>
                  <a:pt x="131673" y="0"/>
                </a:lnTo>
                <a:close/>
              </a:path>
              <a:path w="160020" h="92075">
                <a:moveTo>
                  <a:pt x="137313" y="9151"/>
                </a:moveTo>
                <a:lnTo>
                  <a:pt x="126846" y="9151"/>
                </a:lnTo>
                <a:lnTo>
                  <a:pt x="138535" y="32437"/>
                </a:lnTo>
                <a:lnTo>
                  <a:pt x="142297" y="40667"/>
                </a:lnTo>
                <a:lnTo>
                  <a:pt x="84628" y="41684"/>
                </a:lnTo>
                <a:lnTo>
                  <a:pt x="153142" y="41684"/>
                </a:lnTo>
                <a:lnTo>
                  <a:pt x="146115" y="26897"/>
                </a:lnTo>
                <a:lnTo>
                  <a:pt x="139459" y="13398"/>
                </a:lnTo>
                <a:lnTo>
                  <a:pt x="137313" y="9151"/>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36" name="object 93">
            <a:extLst>
              <a:ext uri="{FF2B5EF4-FFF2-40B4-BE49-F238E27FC236}">
                <a16:creationId xmlns:a16="http://schemas.microsoft.com/office/drawing/2014/main" id="{94FF0611-23B4-812A-CEE3-830B2149509E}"/>
              </a:ext>
            </a:extLst>
          </p:cNvPr>
          <p:cNvSpPr txBox="1"/>
          <p:nvPr/>
        </p:nvSpPr>
        <p:spPr>
          <a:xfrm>
            <a:off x="12076431" y="6883654"/>
            <a:ext cx="1445761" cy="538609"/>
          </a:xfrm>
          <a:prstGeom prst="rect">
            <a:avLst/>
          </a:prstGeom>
        </p:spPr>
        <p:txBody>
          <a:bodyPr vert="horz" wrap="square" lIns="0" tIns="0" rIns="0" bIns="0" rtlCol="0">
            <a:spAutoFit/>
          </a:bodyPr>
          <a:lstStyle/>
          <a:p>
            <a:pPr marL="12700" marR="5080" algn="l" rtl="0">
              <a:lnSpc>
                <a:spcPts val="1400"/>
              </a:lnSpc>
            </a:pPr>
            <a:r>
              <a:rPr lang="fr" sz="1200" b="0" i="0" u="none" spc="20" baseline="0" dirty="0">
                <a:latin typeface="DINPro-Light" panose="020B0504020101010102" pitchFamily="34" charset="0"/>
                <a:ea typeface="DINPro-Light" panose="020B0504020101010102" pitchFamily="34" charset="0"/>
                <a:cs typeface="DINPro-Light" panose="020B0504020101010102" pitchFamily="34" charset="0"/>
              </a:rPr>
              <a:t>DÉPASSEMENT À GRANDE VITESSE</a:t>
            </a:r>
          </a:p>
          <a:p>
            <a:pPr marL="12700" algn="l" rtl="0">
              <a:lnSpc>
                <a:spcPts val="1360"/>
              </a:lnSpc>
            </a:pPr>
            <a:r>
              <a:rPr lang="fr" sz="1200" b="0" i="0" u="none" spc="20" baseline="0" dirty="0">
                <a:latin typeface="DINPro-Light" panose="020B0504020101010102" pitchFamily="34" charset="0"/>
                <a:ea typeface="DINPro-Light" panose="020B0504020101010102" pitchFamily="34" charset="0"/>
                <a:cs typeface="DINPro-Light" panose="020B0504020101010102" pitchFamily="34" charset="0"/>
              </a:rPr>
              <a:t>(autoroute)</a:t>
            </a:r>
          </a:p>
        </p:txBody>
      </p:sp>
      <p:sp>
        <p:nvSpPr>
          <p:cNvPr id="137" name="object 94">
            <a:extLst>
              <a:ext uri="{FF2B5EF4-FFF2-40B4-BE49-F238E27FC236}">
                <a16:creationId xmlns:a16="http://schemas.microsoft.com/office/drawing/2014/main" id="{E6EC49F2-C23D-4F6F-EE9C-5DD3FA67EA38}"/>
              </a:ext>
            </a:extLst>
          </p:cNvPr>
          <p:cNvSpPr/>
          <p:nvPr/>
        </p:nvSpPr>
        <p:spPr>
          <a:xfrm>
            <a:off x="11195523" y="6760871"/>
            <a:ext cx="785316" cy="785316"/>
          </a:xfrm>
          <a:prstGeom prst="rect">
            <a:avLst/>
          </a:prstGeom>
          <a:blipFill>
            <a:blip r:embed="rId4" cstate="print"/>
            <a:stretch>
              <a:fillRect/>
            </a:stretch>
          </a:blipFill>
        </p:spPr>
        <p:txBody>
          <a:bodyPr wrap="square" lIns="0" tIns="0" rIns="0" bIns="0" rtlCol="0"/>
          <a:lstStyle/>
          <a:p>
            <a:endParaRPr dirty="0">
              <a:latin typeface="DINPro" panose="020B0504020101020102" pitchFamily="34" charset="0"/>
            </a:endParaRPr>
          </a:p>
        </p:txBody>
      </p:sp>
      <p:sp>
        <p:nvSpPr>
          <p:cNvPr id="138" name="object 95">
            <a:extLst>
              <a:ext uri="{FF2B5EF4-FFF2-40B4-BE49-F238E27FC236}">
                <a16:creationId xmlns:a16="http://schemas.microsoft.com/office/drawing/2014/main" id="{9B2F0FC8-DE0C-06AA-EDE8-8FDD5F59DF60}"/>
              </a:ext>
            </a:extLst>
          </p:cNvPr>
          <p:cNvSpPr txBox="1"/>
          <p:nvPr/>
        </p:nvSpPr>
        <p:spPr>
          <a:xfrm>
            <a:off x="10517978" y="7846286"/>
            <a:ext cx="1903052" cy="359073"/>
          </a:xfrm>
          <a:prstGeom prst="rect">
            <a:avLst/>
          </a:prstGeom>
        </p:spPr>
        <p:txBody>
          <a:bodyPr vert="horz" wrap="square" lIns="0" tIns="0" rIns="0" bIns="0" rtlCol="0">
            <a:spAutoFit/>
          </a:bodyPr>
          <a:lstStyle/>
          <a:p>
            <a:pPr marL="12700" algn="r" rtl="0">
              <a:lnSpc>
                <a:spcPts val="1420"/>
              </a:lnSpc>
            </a:pPr>
            <a:r>
              <a:rPr lang="fr" sz="1200" b="0" i="0" u="none" spc="5" baseline="0" dirty="0">
                <a:latin typeface="DINPro-Light" panose="020B0504020101010102" pitchFamily="34" charset="0"/>
                <a:ea typeface="DINPro-Light" panose="020B0504020101010102" pitchFamily="34" charset="0"/>
                <a:cs typeface="DINPro-Light" panose="020B0504020101010102" pitchFamily="34" charset="0"/>
              </a:rPr>
              <a:t>ROUTES ENDOMMAGÉES ou NIDS-DE-POULE (ville)</a:t>
            </a:r>
          </a:p>
        </p:txBody>
      </p:sp>
      <p:sp>
        <p:nvSpPr>
          <p:cNvPr id="139" name="object 96">
            <a:extLst>
              <a:ext uri="{FF2B5EF4-FFF2-40B4-BE49-F238E27FC236}">
                <a16:creationId xmlns:a16="http://schemas.microsoft.com/office/drawing/2014/main" id="{1031D0A5-44D8-622D-2403-8FFABFDA30FC}"/>
              </a:ext>
            </a:extLst>
          </p:cNvPr>
          <p:cNvSpPr/>
          <p:nvPr/>
        </p:nvSpPr>
        <p:spPr>
          <a:xfrm>
            <a:off x="12491679" y="7680049"/>
            <a:ext cx="784225" cy="695960"/>
          </a:xfrm>
          <a:custGeom>
            <a:avLst/>
            <a:gdLst/>
            <a:ahLst/>
            <a:cxnLst/>
            <a:rect l="l" t="t" r="r" b="b"/>
            <a:pathLst>
              <a:path w="784225" h="695959">
                <a:moveTo>
                  <a:pt x="379432" y="0"/>
                </a:moveTo>
                <a:lnTo>
                  <a:pt x="345788" y="19370"/>
                </a:lnTo>
                <a:lnTo>
                  <a:pt x="6765" y="603819"/>
                </a:lnTo>
                <a:lnTo>
                  <a:pt x="0" y="635829"/>
                </a:lnTo>
                <a:lnTo>
                  <a:pt x="2213" y="647920"/>
                </a:lnTo>
                <a:lnTo>
                  <a:pt x="24138" y="683433"/>
                </a:lnTo>
                <a:lnTo>
                  <a:pt x="61647" y="695432"/>
                </a:lnTo>
                <a:lnTo>
                  <a:pt x="721721" y="695432"/>
                </a:lnTo>
                <a:lnTo>
                  <a:pt x="759579" y="682814"/>
                </a:lnTo>
                <a:lnTo>
                  <a:pt x="782097" y="650326"/>
                </a:lnTo>
                <a:lnTo>
                  <a:pt x="784188" y="638219"/>
                </a:lnTo>
                <a:lnTo>
                  <a:pt x="783807" y="625932"/>
                </a:lnTo>
                <a:lnTo>
                  <a:pt x="780953" y="613780"/>
                </a:lnTo>
                <a:lnTo>
                  <a:pt x="775625" y="602084"/>
                </a:lnTo>
                <a:lnTo>
                  <a:pt x="763073" y="580346"/>
                </a:lnTo>
                <a:lnTo>
                  <a:pt x="153142" y="580346"/>
                </a:lnTo>
                <a:lnTo>
                  <a:pt x="391679" y="167218"/>
                </a:lnTo>
                <a:lnTo>
                  <a:pt x="524111" y="167218"/>
                </a:lnTo>
                <a:lnTo>
                  <a:pt x="440223" y="22585"/>
                </a:lnTo>
                <a:lnTo>
                  <a:pt x="432131" y="14361"/>
                </a:lnTo>
                <a:lnTo>
                  <a:pt x="422179" y="7837"/>
                </a:lnTo>
                <a:lnTo>
                  <a:pt x="410195" y="3167"/>
                </a:lnTo>
                <a:lnTo>
                  <a:pt x="396004" y="503"/>
                </a:lnTo>
                <a:lnTo>
                  <a:pt x="379432" y="0"/>
                </a:lnTo>
                <a:close/>
              </a:path>
              <a:path w="784225" h="695959">
                <a:moveTo>
                  <a:pt x="524111" y="167218"/>
                </a:moveTo>
                <a:lnTo>
                  <a:pt x="391679" y="167218"/>
                </a:lnTo>
                <a:lnTo>
                  <a:pt x="630206" y="580346"/>
                </a:lnTo>
                <a:lnTo>
                  <a:pt x="763073" y="580346"/>
                </a:lnTo>
                <a:lnTo>
                  <a:pt x="524111" y="167218"/>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140" name="object 97">
            <a:extLst>
              <a:ext uri="{FF2B5EF4-FFF2-40B4-BE49-F238E27FC236}">
                <a16:creationId xmlns:a16="http://schemas.microsoft.com/office/drawing/2014/main" id="{5707739C-15FA-8BE1-54B2-68F4D9A35F8F}"/>
              </a:ext>
            </a:extLst>
          </p:cNvPr>
          <p:cNvSpPr/>
          <p:nvPr/>
        </p:nvSpPr>
        <p:spPr>
          <a:xfrm>
            <a:off x="12547021" y="7735378"/>
            <a:ext cx="673100" cy="582930"/>
          </a:xfrm>
          <a:custGeom>
            <a:avLst/>
            <a:gdLst/>
            <a:ahLst/>
            <a:cxnLst/>
            <a:rect l="l" t="t" r="r" b="b"/>
            <a:pathLst>
              <a:path w="673100" h="582929">
                <a:moveTo>
                  <a:pt x="338167" y="0"/>
                </a:moveTo>
                <a:lnTo>
                  <a:pt x="334513" y="0"/>
                </a:lnTo>
                <a:lnTo>
                  <a:pt x="332283" y="3895"/>
                </a:lnTo>
                <a:lnTo>
                  <a:pt x="171303" y="282651"/>
                </a:lnTo>
                <a:lnTo>
                  <a:pt x="169083" y="286546"/>
                </a:lnTo>
                <a:lnTo>
                  <a:pt x="0" y="579385"/>
                </a:lnTo>
                <a:lnTo>
                  <a:pt x="1800" y="582579"/>
                </a:lnTo>
                <a:lnTo>
                  <a:pt x="670848" y="582579"/>
                </a:lnTo>
                <a:lnTo>
                  <a:pt x="672681" y="579385"/>
                </a:lnTo>
                <a:lnTo>
                  <a:pt x="340398" y="3895"/>
                </a:lnTo>
                <a:lnTo>
                  <a:pt x="338167"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41" name="object 98">
            <a:extLst>
              <a:ext uri="{FF2B5EF4-FFF2-40B4-BE49-F238E27FC236}">
                <a16:creationId xmlns:a16="http://schemas.microsoft.com/office/drawing/2014/main" id="{56FA52DC-A91B-ED1C-F4B3-60BB21B83055}"/>
              </a:ext>
            </a:extLst>
          </p:cNvPr>
          <p:cNvSpPr/>
          <p:nvPr/>
        </p:nvSpPr>
        <p:spPr>
          <a:xfrm>
            <a:off x="12495853" y="7683953"/>
            <a:ext cx="775335" cy="687070"/>
          </a:xfrm>
          <a:custGeom>
            <a:avLst/>
            <a:gdLst/>
            <a:ahLst/>
            <a:cxnLst/>
            <a:rect l="l" t="t" r="r" b="b"/>
            <a:pathLst>
              <a:path w="775334" h="687070">
                <a:moveTo>
                  <a:pt x="380076" y="0"/>
                </a:moveTo>
                <a:lnTo>
                  <a:pt x="345733" y="17871"/>
                </a:lnTo>
                <a:lnTo>
                  <a:pt x="5317" y="604837"/>
                </a:lnTo>
                <a:lnTo>
                  <a:pt x="0" y="626980"/>
                </a:lnTo>
                <a:lnTo>
                  <a:pt x="1027" y="638955"/>
                </a:lnTo>
                <a:lnTo>
                  <a:pt x="20409" y="673971"/>
                </a:lnTo>
                <a:lnTo>
                  <a:pt x="57472" y="686847"/>
                </a:lnTo>
                <a:lnTo>
                  <a:pt x="717546" y="686847"/>
                </a:lnTo>
                <a:lnTo>
                  <a:pt x="753837" y="673091"/>
                </a:lnTo>
                <a:lnTo>
                  <a:pt x="775105" y="636676"/>
                </a:lnTo>
                <a:lnTo>
                  <a:pt x="775205" y="624410"/>
                </a:lnTo>
                <a:lnTo>
                  <a:pt x="772635" y="612228"/>
                </a:lnTo>
                <a:lnTo>
                  <a:pt x="767398" y="600494"/>
                </a:lnTo>
                <a:lnTo>
                  <a:pt x="756213" y="581123"/>
                </a:lnTo>
                <a:lnTo>
                  <a:pt x="140894" y="581123"/>
                </a:lnTo>
                <a:lnTo>
                  <a:pt x="387504" y="154005"/>
                </a:lnTo>
                <a:lnTo>
                  <a:pt x="509586" y="154005"/>
                </a:lnTo>
                <a:lnTo>
                  <a:pt x="436810" y="27968"/>
                </a:lnTo>
                <a:lnTo>
                  <a:pt x="429455" y="18164"/>
                </a:lnTo>
                <a:lnTo>
                  <a:pt x="420164" y="10281"/>
                </a:lnTo>
                <a:lnTo>
                  <a:pt x="408877" y="4503"/>
                </a:lnTo>
                <a:lnTo>
                  <a:pt x="395534" y="1014"/>
                </a:lnTo>
                <a:lnTo>
                  <a:pt x="380076" y="0"/>
                </a:lnTo>
                <a:close/>
              </a:path>
              <a:path w="775334" h="687070">
                <a:moveTo>
                  <a:pt x="509586" y="154005"/>
                </a:moveTo>
                <a:lnTo>
                  <a:pt x="387504" y="154005"/>
                </a:lnTo>
                <a:lnTo>
                  <a:pt x="634094" y="581123"/>
                </a:lnTo>
                <a:lnTo>
                  <a:pt x="756213" y="581123"/>
                </a:lnTo>
                <a:lnTo>
                  <a:pt x="509586" y="154005"/>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42" name="object 99">
            <a:extLst>
              <a:ext uri="{FF2B5EF4-FFF2-40B4-BE49-F238E27FC236}">
                <a16:creationId xmlns:a16="http://schemas.microsoft.com/office/drawing/2014/main" id="{17D4587C-E9C1-9152-3476-6918D3CE1916}"/>
              </a:ext>
            </a:extLst>
          </p:cNvPr>
          <p:cNvSpPr/>
          <p:nvPr/>
        </p:nvSpPr>
        <p:spPr>
          <a:xfrm>
            <a:off x="12508384" y="7696394"/>
            <a:ext cx="751205" cy="662305"/>
          </a:xfrm>
          <a:custGeom>
            <a:avLst/>
            <a:gdLst/>
            <a:ahLst/>
            <a:cxnLst/>
            <a:rect l="l" t="t" r="r" b="b"/>
            <a:pathLst>
              <a:path w="751205" h="662304">
                <a:moveTo>
                  <a:pt x="367100" y="0"/>
                </a:moveTo>
                <a:lnTo>
                  <a:pt x="335697" y="22528"/>
                </a:lnTo>
                <a:lnTo>
                  <a:pt x="3421" y="598499"/>
                </a:lnTo>
                <a:lnTo>
                  <a:pt x="0" y="620551"/>
                </a:lnTo>
                <a:lnTo>
                  <a:pt x="3053" y="632930"/>
                </a:lnTo>
                <a:lnTo>
                  <a:pt x="9710" y="646299"/>
                </a:lnTo>
                <a:lnTo>
                  <a:pt x="19506" y="654903"/>
                </a:lnTo>
                <a:lnTo>
                  <a:pt x="31457" y="660328"/>
                </a:lnTo>
                <a:lnTo>
                  <a:pt x="44942" y="662216"/>
                </a:lnTo>
                <a:lnTo>
                  <a:pt x="705016" y="662216"/>
                </a:lnTo>
                <a:lnTo>
                  <a:pt x="739877" y="644450"/>
                </a:lnTo>
                <a:lnTo>
                  <a:pt x="750738" y="618251"/>
                </a:lnTo>
                <a:lnTo>
                  <a:pt x="749208" y="605996"/>
                </a:lnTo>
                <a:lnTo>
                  <a:pt x="744302" y="594176"/>
                </a:lnTo>
                <a:lnTo>
                  <a:pt x="736618" y="580867"/>
                </a:lnTo>
                <a:lnTo>
                  <a:pt x="107233" y="580867"/>
                </a:lnTo>
                <a:lnTo>
                  <a:pt x="374973" y="117175"/>
                </a:lnTo>
                <a:lnTo>
                  <a:pt x="468868" y="117175"/>
                </a:lnTo>
                <a:lnTo>
                  <a:pt x="413241" y="20838"/>
                </a:lnTo>
                <a:lnTo>
                  <a:pt x="405681" y="11779"/>
                </a:lnTo>
                <a:lnTo>
                  <a:pt x="395640" y="5094"/>
                </a:lnTo>
                <a:lnTo>
                  <a:pt x="382864" y="1071"/>
                </a:lnTo>
                <a:lnTo>
                  <a:pt x="367100" y="0"/>
                </a:lnTo>
                <a:close/>
              </a:path>
              <a:path w="751205" h="662304">
                <a:moveTo>
                  <a:pt x="468868" y="117175"/>
                </a:moveTo>
                <a:lnTo>
                  <a:pt x="374973" y="117175"/>
                </a:lnTo>
                <a:lnTo>
                  <a:pt x="642693" y="580867"/>
                </a:lnTo>
                <a:lnTo>
                  <a:pt x="736618" y="580867"/>
                </a:lnTo>
                <a:lnTo>
                  <a:pt x="468868" y="117175"/>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143" name="object 100">
            <a:extLst>
              <a:ext uri="{FF2B5EF4-FFF2-40B4-BE49-F238E27FC236}">
                <a16:creationId xmlns:a16="http://schemas.microsoft.com/office/drawing/2014/main" id="{7FA8A270-9789-ECF0-C7AE-CB255E8C8140}"/>
              </a:ext>
            </a:extLst>
          </p:cNvPr>
          <p:cNvSpPr/>
          <p:nvPr/>
        </p:nvSpPr>
        <p:spPr>
          <a:xfrm>
            <a:off x="12671446" y="8166087"/>
            <a:ext cx="424180" cy="88900"/>
          </a:xfrm>
          <a:custGeom>
            <a:avLst/>
            <a:gdLst/>
            <a:ahLst/>
            <a:cxnLst/>
            <a:rect l="l" t="t" r="r" b="b"/>
            <a:pathLst>
              <a:path w="424180" h="88900">
                <a:moveTo>
                  <a:pt x="97595" y="902"/>
                </a:moveTo>
                <a:lnTo>
                  <a:pt x="82379" y="7258"/>
                </a:lnTo>
                <a:lnTo>
                  <a:pt x="70219" y="16248"/>
                </a:lnTo>
                <a:lnTo>
                  <a:pt x="60447" y="26555"/>
                </a:lnTo>
                <a:lnTo>
                  <a:pt x="45386" y="45857"/>
                </a:lnTo>
                <a:lnTo>
                  <a:pt x="38759" y="52219"/>
                </a:lnTo>
                <a:lnTo>
                  <a:pt x="31841" y="54632"/>
                </a:lnTo>
                <a:lnTo>
                  <a:pt x="0" y="54632"/>
                </a:lnTo>
                <a:lnTo>
                  <a:pt x="0" y="88558"/>
                </a:lnTo>
                <a:lnTo>
                  <a:pt x="423809" y="88558"/>
                </a:lnTo>
                <a:lnTo>
                  <a:pt x="423809" y="54632"/>
                </a:lnTo>
                <a:lnTo>
                  <a:pt x="422389" y="54599"/>
                </a:lnTo>
                <a:lnTo>
                  <a:pt x="210475" y="54599"/>
                </a:lnTo>
                <a:lnTo>
                  <a:pt x="200048" y="52656"/>
                </a:lnTo>
                <a:lnTo>
                  <a:pt x="191191" y="48194"/>
                </a:lnTo>
                <a:lnTo>
                  <a:pt x="183243" y="41871"/>
                </a:lnTo>
                <a:lnTo>
                  <a:pt x="175543" y="34348"/>
                </a:lnTo>
                <a:lnTo>
                  <a:pt x="167432" y="26283"/>
                </a:lnTo>
                <a:lnTo>
                  <a:pt x="158250" y="18335"/>
                </a:lnTo>
                <a:lnTo>
                  <a:pt x="147335" y="11163"/>
                </a:lnTo>
                <a:lnTo>
                  <a:pt x="134028" y="5428"/>
                </a:lnTo>
                <a:lnTo>
                  <a:pt x="117668" y="1788"/>
                </a:lnTo>
                <a:lnTo>
                  <a:pt x="97595" y="902"/>
                </a:lnTo>
                <a:close/>
              </a:path>
              <a:path w="424180" h="88900">
                <a:moveTo>
                  <a:pt x="293685" y="0"/>
                </a:moveTo>
                <a:lnTo>
                  <a:pt x="280084" y="4910"/>
                </a:lnTo>
                <a:lnTo>
                  <a:pt x="268957" y="12301"/>
                </a:lnTo>
                <a:lnTo>
                  <a:pt x="259524" y="21206"/>
                </a:lnTo>
                <a:lnTo>
                  <a:pt x="251006" y="30658"/>
                </a:lnTo>
                <a:lnTo>
                  <a:pt x="242621" y="39690"/>
                </a:lnTo>
                <a:lnTo>
                  <a:pt x="233591" y="47336"/>
                </a:lnTo>
                <a:lnTo>
                  <a:pt x="223136" y="52627"/>
                </a:lnTo>
                <a:lnTo>
                  <a:pt x="210475" y="54599"/>
                </a:lnTo>
                <a:lnTo>
                  <a:pt x="422389" y="54599"/>
                </a:lnTo>
                <a:lnTo>
                  <a:pt x="382748" y="53666"/>
                </a:lnTo>
                <a:lnTo>
                  <a:pt x="376307" y="49172"/>
                </a:lnTo>
                <a:lnTo>
                  <a:pt x="369980" y="41871"/>
                </a:lnTo>
                <a:lnTo>
                  <a:pt x="363201" y="33059"/>
                </a:lnTo>
                <a:lnTo>
                  <a:pt x="355017" y="23530"/>
                </a:lnTo>
                <a:lnTo>
                  <a:pt x="344733" y="14414"/>
                </a:lnTo>
                <a:lnTo>
                  <a:pt x="331590" y="6757"/>
                </a:lnTo>
                <a:lnTo>
                  <a:pt x="314827" y="1603"/>
                </a:lnTo>
                <a:lnTo>
                  <a:pt x="293685"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44" name="object 101">
            <a:extLst>
              <a:ext uri="{FF2B5EF4-FFF2-40B4-BE49-F238E27FC236}">
                <a16:creationId xmlns:a16="http://schemas.microsoft.com/office/drawing/2014/main" id="{FBBCD1BB-1DE6-81E1-25AB-DBC4493CC592}"/>
              </a:ext>
            </a:extLst>
          </p:cNvPr>
          <p:cNvSpPr txBox="1"/>
          <p:nvPr/>
        </p:nvSpPr>
        <p:spPr>
          <a:xfrm>
            <a:off x="5552736" y="5697992"/>
            <a:ext cx="1263014" cy="718145"/>
          </a:xfrm>
          <a:prstGeom prst="rect">
            <a:avLst/>
          </a:prstGeom>
        </p:spPr>
        <p:txBody>
          <a:bodyPr vert="horz" wrap="square" lIns="0" tIns="0" rIns="0" bIns="0" rtlCol="0">
            <a:spAutoFit/>
          </a:bodyPr>
          <a:lstStyle/>
          <a:p>
            <a:pPr marL="12700" algn="l" rtl="0">
              <a:lnSpc>
                <a:spcPts val="1420"/>
              </a:lnSpc>
            </a:pPr>
            <a:r>
              <a:rPr lang="fr" sz="1200" b="0" i="0" u="none" spc="20" baseline="0" dirty="0">
                <a:latin typeface="DINPro-Light" panose="020B0504020101010102" pitchFamily="34" charset="0"/>
                <a:ea typeface="DINPro-Light" panose="020B0504020101010102" pitchFamily="34" charset="0"/>
                <a:cs typeface="DINPro-Light" panose="020B0504020101010102" pitchFamily="34" charset="0"/>
              </a:rPr>
              <a:t>CONDUCTEURS ROULANT À CONTRESENS</a:t>
            </a:r>
          </a:p>
          <a:p>
            <a:pPr marL="12700" algn="l" rtl="0">
              <a:lnSpc>
                <a:spcPts val="1420"/>
              </a:lnSpc>
            </a:pPr>
            <a:r>
              <a:rPr lang="fr" sz="1200" b="0" i="0" u="none" spc="20" baseline="0" dirty="0">
                <a:latin typeface="DINPro-Light" panose="020B0504020101010102" pitchFamily="34" charset="0"/>
                <a:ea typeface="DINPro-Light" panose="020B0504020101010102" pitchFamily="34" charset="0"/>
                <a:cs typeface="DINPro-Light" panose="020B0504020101010102" pitchFamily="34" charset="0"/>
              </a:rPr>
              <a:t>(campagne)</a:t>
            </a:r>
          </a:p>
        </p:txBody>
      </p:sp>
      <p:sp>
        <p:nvSpPr>
          <p:cNvPr id="146" name="object 103">
            <a:extLst>
              <a:ext uri="{FF2B5EF4-FFF2-40B4-BE49-F238E27FC236}">
                <a16:creationId xmlns:a16="http://schemas.microsoft.com/office/drawing/2014/main" id="{D1F2A7E1-F8D1-93FA-819C-3AA0C6D2A405}"/>
              </a:ext>
            </a:extLst>
          </p:cNvPr>
          <p:cNvSpPr txBox="1"/>
          <p:nvPr/>
        </p:nvSpPr>
        <p:spPr>
          <a:xfrm>
            <a:off x="4841810" y="7554722"/>
            <a:ext cx="1279087" cy="718145"/>
          </a:xfrm>
          <a:prstGeom prst="rect">
            <a:avLst/>
          </a:prstGeom>
        </p:spPr>
        <p:txBody>
          <a:bodyPr vert="horz" wrap="square" lIns="0" tIns="0" rIns="0" bIns="0" rtlCol="0">
            <a:spAutoFit/>
          </a:bodyPr>
          <a:lstStyle/>
          <a:p>
            <a:pPr marL="12700" marR="5080" algn="l" rtl="0">
              <a:lnSpc>
                <a:spcPts val="1400"/>
              </a:lnSpc>
            </a:pPr>
            <a:r>
              <a:rPr lang="fr" sz="1200" b="0" i="0" u="none" spc="25" baseline="0" dirty="0">
                <a:latin typeface="DINPro-Light" panose="020B0504020101010102" pitchFamily="34" charset="0"/>
                <a:ea typeface="DINPro-Light" panose="020B0504020101010102" pitchFamily="34" charset="0"/>
                <a:cs typeface="DINPro-Light" panose="020B0504020101010102" pitchFamily="34" charset="0"/>
              </a:rPr>
              <a:t>RADARS DE VITESSE ou FEUX TRICOLORES</a:t>
            </a:r>
          </a:p>
          <a:p>
            <a:pPr marL="12700" algn="l" rtl="0">
              <a:lnSpc>
                <a:spcPts val="1360"/>
              </a:lnSpc>
            </a:pPr>
            <a:r>
              <a:rPr lang="fr" sz="1200" b="0" i="0" u="none" spc="25" baseline="0" dirty="0">
                <a:latin typeface="DINPro-Light" panose="020B0504020101010102" pitchFamily="34" charset="0"/>
                <a:ea typeface="DINPro-Light" panose="020B0504020101010102" pitchFamily="34" charset="0"/>
                <a:cs typeface="DINPro-Light" panose="020B0504020101010102" pitchFamily="34" charset="0"/>
              </a:rPr>
              <a:t>(campagne)</a:t>
            </a:r>
          </a:p>
        </p:txBody>
      </p:sp>
      <p:sp>
        <p:nvSpPr>
          <p:cNvPr id="147" name="object 104">
            <a:extLst>
              <a:ext uri="{FF2B5EF4-FFF2-40B4-BE49-F238E27FC236}">
                <a16:creationId xmlns:a16="http://schemas.microsoft.com/office/drawing/2014/main" id="{838FF1CB-F558-1F94-FB3A-E8A5F3629BF2}"/>
              </a:ext>
            </a:extLst>
          </p:cNvPr>
          <p:cNvSpPr/>
          <p:nvPr/>
        </p:nvSpPr>
        <p:spPr>
          <a:xfrm>
            <a:off x="5319682" y="8336942"/>
            <a:ext cx="785495" cy="684530"/>
          </a:xfrm>
          <a:custGeom>
            <a:avLst/>
            <a:gdLst/>
            <a:ahLst/>
            <a:cxnLst/>
            <a:rect l="l" t="t" r="r" b="b"/>
            <a:pathLst>
              <a:path w="785495" h="684529">
                <a:moveTo>
                  <a:pt x="52354" y="0"/>
                </a:moveTo>
                <a:lnTo>
                  <a:pt x="5988" y="7133"/>
                </a:lnTo>
                <a:lnTo>
                  <a:pt x="0" y="631959"/>
                </a:lnTo>
                <a:lnTo>
                  <a:pt x="264" y="654543"/>
                </a:lnTo>
                <a:lnTo>
                  <a:pt x="33027" y="684163"/>
                </a:lnTo>
                <a:lnTo>
                  <a:pt x="732961" y="684314"/>
                </a:lnTo>
                <a:lnTo>
                  <a:pt x="755545" y="684050"/>
                </a:lnTo>
                <a:lnTo>
                  <a:pt x="785165" y="651287"/>
                </a:lnTo>
                <a:lnTo>
                  <a:pt x="785316" y="52354"/>
                </a:lnTo>
                <a:lnTo>
                  <a:pt x="785052" y="29770"/>
                </a:lnTo>
                <a:lnTo>
                  <a:pt x="752289" y="151"/>
                </a:lnTo>
                <a:lnTo>
                  <a:pt x="52354"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48" name="object 105">
            <a:extLst>
              <a:ext uri="{FF2B5EF4-FFF2-40B4-BE49-F238E27FC236}">
                <a16:creationId xmlns:a16="http://schemas.microsoft.com/office/drawing/2014/main" id="{62EA7328-9EA0-5D46-35BF-DB8E4DAC04E7}"/>
              </a:ext>
            </a:extLst>
          </p:cNvPr>
          <p:cNvSpPr/>
          <p:nvPr/>
        </p:nvSpPr>
        <p:spPr>
          <a:xfrm>
            <a:off x="5319732" y="8336947"/>
            <a:ext cx="785495" cy="684530"/>
          </a:xfrm>
          <a:custGeom>
            <a:avLst/>
            <a:gdLst/>
            <a:ahLst/>
            <a:cxnLst/>
            <a:rect l="l" t="t" r="r" b="b"/>
            <a:pathLst>
              <a:path w="785495" h="684529">
                <a:moveTo>
                  <a:pt x="171165" y="0"/>
                </a:moveTo>
                <a:lnTo>
                  <a:pt x="73024" y="32"/>
                </a:lnTo>
                <a:lnTo>
                  <a:pt x="30361" y="10631"/>
                </a:lnTo>
                <a:lnTo>
                  <a:pt x="5498" y="40905"/>
                </a:lnTo>
                <a:lnTo>
                  <a:pt x="236" y="125262"/>
                </a:lnTo>
                <a:lnTo>
                  <a:pt x="71" y="264752"/>
                </a:lnTo>
                <a:lnTo>
                  <a:pt x="0" y="423873"/>
                </a:lnTo>
                <a:lnTo>
                  <a:pt x="134" y="505737"/>
                </a:lnTo>
                <a:lnTo>
                  <a:pt x="272" y="560467"/>
                </a:lnTo>
                <a:lnTo>
                  <a:pt x="450" y="615336"/>
                </a:lnTo>
                <a:lnTo>
                  <a:pt x="12607" y="656635"/>
                </a:lnTo>
                <a:lnTo>
                  <a:pt x="44480" y="679764"/>
                </a:lnTo>
                <a:lnTo>
                  <a:pt x="75244" y="684303"/>
                </a:lnTo>
                <a:lnTo>
                  <a:pt x="713740" y="684072"/>
                </a:lnTo>
                <a:lnTo>
                  <a:pt x="755415" y="672617"/>
                </a:lnTo>
                <a:lnTo>
                  <a:pt x="780154" y="641498"/>
                </a:lnTo>
                <a:lnTo>
                  <a:pt x="781102" y="637981"/>
                </a:lnTo>
                <a:lnTo>
                  <a:pt x="693039" y="637981"/>
                </a:lnTo>
                <a:lnTo>
                  <a:pt x="83162" y="637303"/>
                </a:lnTo>
                <a:lnTo>
                  <a:pt x="46864" y="605049"/>
                </a:lnTo>
                <a:lnTo>
                  <a:pt x="45802" y="586255"/>
                </a:lnTo>
                <a:lnTo>
                  <a:pt x="45882" y="264752"/>
                </a:lnTo>
                <a:lnTo>
                  <a:pt x="45971" y="179443"/>
                </a:lnTo>
                <a:lnTo>
                  <a:pt x="46109" y="85784"/>
                </a:lnTo>
                <a:lnTo>
                  <a:pt x="63404" y="51541"/>
                </a:lnTo>
                <a:lnTo>
                  <a:pt x="781171" y="46083"/>
                </a:lnTo>
                <a:lnTo>
                  <a:pt x="780106" y="42129"/>
                </a:lnTo>
                <a:lnTo>
                  <a:pt x="755360" y="11188"/>
                </a:lnTo>
                <a:lnTo>
                  <a:pt x="713415" y="32"/>
                </a:lnTo>
                <a:lnTo>
                  <a:pt x="171165" y="0"/>
                </a:lnTo>
                <a:close/>
              </a:path>
              <a:path w="785495" h="684529">
                <a:moveTo>
                  <a:pt x="781171" y="46083"/>
                </a:moveTo>
                <a:lnTo>
                  <a:pt x="392912" y="46083"/>
                </a:lnTo>
                <a:lnTo>
                  <a:pt x="700502" y="46490"/>
                </a:lnTo>
                <a:lnTo>
                  <a:pt x="716085" y="49112"/>
                </a:lnTo>
                <a:lnTo>
                  <a:pt x="727119" y="54837"/>
                </a:lnTo>
                <a:lnTo>
                  <a:pt x="734226" y="64254"/>
                </a:lnTo>
                <a:lnTo>
                  <a:pt x="738033" y="77955"/>
                </a:lnTo>
                <a:lnTo>
                  <a:pt x="739163" y="96531"/>
                </a:lnTo>
                <a:lnTo>
                  <a:pt x="739120" y="594525"/>
                </a:lnTo>
                <a:lnTo>
                  <a:pt x="723151" y="631703"/>
                </a:lnTo>
                <a:lnTo>
                  <a:pt x="693039" y="637981"/>
                </a:lnTo>
                <a:lnTo>
                  <a:pt x="781102" y="637981"/>
                </a:lnTo>
                <a:lnTo>
                  <a:pt x="783936" y="627458"/>
                </a:lnTo>
                <a:lnTo>
                  <a:pt x="785221" y="612008"/>
                </a:lnTo>
                <a:lnTo>
                  <a:pt x="785164" y="71098"/>
                </a:lnTo>
                <a:lnTo>
                  <a:pt x="783897" y="56203"/>
                </a:lnTo>
                <a:lnTo>
                  <a:pt x="781171" y="46083"/>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49" name="object 106">
            <a:extLst>
              <a:ext uri="{FF2B5EF4-FFF2-40B4-BE49-F238E27FC236}">
                <a16:creationId xmlns:a16="http://schemas.microsoft.com/office/drawing/2014/main" id="{8ABEE4F0-4BA4-6651-D31E-EF26F6A0332A}"/>
              </a:ext>
            </a:extLst>
          </p:cNvPr>
          <p:cNvSpPr/>
          <p:nvPr/>
        </p:nvSpPr>
        <p:spPr>
          <a:xfrm>
            <a:off x="5365535" y="8383013"/>
            <a:ext cx="693420" cy="592455"/>
          </a:xfrm>
          <a:custGeom>
            <a:avLst/>
            <a:gdLst/>
            <a:ahLst/>
            <a:cxnLst/>
            <a:rect l="l" t="t" r="r" b="b"/>
            <a:pathLst>
              <a:path w="693420" h="592454">
                <a:moveTo>
                  <a:pt x="347109" y="0"/>
                </a:moveTo>
                <a:lnTo>
                  <a:pt x="39220" y="505"/>
                </a:lnTo>
                <a:lnTo>
                  <a:pt x="5050" y="18209"/>
                </a:lnTo>
                <a:lnTo>
                  <a:pt x="0" y="49851"/>
                </a:lnTo>
                <a:lnTo>
                  <a:pt x="67" y="321655"/>
                </a:lnTo>
                <a:lnTo>
                  <a:pt x="178" y="422972"/>
                </a:lnTo>
                <a:lnTo>
                  <a:pt x="310" y="500430"/>
                </a:lnTo>
                <a:lnTo>
                  <a:pt x="426" y="552912"/>
                </a:lnTo>
                <a:lnTo>
                  <a:pt x="31418" y="590545"/>
                </a:lnTo>
                <a:lnTo>
                  <a:pt x="650604" y="591861"/>
                </a:lnTo>
                <a:lnTo>
                  <a:pt x="667070" y="589801"/>
                </a:lnTo>
                <a:lnTo>
                  <a:pt x="679174" y="584439"/>
                </a:lnTo>
                <a:lnTo>
                  <a:pt x="687321" y="575429"/>
                </a:lnTo>
                <a:lnTo>
                  <a:pt x="691915" y="562426"/>
                </a:lnTo>
                <a:lnTo>
                  <a:pt x="693361" y="545082"/>
                </a:lnTo>
                <a:lnTo>
                  <a:pt x="693309" y="246115"/>
                </a:lnTo>
                <a:lnTo>
                  <a:pt x="693190" y="118400"/>
                </a:lnTo>
                <a:lnTo>
                  <a:pt x="693075" y="40272"/>
                </a:lnTo>
                <a:lnTo>
                  <a:pt x="676176" y="5406"/>
                </a:lnTo>
                <a:lnTo>
                  <a:pt x="347109"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50" name="object 107">
            <a:extLst>
              <a:ext uri="{FF2B5EF4-FFF2-40B4-BE49-F238E27FC236}">
                <a16:creationId xmlns:a16="http://schemas.microsoft.com/office/drawing/2014/main" id="{2D87B2B0-4CE5-C04B-2CFF-AC730E221A02}"/>
              </a:ext>
            </a:extLst>
          </p:cNvPr>
          <p:cNvSpPr/>
          <p:nvPr/>
        </p:nvSpPr>
        <p:spPr>
          <a:xfrm>
            <a:off x="5808270" y="8827501"/>
            <a:ext cx="112395" cy="0"/>
          </a:xfrm>
          <a:custGeom>
            <a:avLst/>
            <a:gdLst/>
            <a:ahLst/>
            <a:cxnLst/>
            <a:rect l="l" t="t" r="r" b="b"/>
            <a:pathLst>
              <a:path w="112395">
                <a:moveTo>
                  <a:pt x="0" y="0"/>
                </a:moveTo>
                <a:lnTo>
                  <a:pt x="112132" y="0"/>
                </a:lnTo>
              </a:path>
            </a:pathLst>
          </a:custGeom>
          <a:ln w="29209">
            <a:solidFill>
              <a:srgbClr val="000000"/>
            </a:solidFill>
          </a:ln>
        </p:spPr>
        <p:txBody>
          <a:bodyPr wrap="square" lIns="0" tIns="0" rIns="0" bIns="0" rtlCol="0"/>
          <a:lstStyle/>
          <a:p>
            <a:endParaRPr dirty="0">
              <a:latin typeface="DINPro" panose="020B0504020101020102" pitchFamily="34" charset="0"/>
            </a:endParaRPr>
          </a:p>
        </p:txBody>
      </p:sp>
      <p:sp>
        <p:nvSpPr>
          <p:cNvPr id="151" name="object 108">
            <a:extLst>
              <a:ext uri="{FF2B5EF4-FFF2-40B4-BE49-F238E27FC236}">
                <a16:creationId xmlns:a16="http://schemas.microsoft.com/office/drawing/2014/main" id="{8B6C9370-3B04-3C3C-70B6-ECF12AF4478A}"/>
              </a:ext>
            </a:extLst>
          </p:cNvPr>
          <p:cNvSpPr/>
          <p:nvPr/>
        </p:nvSpPr>
        <p:spPr>
          <a:xfrm>
            <a:off x="5895932" y="8791489"/>
            <a:ext cx="24765" cy="0"/>
          </a:xfrm>
          <a:custGeom>
            <a:avLst/>
            <a:gdLst/>
            <a:ahLst/>
            <a:cxnLst/>
            <a:rect l="l" t="t" r="r" b="b"/>
            <a:pathLst>
              <a:path w="24764">
                <a:moveTo>
                  <a:pt x="0" y="0"/>
                </a:moveTo>
                <a:lnTo>
                  <a:pt x="24470" y="0"/>
                </a:lnTo>
              </a:path>
            </a:pathLst>
          </a:custGeom>
          <a:ln w="46085">
            <a:solidFill>
              <a:srgbClr val="000000"/>
            </a:solidFill>
          </a:ln>
        </p:spPr>
        <p:txBody>
          <a:bodyPr wrap="square" lIns="0" tIns="0" rIns="0" bIns="0" rtlCol="0"/>
          <a:lstStyle/>
          <a:p>
            <a:endParaRPr dirty="0">
              <a:latin typeface="DINPro" panose="020B0504020101020102" pitchFamily="34" charset="0"/>
            </a:endParaRPr>
          </a:p>
        </p:txBody>
      </p:sp>
      <p:sp>
        <p:nvSpPr>
          <p:cNvPr id="152" name="object 109">
            <a:extLst>
              <a:ext uri="{FF2B5EF4-FFF2-40B4-BE49-F238E27FC236}">
                <a16:creationId xmlns:a16="http://schemas.microsoft.com/office/drawing/2014/main" id="{F41698F2-6B74-62FC-5C0C-EEBD21C91C39}"/>
              </a:ext>
            </a:extLst>
          </p:cNvPr>
          <p:cNvSpPr/>
          <p:nvPr/>
        </p:nvSpPr>
        <p:spPr>
          <a:xfrm>
            <a:off x="5895932" y="8626841"/>
            <a:ext cx="96520" cy="142240"/>
          </a:xfrm>
          <a:custGeom>
            <a:avLst/>
            <a:gdLst/>
            <a:ahLst/>
            <a:cxnLst/>
            <a:rect l="l" t="t" r="r" b="b"/>
            <a:pathLst>
              <a:path w="96520" h="142240">
                <a:moveTo>
                  <a:pt x="0" y="142240"/>
                </a:moveTo>
                <a:lnTo>
                  <a:pt x="96143" y="142240"/>
                </a:lnTo>
                <a:lnTo>
                  <a:pt x="96143" y="0"/>
                </a:lnTo>
                <a:lnTo>
                  <a:pt x="0" y="0"/>
                </a:lnTo>
                <a:lnTo>
                  <a:pt x="0" y="14224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53" name="object 110">
            <a:extLst>
              <a:ext uri="{FF2B5EF4-FFF2-40B4-BE49-F238E27FC236}">
                <a16:creationId xmlns:a16="http://schemas.microsoft.com/office/drawing/2014/main" id="{675FF0C1-0E1F-3B75-586E-898AD0D8D996}"/>
              </a:ext>
            </a:extLst>
          </p:cNvPr>
          <p:cNvSpPr/>
          <p:nvPr/>
        </p:nvSpPr>
        <p:spPr>
          <a:xfrm>
            <a:off x="5895932" y="8602441"/>
            <a:ext cx="23495" cy="0"/>
          </a:xfrm>
          <a:custGeom>
            <a:avLst/>
            <a:gdLst/>
            <a:ahLst/>
            <a:cxnLst/>
            <a:rect l="l" t="t" r="r" b="b"/>
            <a:pathLst>
              <a:path w="23495">
                <a:moveTo>
                  <a:pt x="0" y="0"/>
                </a:moveTo>
                <a:lnTo>
                  <a:pt x="23056" y="0"/>
                </a:lnTo>
              </a:path>
            </a:pathLst>
          </a:custGeom>
          <a:ln w="50800">
            <a:solidFill>
              <a:srgbClr val="000000"/>
            </a:solidFill>
          </a:ln>
        </p:spPr>
        <p:txBody>
          <a:bodyPr wrap="square" lIns="0" tIns="0" rIns="0" bIns="0" rtlCol="0"/>
          <a:lstStyle/>
          <a:p>
            <a:endParaRPr dirty="0">
              <a:latin typeface="DINPro" panose="020B0504020101020102" pitchFamily="34" charset="0"/>
            </a:endParaRPr>
          </a:p>
        </p:txBody>
      </p:sp>
      <p:sp>
        <p:nvSpPr>
          <p:cNvPr id="154" name="object 111">
            <a:extLst>
              <a:ext uri="{FF2B5EF4-FFF2-40B4-BE49-F238E27FC236}">
                <a16:creationId xmlns:a16="http://schemas.microsoft.com/office/drawing/2014/main" id="{B6964568-1D10-96B5-18F0-18CDBC3BC1DB}"/>
              </a:ext>
            </a:extLst>
          </p:cNvPr>
          <p:cNvSpPr/>
          <p:nvPr/>
        </p:nvSpPr>
        <p:spPr>
          <a:xfrm>
            <a:off x="5819181" y="8520757"/>
            <a:ext cx="0" cy="271145"/>
          </a:xfrm>
          <a:custGeom>
            <a:avLst/>
            <a:gdLst/>
            <a:ahLst/>
            <a:cxnLst/>
            <a:rect l="l" t="t" r="r" b="b"/>
            <a:pathLst>
              <a:path h="271145">
                <a:moveTo>
                  <a:pt x="0" y="0"/>
                </a:moveTo>
                <a:lnTo>
                  <a:pt x="0" y="270599"/>
                </a:lnTo>
              </a:path>
            </a:pathLst>
          </a:custGeom>
          <a:ln w="22924">
            <a:solidFill>
              <a:srgbClr val="000000"/>
            </a:solidFill>
          </a:ln>
        </p:spPr>
        <p:txBody>
          <a:bodyPr wrap="square" lIns="0" tIns="0" rIns="0" bIns="0" rtlCol="0"/>
          <a:lstStyle/>
          <a:p>
            <a:endParaRPr dirty="0">
              <a:latin typeface="DINPro" panose="020B0504020101020102" pitchFamily="34" charset="0"/>
            </a:endParaRPr>
          </a:p>
        </p:txBody>
      </p:sp>
      <p:sp>
        <p:nvSpPr>
          <p:cNvPr id="155" name="object 112">
            <a:extLst>
              <a:ext uri="{FF2B5EF4-FFF2-40B4-BE49-F238E27FC236}">
                <a16:creationId xmlns:a16="http://schemas.microsoft.com/office/drawing/2014/main" id="{2DA72FE4-FAFF-0B3F-7A6F-312CB5152216}"/>
              </a:ext>
            </a:extLst>
          </p:cNvPr>
          <p:cNvSpPr/>
          <p:nvPr/>
        </p:nvSpPr>
        <p:spPr>
          <a:xfrm>
            <a:off x="5864120" y="8538689"/>
            <a:ext cx="0" cy="251460"/>
          </a:xfrm>
          <a:custGeom>
            <a:avLst/>
            <a:gdLst/>
            <a:ahLst/>
            <a:cxnLst/>
            <a:rect l="l" t="t" r="r" b="b"/>
            <a:pathLst>
              <a:path h="251459">
                <a:moveTo>
                  <a:pt x="0" y="0"/>
                </a:moveTo>
                <a:lnTo>
                  <a:pt x="0" y="251217"/>
                </a:lnTo>
              </a:path>
            </a:pathLst>
          </a:custGeom>
          <a:ln w="21227">
            <a:solidFill>
              <a:srgbClr val="000000"/>
            </a:solidFill>
          </a:ln>
        </p:spPr>
        <p:txBody>
          <a:bodyPr wrap="square" lIns="0" tIns="0" rIns="0" bIns="0" rtlCol="0"/>
          <a:lstStyle/>
          <a:p>
            <a:endParaRPr dirty="0">
              <a:latin typeface="DINPro" panose="020B0504020101020102" pitchFamily="34" charset="0"/>
            </a:endParaRPr>
          </a:p>
        </p:txBody>
      </p:sp>
      <p:sp>
        <p:nvSpPr>
          <p:cNvPr id="156" name="object 113">
            <a:extLst>
              <a:ext uri="{FF2B5EF4-FFF2-40B4-BE49-F238E27FC236}">
                <a16:creationId xmlns:a16="http://schemas.microsoft.com/office/drawing/2014/main" id="{9F0024C7-74A3-CA7D-9438-65175C7A435C}"/>
              </a:ext>
            </a:extLst>
          </p:cNvPr>
          <p:cNvSpPr/>
          <p:nvPr/>
        </p:nvSpPr>
        <p:spPr>
          <a:xfrm>
            <a:off x="5895932" y="8627207"/>
            <a:ext cx="96520" cy="142240"/>
          </a:xfrm>
          <a:custGeom>
            <a:avLst/>
            <a:gdLst/>
            <a:ahLst/>
            <a:cxnLst/>
            <a:rect l="l" t="t" r="r" b="b"/>
            <a:pathLst>
              <a:path w="96520" h="142240">
                <a:moveTo>
                  <a:pt x="0" y="142239"/>
                </a:moveTo>
                <a:lnTo>
                  <a:pt x="96143" y="142239"/>
                </a:lnTo>
                <a:lnTo>
                  <a:pt x="96143" y="0"/>
                </a:lnTo>
                <a:lnTo>
                  <a:pt x="0" y="0"/>
                </a:lnTo>
                <a:lnTo>
                  <a:pt x="0" y="142239"/>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57" name="object 114">
            <a:extLst>
              <a:ext uri="{FF2B5EF4-FFF2-40B4-BE49-F238E27FC236}">
                <a16:creationId xmlns:a16="http://schemas.microsoft.com/office/drawing/2014/main" id="{E0E5280E-E877-B271-5A77-617A04676BBD}"/>
              </a:ext>
            </a:extLst>
          </p:cNvPr>
          <p:cNvSpPr/>
          <p:nvPr/>
        </p:nvSpPr>
        <p:spPr>
          <a:xfrm>
            <a:off x="5432409" y="8448597"/>
            <a:ext cx="353060" cy="461009"/>
          </a:xfrm>
          <a:custGeom>
            <a:avLst/>
            <a:gdLst/>
            <a:ahLst/>
            <a:cxnLst/>
            <a:rect l="l" t="t" r="r" b="b"/>
            <a:pathLst>
              <a:path w="353060" h="461009">
                <a:moveTo>
                  <a:pt x="217417" y="0"/>
                </a:moveTo>
                <a:lnTo>
                  <a:pt x="50204" y="261"/>
                </a:lnTo>
                <a:lnTo>
                  <a:pt x="10893" y="14592"/>
                </a:lnTo>
                <a:lnTo>
                  <a:pt x="669" y="88005"/>
                </a:lnTo>
                <a:lnTo>
                  <a:pt x="370" y="135053"/>
                </a:lnTo>
                <a:lnTo>
                  <a:pt x="51" y="208624"/>
                </a:lnTo>
                <a:lnTo>
                  <a:pt x="0" y="397947"/>
                </a:lnTo>
                <a:lnTo>
                  <a:pt x="102" y="407106"/>
                </a:lnTo>
                <a:lnTo>
                  <a:pt x="11843" y="447520"/>
                </a:lnTo>
                <a:lnTo>
                  <a:pt x="52778" y="460284"/>
                </a:lnTo>
                <a:lnTo>
                  <a:pt x="91754" y="460395"/>
                </a:lnTo>
                <a:lnTo>
                  <a:pt x="294203" y="460386"/>
                </a:lnTo>
                <a:lnTo>
                  <a:pt x="338626" y="447896"/>
                </a:lnTo>
                <a:lnTo>
                  <a:pt x="352574" y="411221"/>
                </a:lnTo>
                <a:lnTo>
                  <a:pt x="352574" y="408814"/>
                </a:lnTo>
                <a:lnTo>
                  <a:pt x="136691" y="408814"/>
                </a:lnTo>
                <a:lnTo>
                  <a:pt x="122575" y="407527"/>
                </a:lnTo>
                <a:lnTo>
                  <a:pt x="85307" y="390425"/>
                </a:lnTo>
                <a:lnTo>
                  <a:pt x="59853" y="357860"/>
                </a:lnTo>
                <a:lnTo>
                  <a:pt x="52108" y="330350"/>
                </a:lnTo>
                <a:lnTo>
                  <a:pt x="53020" y="313674"/>
                </a:lnTo>
                <a:lnTo>
                  <a:pt x="67167" y="271654"/>
                </a:lnTo>
                <a:lnTo>
                  <a:pt x="95284" y="243529"/>
                </a:lnTo>
                <a:lnTo>
                  <a:pt x="133329" y="231724"/>
                </a:lnTo>
                <a:lnTo>
                  <a:pt x="352566" y="231724"/>
                </a:lnTo>
                <a:lnTo>
                  <a:pt x="352563" y="156937"/>
                </a:lnTo>
                <a:lnTo>
                  <a:pt x="250363" y="156937"/>
                </a:lnTo>
                <a:lnTo>
                  <a:pt x="236500" y="154632"/>
                </a:lnTo>
                <a:lnTo>
                  <a:pt x="204715" y="129343"/>
                </a:lnTo>
                <a:lnTo>
                  <a:pt x="196894" y="102628"/>
                </a:lnTo>
                <a:lnTo>
                  <a:pt x="198775" y="88005"/>
                </a:lnTo>
                <a:lnTo>
                  <a:pt x="222195" y="55094"/>
                </a:lnTo>
                <a:lnTo>
                  <a:pt x="247917" y="46447"/>
                </a:lnTo>
                <a:lnTo>
                  <a:pt x="352318" y="46447"/>
                </a:lnTo>
                <a:lnTo>
                  <a:pt x="350729" y="32884"/>
                </a:lnTo>
                <a:lnTo>
                  <a:pt x="345441" y="20030"/>
                </a:lnTo>
                <a:lnTo>
                  <a:pt x="336869" y="10177"/>
                </a:lnTo>
                <a:lnTo>
                  <a:pt x="325189" y="3562"/>
                </a:lnTo>
                <a:lnTo>
                  <a:pt x="310577" y="422"/>
                </a:lnTo>
                <a:lnTo>
                  <a:pt x="217417" y="0"/>
                </a:lnTo>
                <a:close/>
              </a:path>
              <a:path w="353060" h="461009">
                <a:moveTo>
                  <a:pt x="352566" y="231724"/>
                </a:moveTo>
                <a:lnTo>
                  <a:pt x="133329" y="231724"/>
                </a:lnTo>
                <a:lnTo>
                  <a:pt x="149213" y="232756"/>
                </a:lnTo>
                <a:lnTo>
                  <a:pt x="163992" y="235841"/>
                </a:lnTo>
                <a:lnTo>
                  <a:pt x="200531" y="255874"/>
                </a:lnTo>
                <a:lnTo>
                  <a:pt x="222915" y="288835"/>
                </a:lnTo>
                <a:lnTo>
                  <a:pt x="228413" y="315934"/>
                </a:lnTo>
                <a:lnTo>
                  <a:pt x="227191" y="331491"/>
                </a:lnTo>
                <a:lnTo>
                  <a:pt x="211680" y="371169"/>
                </a:lnTo>
                <a:lnTo>
                  <a:pt x="181608" y="397947"/>
                </a:lnTo>
                <a:lnTo>
                  <a:pt x="141098" y="408734"/>
                </a:lnTo>
                <a:lnTo>
                  <a:pt x="136691" y="408814"/>
                </a:lnTo>
                <a:lnTo>
                  <a:pt x="352574" y="408814"/>
                </a:lnTo>
                <a:lnTo>
                  <a:pt x="352566" y="231724"/>
                </a:lnTo>
                <a:close/>
              </a:path>
              <a:path w="353060" h="461009">
                <a:moveTo>
                  <a:pt x="352318" y="46447"/>
                </a:moveTo>
                <a:lnTo>
                  <a:pt x="247917" y="46447"/>
                </a:lnTo>
                <a:lnTo>
                  <a:pt x="263824" y="48469"/>
                </a:lnTo>
                <a:lnTo>
                  <a:pt x="277538" y="53515"/>
                </a:lnTo>
                <a:lnTo>
                  <a:pt x="288834" y="61214"/>
                </a:lnTo>
                <a:lnTo>
                  <a:pt x="297485" y="71194"/>
                </a:lnTo>
                <a:lnTo>
                  <a:pt x="303265" y="83084"/>
                </a:lnTo>
                <a:lnTo>
                  <a:pt x="305948" y="96511"/>
                </a:lnTo>
                <a:lnTo>
                  <a:pt x="304190" y="112441"/>
                </a:lnTo>
                <a:lnTo>
                  <a:pt x="282439" y="147129"/>
                </a:lnTo>
                <a:lnTo>
                  <a:pt x="250363" y="156937"/>
                </a:lnTo>
                <a:lnTo>
                  <a:pt x="352563" y="156937"/>
                </a:lnTo>
                <a:lnTo>
                  <a:pt x="352555" y="48469"/>
                </a:lnTo>
                <a:lnTo>
                  <a:pt x="352318" y="46447"/>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58" name="object 115">
            <a:extLst>
              <a:ext uri="{FF2B5EF4-FFF2-40B4-BE49-F238E27FC236}">
                <a16:creationId xmlns:a16="http://schemas.microsoft.com/office/drawing/2014/main" id="{92B1BFF5-1ACB-B0A5-9ECB-D3060A92872F}"/>
              </a:ext>
            </a:extLst>
          </p:cNvPr>
          <p:cNvSpPr/>
          <p:nvPr/>
        </p:nvSpPr>
        <p:spPr>
          <a:xfrm>
            <a:off x="5505214" y="8700981"/>
            <a:ext cx="134620" cy="134620"/>
          </a:xfrm>
          <a:custGeom>
            <a:avLst/>
            <a:gdLst/>
            <a:ahLst/>
            <a:cxnLst/>
            <a:rect l="l" t="t" r="r" b="b"/>
            <a:pathLst>
              <a:path w="134620" h="134620">
                <a:moveTo>
                  <a:pt x="66030" y="0"/>
                </a:moveTo>
                <a:lnTo>
                  <a:pt x="26790" y="13606"/>
                </a:lnTo>
                <a:lnTo>
                  <a:pt x="2931" y="47004"/>
                </a:lnTo>
                <a:lnTo>
                  <a:pt x="0" y="60906"/>
                </a:lnTo>
                <a:lnTo>
                  <a:pt x="1305" y="76718"/>
                </a:lnTo>
                <a:lnTo>
                  <a:pt x="20042" y="114966"/>
                </a:lnTo>
                <a:lnTo>
                  <a:pt x="54260" y="134296"/>
                </a:lnTo>
                <a:lnTo>
                  <a:pt x="71235" y="133400"/>
                </a:lnTo>
                <a:lnTo>
                  <a:pt x="111125" y="116900"/>
                </a:lnTo>
                <a:lnTo>
                  <a:pt x="131963" y="84898"/>
                </a:lnTo>
                <a:lnTo>
                  <a:pt x="134120" y="71945"/>
                </a:lnTo>
                <a:lnTo>
                  <a:pt x="132757" y="56775"/>
                </a:lnTo>
                <a:lnTo>
                  <a:pt x="113510" y="19760"/>
                </a:lnTo>
                <a:lnTo>
                  <a:pt x="78243" y="1007"/>
                </a:lnTo>
                <a:lnTo>
                  <a:pt x="66030"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59" name="object 116">
            <a:extLst>
              <a:ext uri="{FF2B5EF4-FFF2-40B4-BE49-F238E27FC236}">
                <a16:creationId xmlns:a16="http://schemas.microsoft.com/office/drawing/2014/main" id="{D2E4E05D-3245-5E57-53A6-E6363506FAA1}"/>
              </a:ext>
            </a:extLst>
          </p:cNvPr>
          <p:cNvSpPr/>
          <p:nvPr/>
        </p:nvSpPr>
        <p:spPr>
          <a:xfrm>
            <a:off x="5652195" y="8516299"/>
            <a:ext cx="66040" cy="67310"/>
          </a:xfrm>
          <a:custGeom>
            <a:avLst/>
            <a:gdLst/>
            <a:ahLst/>
            <a:cxnLst/>
            <a:rect l="l" t="t" r="r" b="b"/>
            <a:pathLst>
              <a:path w="66039" h="67309">
                <a:moveTo>
                  <a:pt x="30729" y="0"/>
                </a:moveTo>
                <a:lnTo>
                  <a:pt x="17198" y="3631"/>
                </a:lnTo>
                <a:lnTo>
                  <a:pt x="6491" y="12218"/>
                </a:lnTo>
                <a:lnTo>
                  <a:pt x="0" y="24309"/>
                </a:lnTo>
                <a:lnTo>
                  <a:pt x="1583" y="41419"/>
                </a:lnTo>
                <a:lnTo>
                  <a:pt x="7323" y="54448"/>
                </a:lnTo>
                <a:lnTo>
                  <a:pt x="16260" y="63159"/>
                </a:lnTo>
                <a:lnTo>
                  <a:pt x="27434" y="67318"/>
                </a:lnTo>
                <a:lnTo>
                  <a:pt x="42856" y="64694"/>
                </a:lnTo>
                <a:lnTo>
                  <a:pt x="54810" y="57476"/>
                </a:lnTo>
                <a:lnTo>
                  <a:pt x="62610" y="46875"/>
                </a:lnTo>
                <a:lnTo>
                  <a:pt x="65571" y="34099"/>
                </a:lnTo>
                <a:lnTo>
                  <a:pt x="62509" y="20118"/>
                </a:lnTo>
                <a:lnTo>
                  <a:pt x="54627" y="9024"/>
                </a:lnTo>
                <a:lnTo>
                  <a:pt x="43272" y="1956"/>
                </a:lnTo>
                <a:lnTo>
                  <a:pt x="30729" y="0"/>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60" name="object 117">
            <a:extLst>
              <a:ext uri="{FF2B5EF4-FFF2-40B4-BE49-F238E27FC236}">
                <a16:creationId xmlns:a16="http://schemas.microsoft.com/office/drawing/2014/main" id="{DEB1707A-38A9-986F-1208-AD144D5736A3}"/>
              </a:ext>
            </a:extLst>
          </p:cNvPr>
          <p:cNvSpPr txBox="1"/>
          <p:nvPr/>
        </p:nvSpPr>
        <p:spPr>
          <a:xfrm>
            <a:off x="6815750" y="6843637"/>
            <a:ext cx="2273503" cy="538609"/>
          </a:xfrm>
          <a:prstGeom prst="rect">
            <a:avLst/>
          </a:prstGeom>
        </p:spPr>
        <p:txBody>
          <a:bodyPr vert="horz" wrap="square" lIns="0" tIns="0" rIns="0" bIns="0" rtlCol="0">
            <a:spAutoFit/>
          </a:bodyPr>
          <a:lstStyle/>
          <a:p>
            <a:pPr marL="12700" marR="5080" algn="r" rtl="0">
              <a:lnSpc>
                <a:spcPts val="140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VOIES D'ACCÈS SINUEUSES EN MONTÉE ET EN DESCENTE</a:t>
            </a:r>
          </a:p>
          <a:p>
            <a:pPr marL="12700" algn="r" rtl="0">
              <a:lnSpc>
                <a:spcPts val="136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(autoroute)</a:t>
            </a:r>
          </a:p>
        </p:txBody>
      </p:sp>
      <p:sp>
        <p:nvSpPr>
          <p:cNvPr id="161" name="object 118">
            <a:extLst>
              <a:ext uri="{FF2B5EF4-FFF2-40B4-BE49-F238E27FC236}">
                <a16:creationId xmlns:a16="http://schemas.microsoft.com/office/drawing/2014/main" id="{E1AF4249-6E8D-5A72-7EB7-F0E6A0AAA6E6}"/>
              </a:ext>
            </a:extLst>
          </p:cNvPr>
          <p:cNvSpPr/>
          <p:nvPr/>
        </p:nvSpPr>
        <p:spPr>
          <a:xfrm>
            <a:off x="9152841" y="6766391"/>
            <a:ext cx="784225" cy="695960"/>
          </a:xfrm>
          <a:custGeom>
            <a:avLst/>
            <a:gdLst/>
            <a:ahLst/>
            <a:cxnLst/>
            <a:rect l="l" t="t" r="r" b="b"/>
            <a:pathLst>
              <a:path w="784225" h="695959">
                <a:moveTo>
                  <a:pt x="379402" y="0"/>
                </a:moveTo>
                <a:lnTo>
                  <a:pt x="345765" y="19375"/>
                </a:lnTo>
                <a:lnTo>
                  <a:pt x="6761" y="603820"/>
                </a:lnTo>
                <a:lnTo>
                  <a:pt x="0" y="635843"/>
                </a:lnTo>
                <a:lnTo>
                  <a:pt x="2209" y="647935"/>
                </a:lnTo>
                <a:lnTo>
                  <a:pt x="24117" y="683453"/>
                </a:lnTo>
                <a:lnTo>
                  <a:pt x="61602" y="695458"/>
                </a:lnTo>
                <a:lnTo>
                  <a:pt x="721729" y="695458"/>
                </a:lnTo>
                <a:lnTo>
                  <a:pt x="759583" y="682833"/>
                </a:lnTo>
                <a:lnTo>
                  <a:pt x="782103" y="650340"/>
                </a:lnTo>
                <a:lnTo>
                  <a:pt x="784185" y="638235"/>
                </a:lnTo>
                <a:lnTo>
                  <a:pt x="783795" y="625949"/>
                </a:lnTo>
                <a:lnTo>
                  <a:pt x="780936" y="613798"/>
                </a:lnTo>
                <a:lnTo>
                  <a:pt x="775612" y="602099"/>
                </a:lnTo>
                <a:lnTo>
                  <a:pt x="763032" y="580362"/>
                </a:lnTo>
                <a:lnTo>
                  <a:pt x="153149" y="580362"/>
                </a:lnTo>
                <a:lnTo>
                  <a:pt x="391676" y="167223"/>
                </a:lnTo>
                <a:lnTo>
                  <a:pt x="523937" y="167223"/>
                </a:lnTo>
                <a:lnTo>
                  <a:pt x="440215" y="22556"/>
                </a:lnTo>
                <a:lnTo>
                  <a:pt x="432118" y="14339"/>
                </a:lnTo>
                <a:lnTo>
                  <a:pt x="422162" y="7823"/>
                </a:lnTo>
                <a:lnTo>
                  <a:pt x="410172" y="3158"/>
                </a:lnTo>
                <a:lnTo>
                  <a:pt x="395976" y="500"/>
                </a:lnTo>
                <a:lnTo>
                  <a:pt x="379402" y="0"/>
                </a:lnTo>
                <a:close/>
              </a:path>
              <a:path w="784225" h="695959">
                <a:moveTo>
                  <a:pt x="523937" y="167223"/>
                </a:moveTo>
                <a:lnTo>
                  <a:pt x="391676" y="167223"/>
                </a:lnTo>
                <a:lnTo>
                  <a:pt x="630203" y="580362"/>
                </a:lnTo>
                <a:lnTo>
                  <a:pt x="763032" y="580362"/>
                </a:lnTo>
                <a:lnTo>
                  <a:pt x="523937" y="167223"/>
                </a:lnTo>
                <a:close/>
              </a:path>
            </a:pathLst>
          </a:custGeom>
          <a:solidFill>
            <a:srgbClr val="A0A0A0"/>
          </a:solidFill>
        </p:spPr>
        <p:txBody>
          <a:bodyPr wrap="square" lIns="0" tIns="0" rIns="0" bIns="0" rtlCol="0"/>
          <a:lstStyle/>
          <a:p>
            <a:endParaRPr dirty="0">
              <a:latin typeface="DINPro" panose="020B0504020101020102" pitchFamily="34" charset="0"/>
            </a:endParaRPr>
          </a:p>
        </p:txBody>
      </p:sp>
      <p:sp>
        <p:nvSpPr>
          <p:cNvPr id="162" name="object 119">
            <a:extLst>
              <a:ext uri="{FF2B5EF4-FFF2-40B4-BE49-F238E27FC236}">
                <a16:creationId xmlns:a16="http://schemas.microsoft.com/office/drawing/2014/main" id="{C1D7F00D-4A2E-FA72-B9E4-3984E7845A2D}"/>
              </a:ext>
            </a:extLst>
          </p:cNvPr>
          <p:cNvSpPr/>
          <p:nvPr/>
        </p:nvSpPr>
        <p:spPr>
          <a:xfrm>
            <a:off x="9208157" y="6821722"/>
            <a:ext cx="673100" cy="582930"/>
          </a:xfrm>
          <a:custGeom>
            <a:avLst/>
            <a:gdLst/>
            <a:ahLst/>
            <a:cxnLst/>
            <a:rect l="l" t="t" r="r" b="b"/>
            <a:pathLst>
              <a:path w="673100" h="582929">
                <a:moveTo>
                  <a:pt x="338188" y="0"/>
                </a:moveTo>
                <a:lnTo>
                  <a:pt x="334534" y="0"/>
                </a:lnTo>
                <a:lnTo>
                  <a:pt x="2230" y="575511"/>
                </a:lnTo>
                <a:lnTo>
                  <a:pt x="0" y="579406"/>
                </a:lnTo>
                <a:lnTo>
                  <a:pt x="1832" y="582558"/>
                </a:lnTo>
                <a:lnTo>
                  <a:pt x="670890" y="582558"/>
                </a:lnTo>
                <a:lnTo>
                  <a:pt x="672712" y="579406"/>
                </a:lnTo>
                <a:lnTo>
                  <a:pt x="509534" y="296744"/>
                </a:lnTo>
                <a:lnTo>
                  <a:pt x="503618" y="286556"/>
                </a:lnTo>
                <a:lnTo>
                  <a:pt x="338188"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63" name="object 120">
            <a:extLst>
              <a:ext uri="{FF2B5EF4-FFF2-40B4-BE49-F238E27FC236}">
                <a16:creationId xmlns:a16="http://schemas.microsoft.com/office/drawing/2014/main" id="{93FF621A-AE55-E97A-01E9-5FC2F1207354}"/>
              </a:ext>
            </a:extLst>
          </p:cNvPr>
          <p:cNvSpPr/>
          <p:nvPr/>
        </p:nvSpPr>
        <p:spPr>
          <a:xfrm>
            <a:off x="9156998" y="6770291"/>
            <a:ext cx="775335" cy="687070"/>
          </a:xfrm>
          <a:custGeom>
            <a:avLst/>
            <a:gdLst/>
            <a:ahLst/>
            <a:cxnLst/>
            <a:rect l="l" t="t" r="r" b="b"/>
            <a:pathLst>
              <a:path w="775334" h="687070">
                <a:moveTo>
                  <a:pt x="380065" y="0"/>
                </a:moveTo>
                <a:lnTo>
                  <a:pt x="345727" y="17872"/>
                </a:lnTo>
                <a:lnTo>
                  <a:pt x="5318" y="604860"/>
                </a:lnTo>
                <a:lnTo>
                  <a:pt x="0" y="627017"/>
                </a:lnTo>
                <a:lnTo>
                  <a:pt x="1027" y="638988"/>
                </a:lnTo>
                <a:lnTo>
                  <a:pt x="20412" y="674000"/>
                </a:lnTo>
                <a:lnTo>
                  <a:pt x="57445" y="686876"/>
                </a:lnTo>
                <a:lnTo>
                  <a:pt x="717571" y="686876"/>
                </a:lnTo>
                <a:lnTo>
                  <a:pt x="753849" y="673119"/>
                </a:lnTo>
                <a:lnTo>
                  <a:pt x="775136" y="636697"/>
                </a:lnTo>
                <a:lnTo>
                  <a:pt x="775232" y="624421"/>
                </a:lnTo>
                <a:lnTo>
                  <a:pt x="772661" y="612239"/>
                </a:lnTo>
                <a:lnTo>
                  <a:pt x="767423" y="600523"/>
                </a:lnTo>
                <a:lnTo>
                  <a:pt x="756238" y="581152"/>
                </a:lnTo>
                <a:lnTo>
                  <a:pt x="140919" y="581152"/>
                </a:lnTo>
                <a:lnTo>
                  <a:pt x="387519" y="154013"/>
                </a:lnTo>
                <a:lnTo>
                  <a:pt x="509630" y="154013"/>
                </a:lnTo>
                <a:lnTo>
                  <a:pt x="436832" y="27907"/>
                </a:lnTo>
                <a:lnTo>
                  <a:pt x="429466" y="18129"/>
                </a:lnTo>
                <a:lnTo>
                  <a:pt x="420172" y="10263"/>
                </a:lnTo>
                <a:lnTo>
                  <a:pt x="408884" y="4495"/>
                </a:lnTo>
                <a:lnTo>
                  <a:pt x="395537" y="1012"/>
                </a:lnTo>
                <a:lnTo>
                  <a:pt x="380065" y="0"/>
                </a:lnTo>
                <a:close/>
              </a:path>
              <a:path w="775334" h="687070">
                <a:moveTo>
                  <a:pt x="509630" y="154013"/>
                </a:moveTo>
                <a:lnTo>
                  <a:pt x="387519" y="154013"/>
                </a:lnTo>
                <a:lnTo>
                  <a:pt x="634118" y="581152"/>
                </a:lnTo>
                <a:lnTo>
                  <a:pt x="756238" y="581152"/>
                </a:lnTo>
                <a:lnTo>
                  <a:pt x="509630" y="154013"/>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64" name="object 121">
            <a:extLst>
              <a:ext uri="{FF2B5EF4-FFF2-40B4-BE49-F238E27FC236}">
                <a16:creationId xmlns:a16="http://schemas.microsoft.com/office/drawing/2014/main" id="{3343D598-F612-29DC-D680-9A6B02A37A27}"/>
              </a:ext>
            </a:extLst>
          </p:cNvPr>
          <p:cNvSpPr/>
          <p:nvPr/>
        </p:nvSpPr>
        <p:spPr>
          <a:xfrm>
            <a:off x="9169521" y="6782709"/>
            <a:ext cx="751205" cy="662305"/>
          </a:xfrm>
          <a:custGeom>
            <a:avLst/>
            <a:gdLst/>
            <a:ahLst/>
            <a:cxnLst/>
            <a:rect l="l" t="t" r="r" b="b"/>
            <a:pathLst>
              <a:path w="751204" h="662304">
                <a:moveTo>
                  <a:pt x="367081" y="0"/>
                </a:moveTo>
                <a:lnTo>
                  <a:pt x="335688" y="22560"/>
                </a:lnTo>
                <a:lnTo>
                  <a:pt x="3421" y="598545"/>
                </a:lnTo>
                <a:lnTo>
                  <a:pt x="0" y="620601"/>
                </a:lnTo>
                <a:lnTo>
                  <a:pt x="3050" y="632982"/>
                </a:lnTo>
                <a:lnTo>
                  <a:pt x="9700" y="646351"/>
                </a:lnTo>
                <a:lnTo>
                  <a:pt x="19509" y="654955"/>
                </a:lnTo>
                <a:lnTo>
                  <a:pt x="31459" y="660380"/>
                </a:lnTo>
                <a:lnTo>
                  <a:pt x="44922" y="662268"/>
                </a:lnTo>
                <a:lnTo>
                  <a:pt x="705049" y="662268"/>
                </a:lnTo>
                <a:lnTo>
                  <a:pt x="739922" y="644507"/>
                </a:lnTo>
                <a:lnTo>
                  <a:pt x="750774" y="618314"/>
                </a:lnTo>
                <a:lnTo>
                  <a:pt x="749244" y="606050"/>
                </a:lnTo>
                <a:lnTo>
                  <a:pt x="744335" y="594218"/>
                </a:lnTo>
                <a:lnTo>
                  <a:pt x="736658" y="580920"/>
                </a:lnTo>
                <a:lnTo>
                  <a:pt x="107266" y="580920"/>
                </a:lnTo>
                <a:lnTo>
                  <a:pt x="374996" y="117206"/>
                </a:lnTo>
                <a:lnTo>
                  <a:pt x="468899" y="117206"/>
                </a:lnTo>
                <a:lnTo>
                  <a:pt x="413231" y="20823"/>
                </a:lnTo>
                <a:lnTo>
                  <a:pt x="405659" y="11776"/>
                </a:lnTo>
                <a:lnTo>
                  <a:pt x="395620" y="5092"/>
                </a:lnTo>
                <a:lnTo>
                  <a:pt x="382848" y="1068"/>
                </a:lnTo>
                <a:lnTo>
                  <a:pt x="367081" y="0"/>
                </a:lnTo>
                <a:close/>
              </a:path>
              <a:path w="751204" h="662304">
                <a:moveTo>
                  <a:pt x="468899" y="117206"/>
                </a:moveTo>
                <a:lnTo>
                  <a:pt x="374996" y="117206"/>
                </a:lnTo>
                <a:lnTo>
                  <a:pt x="642726" y="580920"/>
                </a:lnTo>
                <a:lnTo>
                  <a:pt x="736658" y="580920"/>
                </a:lnTo>
                <a:lnTo>
                  <a:pt x="468899" y="117206"/>
                </a:lnTo>
                <a:close/>
              </a:path>
            </a:pathLst>
          </a:custGeom>
          <a:solidFill>
            <a:srgbClr val="FF0000"/>
          </a:solidFill>
        </p:spPr>
        <p:txBody>
          <a:bodyPr wrap="square" lIns="0" tIns="0" rIns="0" bIns="0" rtlCol="0"/>
          <a:lstStyle/>
          <a:p>
            <a:endParaRPr dirty="0">
              <a:latin typeface="DINPro" panose="020B0504020101020102" pitchFamily="34" charset="0"/>
            </a:endParaRPr>
          </a:p>
        </p:txBody>
      </p:sp>
      <p:sp>
        <p:nvSpPr>
          <p:cNvPr id="165" name="object 122">
            <a:extLst>
              <a:ext uri="{FF2B5EF4-FFF2-40B4-BE49-F238E27FC236}">
                <a16:creationId xmlns:a16="http://schemas.microsoft.com/office/drawing/2014/main" id="{2FE7E146-85E4-9873-ABFB-F6BE4131B7BE}"/>
              </a:ext>
            </a:extLst>
          </p:cNvPr>
          <p:cNvSpPr/>
          <p:nvPr/>
        </p:nvSpPr>
        <p:spPr>
          <a:xfrm>
            <a:off x="9480644" y="7099698"/>
            <a:ext cx="148590" cy="233679"/>
          </a:xfrm>
          <a:custGeom>
            <a:avLst/>
            <a:gdLst/>
            <a:ahLst/>
            <a:cxnLst/>
            <a:rect l="l" t="t" r="r" b="b"/>
            <a:pathLst>
              <a:path w="148590" h="233679">
                <a:moveTo>
                  <a:pt x="148581" y="0"/>
                </a:moveTo>
                <a:lnTo>
                  <a:pt x="108300" y="6972"/>
                </a:lnTo>
                <a:lnTo>
                  <a:pt x="74093" y="26670"/>
                </a:lnTo>
                <a:lnTo>
                  <a:pt x="46139" y="57262"/>
                </a:lnTo>
                <a:lnTo>
                  <a:pt x="24614" y="96918"/>
                </a:lnTo>
                <a:lnTo>
                  <a:pt x="9697" y="143808"/>
                </a:lnTo>
                <a:lnTo>
                  <a:pt x="1564" y="196101"/>
                </a:lnTo>
                <a:lnTo>
                  <a:pt x="0" y="233060"/>
                </a:lnTo>
                <a:lnTo>
                  <a:pt x="148581"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66" name="object 123">
            <a:extLst>
              <a:ext uri="{FF2B5EF4-FFF2-40B4-BE49-F238E27FC236}">
                <a16:creationId xmlns:a16="http://schemas.microsoft.com/office/drawing/2014/main" id="{096B45E3-BDE5-F1E5-CA73-79C2A957C1D6}"/>
              </a:ext>
            </a:extLst>
          </p:cNvPr>
          <p:cNvSpPr/>
          <p:nvPr/>
        </p:nvSpPr>
        <p:spPr>
          <a:xfrm>
            <a:off x="9443517" y="7072536"/>
            <a:ext cx="186055" cy="260350"/>
          </a:xfrm>
          <a:custGeom>
            <a:avLst/>
            <a:gdLst/>
            <a:ahLst/>
            <a:cxnLst/>
            <a:rect l="l" t="t" r="r" b="b"/>
            <a:pathLst>
              <a:path w="186054" h="260350">
                <a:moveTo>
                  <a:pt x="130760" y="0"/>
                </a:moveTo>
                <a:lnTo>
                  <a:pt x="130435" y="94"/>
                </a:lnTo>
                <a:lnTo>
                  <a:pt x="129200" y="649"/>
                </a:lnTo>
                <a:lnTo>
                  <a:pt x="127095" y="1486"/>
                </a:lnTo>
                <a:lnTo>
                  <a:pt x="124456" y="2638"/>
                </a:lnTo>
                <a:lnTo>
                  <a:pt x="122760" y="3340"/>
                </a:lnTo>
                <a:lnTo>
                  <a:pt x="121022" y="4083"/>
                </a:lnTo>
                <a:lnTo>
                  <a:pt x="85372" y="27053"/>
                </a:lnTo>
                <a:lnTo>
                  <a:pt x="51637" y="64910"/>
                </a:lnTo>
                <a:lnTo>
                  <a:pt x="32442" y="98722"/>
                </a:lnTo>
                <a:lnTo>
                  <a:pt x="17645" y="137361"/>
                </a:lnTo>
                <a:lnTo>
                  <a:pt x="7927" y="176380"/>
                </a:lnTo>
                <a:lnTo>
                  <a:pt x="1434" y="222171"/>
                </a:lnTo>
                <a:lnTo>
                  <a:pt x="1062" y="229029"/>
                </a:lnTo>
                <a:lnTo>
                  <a:pt x="707" y="234495"/>
                </a:lnTo>
                <a:lnTo>
                  <a:pt x="460" y="239270"/>
                </a:lnTo>
                <a:lnTo>
                  <a:pt x="254" y="245154"/>
                </a:lnTo>
                <a:lnTo>
                  <a:pt x="136" y="247940"/>
                </a:lnTo>
                <a:lnTo>
                  <a:pt x="0" y="260222"/>
                </a:lnTo>
                <a:lnTo>
                  <a:pt x="2366" y="257395"/>
                </a:lnTo>
                <a:lnTo>
                  <a:pt x="5884" y="253081"/>
                </a:lnTo>
                <a:lnTo>
                  <a:pt x="9360" y="248861"/>
                </a:lnTo>
                <a:lnTo>
                  <a:pt x="39255" y="217668"/>
                </a:lnTo>
                <a:lnTo>
                  <a:pt x="76670" y="217668"/>
                </a:lnTo>
                <a:lnTo>
                  <a:pt x="77421" y="210878"/>
                </a:lnTo>
                <a:lnTo>
                  <a:pt x="84674" y="172742"/>
                </a:lnTo>
                <a:lnTo>
                  <a:pt x="97808" y="134624"/>
                </a:lnTo>
                <a:lnTo>
                  <a:pt x="118226" y="99971"/>
                </a:lnTo>
                <a:lnTo>
                  <a:pt x="148061" y="73664"/>
                </a:lnTo>
                <a:lnTo>
                  <a:pt x="153189" y="71107"/>
                </a:lnTo>
                <a:lnTo>
                  <a:pt x="154079" y="70730"/>
                </a:lnTo>
                <a:lnTo>
                  <a:pt x="154812" y="70458"/>
                </a:lnTo>
                <a:lnTo>
                  <a:pt x="155398" y="70175"/>
                </a:lnTo>
                <a:lnTo>
                  <a:pt x="155995" y="69945"/>
                </a:lnTo>
                <a:lnTo>
                  <a:pt x="156435" y="69715"/>
                </a:lnTo>
                <a:lnTo>
                  <a:pt x="157063" y="69432"/>
                </a:lnTo>
                <a:lnTo>
                  <a:pt x="157230" y="69390"/>
                </a:lnTo>
                <a:lnTo>
                  <a:pt x="158037" y="66699"/>
                </a:lnTo>
                <a:lnTo>
                  <a:pt x="159911" y="61882"/>
                </a:lnTo>
                <a:lnTo>
                  <a:pt x="160885" y="59652"/>
                </a:lnTo>
                <a:lnTo>
                  <a:pt x="162319" y="56647"/>
                </a:lnTo>
                <a:lnTo>
                  <a:pt x="163691" y="54092"/>
                </a:lnTo>
                <a:lnTo>
                  <a:pt x="164413" y="52658"/>
                </a:lnTo>
                <a:lnTo>
                  <a:pt x="179355" y="33192"/>
                </a:lnTo>
                <a:lnTo>
                  <a:pt x="182999" y="29622"/>
                </a:lnTo>
                <a:lnTo>
                  <a:pt x="185711" y="27161"/>
                </a:lnTo>
                <a:lnTo>
                  <a:pt x="183093" y="24941"/>
                </a:lnTo>
                <a:lnTo>
                  <a:pt x="178738" y="21601"/>
                </a:lnTo>
                <a:lnTo>
                  <a:pt x="176549" y="19884"/>
                </a:lnTo>
                <a:lnTo>
                  <a:pt x="162979" y="11685"/>
                </a:lnTo>
                <a:lnTo>
                  <a:pt x="161262" y="10795"/>
                </a:lnTo>
                <a:lnTo>
                  <a:pt x="159544" y="9968"/>
                </a:lnTo>
                <a:lnTo>
                  <a:pt x="157785" y="9088"/>
                </a:lnTo>
                <a:lnTo>
                  <a:pt x="154215" y="7413"/>
                </a:lnTo>
                <a:lnTo>
                  <a:pt x="152456" y="6764"/>
                </a:lnTo>
                <a:lnTo>
                  <a:pt x="150717" y="6073"/>
                </a:lnTo>
                <a:lnTo>
                  <a:pt x="147262" y="4774"/>
                </a:lnTo>
                <a:lnTo>
                  <a:pt x="145587" y="4167"/>
                </a:lnTo>
                <a:lnTo>
                  <a:pt x="143157" y="3340"/>
                </a:lnTo>
                <a:lnTo>
                  <a:pt x="140864" y="2638"/>
                </a:lnTo>
                <a:lnTo>
                  <a:pt x="134980" y="973"/>
                </a:lnTo>
                <a:lnTo>
                  <a:pt x="130760" y="0"/>
                </a:lnTo>
                <a:close/>
              </a:path>
              <a:path w="186054" h="260350">
                <a:moveTo>
                  <a:pt x="76670" y="217668"/>
                </a:moveTo>
                <a:lnTo>
                  <a:pt x="39255" y="217668"/>
                </a:lnTo>
                <a:lnTo>
                  <a:pt x="44407" y="224757"/>
                </a:lnTo>
                <a:lnTo>
                  <a:pt x="74280" y="260222"/>
                </a:lnTo>
                <a:lnTo>
                  <a:pt x="74374" y="253081"/>
                </a:lnTo>
                <a:lnTo>
                  <a:pt x="74451" y="248861"/>
                </a:lnTo>
                <a:lnTo>
                  <a:pt x="74678" y="242516"/>
                </a:lnTo>
                <a:lnTo>
                  <a:pt x="74908" y="237929"/>
                </a:lnTo>
                <a:lnTo>
                  <a:pt x="75233" y="233385"/>
                </a:lnTo>
                <a:lnTo>
                  <a:pt x="75505" y="228192"/>
                </a:lnTo>
                <a:lnTo>
                  <a:pt x="76670" y="217668"/>
                </a:lnTo>
                <a:close/>
              </a:path>
            </a:pathLst>
          </a:custGeom>
          <a:solidFill>
            <a:srgbClr val="000000"/>
          </a:solidFill>
        </p:spPr>
        <p:txBody>
          <a:bodyPr wrap="square" lIns="0" tIns="0" rIns="0" bIns="0" rtlCol="0"/>
          <a:lstStyle/>
          <a:p>
            <a:endParaRPr dirty="0">
              <a:latin typeface="DINPro" panose="020B0504020101020102" pitchFamily="34" charset="0"/>
            </a:endParaRPr>
          </a:p>
        </p:txBody>
      </p:sp>
      <p:sp>
        <p:nvSpPr>
          <p:cNvPr id="167" name="object 124">
            <a:extLst>
              <a:ext uri="{FF2B5EF4-FFF2-40B4-BE49-F238E27FC236}">
                <a16:creationId xmlns:a16="http://schemas.microsoft.com/office/drawing/2014/main" id="{51074965-9709-2D43-45DF-85495D1C9452}"/>
              </a:ext>
            </a:extLst>
          </p:cNvPr>
          <p:cNvSpPr txBox="1"/>
          <p:nvPr/>
        </p:nvSpPr>
        <p:spPr>
          <a:xfrm>
            <a:off x="1009331" y="1845044"/>
            <a:ext cx="13389842" cy="995508"/>
          </a:xfrm>
          <a:prstGeom prst="rect">
            <a:avLst/>
          </a:prstGeom>
          <a:noFill/>
        </p:spPr>
        <p:txBody>
          <a:bodyPr wrap="square" lIns="0" rtlCol="0">
            <a:normAutofit/>
          </a:bodyPr>
          <a:lstStyle>
            <a:defPPr>
              <a:defRPr lang="fr"/>
            </a:defPPr>
            <a:lvl1pPr lvl="0">
              <a:lnSpc>
                <a:spcPts val="2600"/>
              </a:lnSpc>
              <a:defRPr sz="2000" spc="100">
                <a:solidFill>
                  <a:srgbClr val="414140"/>
                </a:solidFill>
                <a:latin typeface="DINPro" panose="020B0504020101020102" pitchFamily="34" charset="0"/>
                <a:cs typeface="DINPro" panose="020B0504020101020102" pitchFamily="34" charset="0"/>
              </a:defRPr>
            </a:lvl1pPr>
          </a:lstStyle>
          <a:p>
            <a:pPr algn="l" rtl="0"/>
            <a:r>
              <a:rPr lang="fr" b="0" i="0" u="none" baseline="0" dirty="0"/>
              <a:t>Le consommateur est confronté à des défis de conduite quotidiens.</a:t>
            </a:r>
          </a:p>
          <a:p>
            <a:pPr algn="l" rtl="0"/>
            <a:r>
              <a:rPr lang="fr" b="0" i="0" u="none" baseline="0" dirty="0"/>
              <a:t>Le Turanza T005 a été développé en tenant compte de ces défis :</a:t>
            </a:r>
          </a:p>
        </p:txBody>
      </p:sp>
      <p:sp>
        <p:nvSpPr>
          <p:cNvPr id="168" name="object 125">
            <a:extLst>
              <a:ext uri="{FF2B5EF4-FFF2-40B4-BE49-F238E27FC236}">
                <a16:creationId xmlns:a16="http://schemas.microsoft.com/office/drawing/2014/main" id="{DBFD63EC-D62C-1765-4DDA-5B1B869CE7AD}"/>
              </a:ext>
            </a:extLst>
          </p:cNvPr>
          <p:cNvSpPr txBox="1"/>
          <p:nvPr/>
        </p:nvSpPr>
        <p:spPr>
          <a:xfrm>
            <a:off x="2478747" y="3839491"/>
            <a:ext cx="5489292" cy="761747"/>
          </a:xfrm>
          <a:prstGeom prst="rect">
            <a:avLst/>
          </a:prstGeom>
        </p:spPr>
        <p:txBody>
          <a:bodyPr vert="horz" wrap="square" lIns="0" tIns="0" rIns="0" bIns="0" rtlCol="0">
            <a:spAutoFit/>
          </a:bodyPr>
          <a:lstStyle/>
          <a:p>
            <a:pPr marL="12700" algn="l" rtl="0">
              <a:lnSpc>
                <a:spcPct val="100000"/>
              </a:lnSpc>
            </a:pPr>
            <a:r>
              <a:rPr lang="fr" sz="4950" b="0" i="0" u="none" spc="-30" baseline="0" dirty="0">
                <a:solidFill>
                  <a:srgbClr val="A0A0A0"/>
                </a:solidFill>
                <a:latin typeface="DINPro-Light" panose="020B0504020101010102" pitchFamily="34" charset="0"/>
                <a:ea typeface="DINPro-Light" panose="020B0504020101010102" pitchFamily="34" charset="0"/>
                <a:cs typeface="DINPro-Light" panose="020B0504020101010102" pitchFamily="34" charset="0"/>
              </a:rPr>
              <a:t>TRÈS IMPORTANT</a:t>
            </a:r>
          </a:p>
        </p:txBody>
      </p:sp>
      <p:sp>
        <p:nvSpPr>
          <p:cNvPr id="169" name="object 126">
            <a:extLst>
              <a:ext uri="{FF2B5EF4-FFF2-40B4-BE49-F238E27FC236}">
                <a16:creationId xmlns:a16="http://schemas.microsoft.com/office/drawing/2014/main" id="{D51C6183-CD8C-246A-9081-35874EEBE679}"/>
              </a:ext>
            </a:extLst>
          </p:cNvPr>
          <p:cNvSpPr txBox="1"/>
          <p:nvPr/>
        </p:nvSpPr>
        <p:spPr>
          <a:xfrm>
            <a:off x="12884260" y="8823050"/>
            <a:ext cx="4948282" cy="761747"/>
          </a:xfrm>
          <a:prstGeom prst="rect">
            <a:avLst/>
          </a:prstGeom>
        </p:spPr>
        <p:txBody>
          <a:bodyPr vert="horz" wrap="square" lIns="0" tIns="0" rIns="0" bIns="0" rtlCol="0">
            <a:spAutoFit/>
          </a:bodyPr>
          <a:lstStyle/>
          <a:p>
            <a:pPr marL="12700" algn="l" rtl="0">
              <a:lnSpc>
                <a:spcPct val="100000"/>
              </a:lnSpc>
            </a:pPr>
            <a:r>
              <a:rPr lang="fr" sz="4950" b="0" i="0" u="none" spc="-5" baseline="0" dirty="0">
                <a:solidFill>
                  <a:srgbClr val="A0A0A0"/>
                </a:solidFill>
                <a:latin typeface="DINPro-Light" panose="020B0504020101010102" pitchFamily="34" charset="0"/>
                <a:ea typeface="DINPro-Light" panose="020B0504020101010102" pitchFamily="34" charset="0"/>
                <a:cs typeface="DINPro-Light" panose="020B0504020101010102" pitchFamily="34" charset="0"/>
              </a:rPr>
              <a:t>TRÈS FRÉQUENT</a:t>
            </a:r>
          </a:p>
        </p:txBody>
      </p:sp>
      <p:sp>
        <p:nvSpPr>
          <p:cNvPr id="170" name="object 127">
            <a:extLst>
              <a:ext uri="{FF2B5EF4-FFF2-40B4-BE49-F238E27FC236}">
                <a16:creationId xmlns:a16="http://schemas.microsoft.com/office/drawing/2014/main" id="{DE4DD3D7-2BDB-7B4C-1C61-CB7F0D40BC4E}"/>
              </a:ext>
            </a:extLst>
          </p:cNvPr>
          <p:cNvSpPr txBox="1"/>
          <p:nvPr/>
        </p:nvSpPr>
        <p:spPr>
          <a:xfrm>
            <a:off x="2404524" y="7946118"/>
            <a:ext cx="1900977" cy="641201"/>
          </a:xfrm>
          <a:prstGeom prst="rect">
            <a:avLst/>
          </a:prstGeom>
        </p:spPr>
        <p:txBody>
          <a:bodyPr vert="horz" wrap="square" lIns="0" tIns="0" rIns="0" bIns="0" rtlCol="0">
            <a:spAutoFit/>
          </a:bodyPr>
          <a:lstStyle/>
          <a:p>
            <a:pPr marL="12700" marR="5080" algn="l" rtl="0">
              <a:lnSpc>
                <a:spcPts val="2470"/>
              </a:lnSpc>
            </a:pPr>
            <a:r>
              <a:rPr lang="fr" sz="2450" b="0" i="0" u="none" spc="5" baseline="0" dirty="0">
                <a:solidFill>
                  <a:srgbClr val="A0A0A0"/>
                </a:solidFill>
                <a:latin typeface="DINPro-Light" panose="020B0504020101010102" pitchFamily="34" charset="0"/>
                <a:ea typeface="DINPro-Light" panose="020B0504020101010102" pitchFamily="34" charset="0"/>
                <a:cs typeface="DINPro-Light" panose="020B0504020101010102" pitchFamily="34" charset="0"/>
              </a:rPr>
              <a:t>PAS SI IMPORTANT</a:t>
            </a:r>
          </a:p>
        </p:txBody>
      </p:sp>
      <p:sp>
        <p:nvSpPr>
          <p:cNvPr id="171" name="object 128">
            <a:extLst>
              <a:ext uri="{FF2B5EF4-FFF2-40B4-BE49-F238E27FC236}">
                <a16:creationId xmlns:a16="http://schemas.microsoft.com/office/drawing/2014/main" id="{4F05B7DD-D2CF-069A-EDAC-B3A8148623CF}"/>
              </a:ext>
            </a:extLst>
          </p:cNvPr>
          <p:cNvSpPr txBox="1"/>
          <p:nvPr/>
        </p:nvSpPr>
        <p:spPr>
          <a:xfrm>
            <a:off x="3706893" y="9196028"/>
            <a:ext cx="3288017" cy="377026"/>
          </a:xfrm>
          <a:prstGeom prst="rect">
            <a:avLst/>
          </a:prstGeom>
        </p:spPr>
        <p:txBody>
          <a:bodyPr vert="horz" wrap="square" lIns="0" tIns="0" rIns="0" bIns="0" rtlCol="0">
            <a:spAutoFit/>
          </a:bodyPr>
          <a:lstStyle/>
          <a:p>
            <a:pPr marL="12700" algn="l" rtl="0">
              <a:lnSpc>
                <a:spcPct val="100000"/>
              </a:lnSpc>
            </a:pPr>
            <a:r>
              <a:rPr lang="fr" sz="2450" b="0" i="0" u="none" baseline="0" dirty="0">
                <a:solidFill>
                  <a:srgbClr val="A0A0A0"/>
                </a:solidFill>
                <a:latin typeface="DINPro-Light" panose="020B0504020101010102" pitchFamily="34" charset="0"/>
                <a:ea typeface="DINPro-Light" panose="020B0504020101010102" pitchFamily="34" charset="0"/>
                <a:cs typeface="DINPro-Light" panose="020B0504020101010102" pitchFamily="34" charset="0"/>
              </a:rPr>
              <a:t>PAS TROP FRÉQUENT</a:t>
            </a:r>
          </a:p>
        </p:txBody>
      </p:sp>
      <p:sp>
        <p:nvSpPr>
          <p:cNvPr id="172" name="object 129">
            <a:extLst>
              <a:ext uri="{FF2B5EF4-FFF2-40B4-BE49-F238E27FC236}">
                <a16:creationId xmlns:a16="http://schemas.microsoft.com/office/drawing/2014/main" id="{E8F4BC8D-CF42-E454-D273-74A922EF01C8}"/>
              </a:ext>
            </a:extLst>
          </p:cNvPr>
          <p:cNvSpPr txBox="1"/>
          <p:nvPr/>
        </p:nvSpPr>
        <p:spPr>
          <a:xfrm>
            <a:off x="10400602" y="8639026"/>
            <a:ext cx="1349147" cy="538609"/>
          </a:xfrm>
          <a:prstGeom prst="rect">
            <a:avLst/>
          </a:prstGeom>
        </p:spPr>
        <p:txBody>
          <a:bodyPr vert="horz" wrap="square" lIns="0" tIns="0" rIns="0" bIns="0" rtlCol="0">
            <a:spAutoFit/>
          </a:bodyPr>
          <a:lstStyle/>
          <a:p>
            <a:pPr marL="12700" algn="r" rtl="0">
              <a:lnSpc>
                <a:spcPts val="142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RALENTISSEURS DE VITESSE</a:t>
            </a:r>
          </a:p>
          <a:p>
            <a:pPr marL="12700" algn="r" rtl="0">
              <a:lnSpc>
                <a:spcPts val="1420"/>
              </a:lnSpc>
            </a:pPr>
            <a:r>
              <a:rPr lang="fr" sz="1200" b="0" i="0" u="none" spc="15" baseline="0" dirty="0">
                <a:latin typeface="DINPro-Light" panose="020B0504020101010102" pitchFamily="34" charset="0"/>
                <a:ea typeface="DINPro-Light" panose="020B0504020101010102" pitchFamily="34" charset="0"/>
                <a:cs typeface="DINPro-Light" panose="020B0504020101010102" pitchFamily="34" charset="0"/>
              </a:rPr>
              <a:t>(ville)</a:t>
            </a:r>
          </a:p>
        </p:txBody>
      </p:sp>
      <p:sp>
        <p:nvSpPr>
          <p:cNvPr id="178" name="object 145">
            <a:extLst>
              <a:ext uri="{FF2B5EF4-FFF2-40B4-BE49-F238E27FC236}">
                <a16:creationId xmlns:a16="http://schemas.microsoft.com/office/drawing/2014/main" id="{A347F515-70F4-17DC-99F2-540712A6A16E}"/>
              </a:ext>
            </a:extLst>
          </p:cNvPr>
          <p:cNvSpPr/>
          <p:nvPr/>
        </p:nvSpPr>
        <p:spPr>
          <a:xfrm>
            <a:off x="16132393" y="2945100"/>
            <a:ext cx="1492250" cy="1492250"/>
          </a:xfrm>
          <a:custGeom>
            <a:avLst/>
            <a:gdLst/>
            <a:ahLst/>
            <a:cxnLst/>
            <a:rect l="l" t="t" r="r" b="b"/>
            <a:pathLst>
              <a:path w="1492250" h="1492250">
                <a:moveTo>
                  <a:pt x="746050" y="0"/>
                </a:moveTo>
                <a:lnTo>
                  <a:pt x="684952" y="2477"/>
                </a:lnTo>
                <a:lnTo>
                  <a:pt x="625198" y="9782"/>
                </a:lnTo>
                <a:lnTo>
                  <a:pt x="566981" y="21720"/>
                </a:lnTo>
                <a:lnTo>
                  <a:pt x="510495" y="38097"/>
                </a:lnTo>
                <a:lnTo>
                  <a:pt x="455933" y="58721"/>
                </a:lnTo>
                <a:lnTo>
                  <a:pt x="403489" y="83398"/>
                </a:lnTo>
                <a:lnTo>
                  <a:pt x="353356" y="111933"/>
                </a:lnTo>
                <a:lnTo>
                  <a:pt x="305729" y="144135"/>
                </a:lnTo>
                <a:lnTo>
                  <a:pt x="260799" y="179809"/>
                </a:lnTo>
                <a:lnTo>
                  <a:pt x="218761" y="218761"/>
                </a:lnTo>
                <a:lnTo>
                  <a:pt x="179809" y="260799"/>
                </a:lnTo>
                <a:lnTo>
                  <a:pt x="144135" y="305729"/>
                </a:lnTo>
                <a:lnTo>
                  <a:pt x="111933" y="353356"/>
                </a:lnTo>
                <a:lnTo>
                  <a:pt x="83398" y="403489"/>
                </a:lnTo>
                <a:lnTo>
                  <a:pt x="58721" y="455933"/>
                </a:lnTo>
                <a:lnTo>
                  <a:pt x="38097" y="510495"/>
                </a:lnTo>
                <a:lnTo>
                  <a:pt x="21720" y="566981"/>
                </a:lnTo>
                <a:lnTo>
                  <a:pt x="9782" y="625198"/>
                </a:lnTo>
                <a:lnTo>
                  <a:pt x="2477" y="684952"/>
                </a:lnTo>
                <a:lnTo>
                  <a:pt x="0" y="746050"/>
                </a:lnTo>
                <a:lnTo>
                  <a:pt x="2477" y="807148"/>
                </a:lnTo>
                <a:lnTo>
                  <a:pt x="9782" y="866902"/>
                </a:lnTo>
                <a:lnTo>
                  <a:pt x="21720" y="925119"/>
                </a:lnTo>
                <a:lnTo>
                  <a:pt x="38097" y="981605"/>
                </a:lnTo>
                <a:lnTo>
                  <a:pt x="58721" y="1036167"/>
                </a:lnTo>
                <a:lnTo>
                  <a:pt x="83398" y="1088611"/>
                </a:lnTo>
                <a:lnTo>
                  <a:pt x="111933" y="1138744"/>
                </a:lnTo>
                <a:lnTo>
                  <a:pt x="144135" y="1186372"/>
                </a:lnTo>
                <a:lnTo>
                  <a:pt x="179809" y="1231301"/>
                </a:lnTo>
                <a:lnTo>
                  <a:pt x="218761" y="1273339"/>
                </a:lnTo>
                <a:lnTo>
                  <a:pt x="260799" y="1312292"/>
                </a:lnTo>
                <a:lnTo>
                  <a:pt x="305729" y="1347965"/>
                </a:lnTo>
                <a:lnTo>
                  <a:pt x="353356" y="1380167"/>
                </a:lnTo>
                <a:lnTo>
                  <a:pt x="403489" y="1408703"/>
                </a:lnTo>
                <a:lnTo>
                  <a:pt x="455933" y="1433379"/>
                </a:lnTo>
                <a:lnTo>
                  <a:pt x="510495" y="1454003"/>
                </a:lnTo>
                <a:lnTo>
                  <a:pt x="566981" y="1470380"/>
                </a:lnTo>
                <a:lnTo>
                  <a:pt x="625198" y="1482318"/>
                </a:lnTo>
                <a:lnTo>
                  <a:pt x="684952" y="1489623"/>
                </a:lnTo>
                <a:lnTo>
                  <a:pt x="746050" y="1492101"/>
                </a:lnTo>
                <a:lnTo>
                  <a:pt x="807148" y="1489623"/>
                </a:lnTo>
                <a:lnTo>
                  <a:pt x="866902" y="1482318"/>
                </a:lnTo>
                <a:lnTo>
                  <a:pt x="925119" y="1470380"/>
                </a:lnTo>
                <a:lnTo>
                  <a:pt x="981605" y="1454003"/>
                </a:lnTo>
                <a:lnTo>
                  <a:pt x="1036167" y="1433379"/>
                </a:lnTo>
                <a:lnTo>
                  <a:pt x="1088611" y="1408703"/>
                </a:lnTo>
                <a:lnTo>
                  <a:pt x="1138744" y="1380167"/>
                </a:lnTo>
                <a:lnTo>
                  <a:pt x="1186372" y="1347965"/>
                </a:lnTo>
                <a:lnTo>
                  <a:pt x="1231301" y="1312292"/>
                </a:lnTo>
                <a:lnTo>
                  <a:pt x="1273339" y="1273339"/>
                </a:lnTo>
                <a:lnTo>
                  <a:pt x="1312292" y="1231301"/>
                </a:lnTo>
                <a:lnTo>
                  <a:pt x="1347965" y="1186372"/>
                </a:lnTo>
                <a:lnTo>
                  <a:pt x="1380167" y="1138744"/>
                </a:lnTo>
                <a:lnTo>
                  <a:pt x="1408703" y="1088611"/>
                </a:lnTo>
                <a:lnTo>
                  <a:pt x="1433379" y="1036167"/>
                </a:lnTo>
                <a:lnTo>
                  <a:pt x="1454003" y="981605"/>
                </a:lnTo>
                <a:lnTo>
                  <a:pt x="1470380" y="925119"/>
                </a:lnTo>
                <a:lnTo>
                  <a:pt x="1482318" y="866902"/>
                </a:lnTo>
                <a:lnTo>
                  <a:pt x="1489623" y="807148"/>
                </a:lnTo>
                <a:lnTo>
                  <a:pt x="1492101" y="746050"/>
                </a:lnTo>
                <a:lnTo>
                  <a:pt x="1489623" y="684952"/>
                </a:lnTo>
                <a:lnTo>
                  <a:pt x="1482318" y="625198"/>
                </a:lnTo>
                <a:lnTo>
                  <a:pt x="1470380" y="566981"/>
                </a:lnTo>
                <a:lnTo>
                  <a:pt x="1454003" y="510495"/>
                </a:lnTo>
                <a:lnTo>
                  <a:pt x="1433379" y="455933"/>
                </a:lnTo>
                <a:lnTo>
                  <a:pt x="1408703" y="403489"/>
                </a:lnTo>
                <a:lnTo>
                  <a:pt x="1380167" y="353356"/>
                </a:lnTo>
                <a:lnTo>
                  <a:pt x="1347965" y="305729"/>
                </a:lnTo>
                <a:lnTo>
                  <a:pt x="1312292" y="260799"/>
                </a:lnTo>
                <a:lnTo>
                  <a:pt x="1273339" y="218761"/>
                </a:lnTo>
                <a:lnTo>
                  <a:pt x="1231301" y="179809"/>
                </a:lnTo>
                <a:lnTo>
                  <a:pt x="1186372" y="144135"/>
                </a:lnTo>
                <a:lnTo>
                  <a:pt x="1138744" y="111933"/>
                </a:lnTo>
                <a:lnTo>
                  <a:pt x="1088611" y="83398"/>
                </a:lnTo>
                <a:lnTo>
                  <a:pt x="1036167" y="58721"/>
                </a:lnTo>
                <a:lnTo>
                  <a:pt x="981605" y="38097"/>
                </a:lnTo>
                <a:lnTo>
                  <a:pt x="925119" y="21720"/>
                </a:lnTo>
                <a:lnTo>
                  <a:pt x="866902" y="9782"/>
                </a:lnTo>
                <a:lnTo>
                  <a:pt x="807148" y="2477"/>
                </a:lnTo>
                <a:lnTo>
                  <a:pt x="746050" y="0"/>
                </a:lnTo>
                <a:close/>
              </a:path>
            </a:pathLst>
          </a:custGeom>
          <a:solidFill>
            <a:srgbClr val="FFFFFF"/>
          </a:solidFill>
        </p:spPr>
        <p:txBody>
          <a:bodyPr wrap="square" lIns="0" tIns="0" rIns="0" bIns="0" rtlCol="0"/>
          <a:lstStyle/>
          <a:p>
            <a:endParaRPr dirty="0">
              <a:latin typeface="DINPro" panose="020B0504020101020102" pitchFamily="34" charset="0"/>
            </a:endParaRPr>
          </a:p>
        </p:txBody>
      </p:sp>
      <p:sp>
        <p:nvSpPr>
          <p:cNvPr id="179" name="object 146">
            <a:extLst>
              <a:ext uri="{FF2B5EF4-FFF2-40B4-BE49-F238E27FC236}">
                <a16:creationId xmlns:a16="http://schemas.microsoft.com/office/drawing/2014/main" id="{5154DEF9-9D4F-F96A-487F-2BA2AF268644}"/>
              </a:ext>
            </a:extLst>
          </p:cNvPr>
          <p:cNvSpPr/>
          <p:nvPr/>
        </p:nvSpPr>
        <p:spPr>
          <a:xfrm>
            <a:off x="16132393" y="2945100"/>
            <a:ext cx="1492250" cy="1492250"/>
          </a:xfrm>
          <a:custGeom>
            <a:avLst/>
            <a:gdLst/>
            <a:ahLst/>
            <a:cxnLst/>
            <a:rect l="l" t="t" r="r" b="b"/>
            <a:pathLst>
              <a:path w="1492250" h="1492250">
                <a:moveTo>
                  <a:pt x="746050" y="1492101"/>
                </a:moveTo>
                <a:lnTo>
                  <a:pt x="807148" y="1489623"/>
                </a:lnTo>
                <a:lnTo>
                  <a:pt x="866902" y="1482318"/>
                </a:lnTo>
                <a:lnTo>
                  <a:pt x="925119" y="1470380"/>
                </a:lnTo>
                <a:lnTo>
                  <a:pt x="981605" y="1454003"/>
                </a:lnTo>
                <a:lnTo>
                  <a:pt x="1036167" y="1433379"/>
                </a:lnTo>
                <a:lnTo>
                  <a:pt x="1088611" y="1408703"/>
                </a:lnTo>
                <a:lnTo>
                  <a:pt x="1138744" y="1380167"/>
                </a:lnTo>
                <a:lnTo>
                  <a:pt x="1186372" y="1347965"/>
                </a:lnTo>
                <a:lnTo>
                  <a:pt x="1231301" y="1312292"/>
                </a:lnTo>
                <a:lnTo>
                  <a:pt x="1273339" y="1273339"/>
                </a:lnTo>
                <a:lnTo>
                  <a:pt x="1312292" y="1231301"/>
                </a:lnTo>
                <a:lnTo>
                  <a:pt x="1347965" y="1186372"/>
                </a:lnTo>
                <a:lnTo>
                  <a:pt x="1380167" y="1138744"/>
                </a:lnTo>
                <a:lnTo>
                  <a:pt x="1408703" y="1088611"/>
                </a:lnTo>
                <a:lnTo>
                  <a:pt x="1433379" y="1036167"/>
                </a:lnTo>
                <a:lnTo>
                  <a:pt x="1454003" y="981605"/>
                </a:lnTo>
                <a:lnTo>
                  <a:pt x="1470380" y="925119"/>
                </a:lnTo>
                <a:lnTo>
                  <a:pt x="1482318" y="866902"/>
                </a:lnTo>
                <a:lnTo>
                  <a:pt x="1489623" y="807148"/>
                </a:lnTo>
                <a:lnTo>
                  <a:pt x="1492101" y="746050"/>
                </a:lnTo>
                <a:lnTo>
                  <a:pt x="1489623" y="684952"/>
                </a:lnTo>
                <a:lnTo>
                  <a:pt x="1482318" y="625198"/>
                </a:lnTo>
                <a:lnTo>
                  <a:pt x="1470380" y="566981"/>
                </a:lnTo>
                <a:lnTo>
                  <a:pt x="1454003" y="510495"/>
                </a:lnTo>
                <a:lnTo>
                  <a:pt x="1433379" y="455933"/>
                </a:lnTo>
                <a:lnTo>
                  <a:pt x="1408703" y="403489"/>
                </a:lnTo>
                <a:lnTo>
                  <a:pt x="1380167" y="353356"/>
                </a:lnTo>
                <a:lnTo>
                  <a:pt x="1347965" y="305729"/>
                </a:lnTo>
                <a:lnTo>
                  <a:pt x="1312292" y="260799"/>
                </a:lnTo>
                <a:lnTo>
                  <a:pt x="1273339" y="218761"/>
                </a:lnTo>
                <a:lnTo>
                  <a:pt x="1231301" y="179809"/>
                </a:lnTo>
                <a:lnTo>
                  <a:pt x="1186372" y="144135"/>
                </a:lnTo>
                <a:lnTo>
                  <a:pt x="1138744" y="111933"/>
                </a:lnTo>
                <a:lnTo>
                  <a:pt x="1088611" y="83398"/>
                </a:lnTo>
                <a:lnTo>
                  <a:pt x="1036167" y="58721"/>
                </a:lnTo>
                <a:lnTo>
                  <a:pt x="981605" y="38097"/>
                </a:lnTo>
                <a:lnTo>
                  <a:pt x="925119" y="21720"/>
                </a:lnTo>
                <a:lnTo>
                  <a:pt x="866902" y="9782"/>
                </a:lnTo>
                <a:lnTo>
                  <a:pt x="807148" y="2477"/>
                </a:lnTo>
                <a:lnTo>
                  <a:pt x="746050" y="0"/>
                </a:lnTo>
                <a:lnTo>
                  <a:pt x="684952" y="2477"/>
                </a:lnTo>
                <a:lnTo>
                  <a:pt x="625198" y="9782"/>
                </a:lnTo>
                <a:lnTo>
                  <a:pt x="566981" y="21720"/>
                </a:lnTo>
                <a:lnTo>
                  <a:pt x="510495" y="38097"/>
                </a:lnTo>
                <a:lnTo>
                  <a:pt x="455933" y="58721"/>
                </a:lnTo>
                <a:lnTo>
                  <a:pt x="403489" y="83398"/>
                </a:lnTo>
                <a:lnTo>
                  <a:pt x="353356" y="111933"/>
                </a:lnTo>
                <a:lnTo>
                  <a:pt x="305729" y="144135"/>
                </a:lnTo>
                <a:lnTo>
                  <a:pt x="260799" y="179809"/>
                </a:lnTo>
                <a:lnTo>
                  <a:pt x="218761" y="218761"/>
                </a:lnTo>
                <a:lnTo>
                  <a:pt x="179809" y="260799"/>
                </a:lnTo>
                <a:lnTo>
                  <a:pt x="144135" y="305729"/>
                </a:lnTo>
                <a:lnTo>
                  <a:pt x="111933" y="353356"/>
                </a:lnTo>
                <a:lnTo>
                  <a:pt x="83398" y="403489"/>
                </a:lnTo>
                <a:lnTo>
                  <a:pt x="58721" y="455933"/>
                </a:lnTo>
                <a:lnTo>
                  <a:pt x="38097" y="510495"/>
                </a:lnTo>
                <a:lnTo>
                  <a:pt x="21720" y="566981"/>
                </a:lnTo>
                <a:lnTo>
                  <a:pt x="9782" y="625198"/>
                </a:lnTo>
                <a:lnTo>
                  <a:pt x="2477" y="684952"/>
                </a:lnTo>
                <a:lnTo>
                  <a:pt x="0" y="746050"/>
                </a:lnTo>
                <a:lnTo>
                  <a:pt x="2477" y="807148"/>
                </a:lnTo>
                <a:lnTo>
                  <a:pt x="9782" y="866902"/>
                </a:lnTo>
                <a:lnTo>
                  <a:pt x="21720" y="925119"/>
                </a:lnTo>
                <a:lnTo>
                  <a:pt x="38097" y="981605"/>
                </a:lnTo>
                <a:lnTo>
                  <a:pt x="58721" y="1036167"/>
                </a:lnTo>
                <a:lnTo>
                  <a:pt x="83398" y="1088611"/>
                </a:lnTo>
                <a:lnTo>
                  <a:pt x="111933" y="1138744"/>
                </a:lnTo>
                <a:lnTo>
                  <a:pt x="144135" y="1186372"/>
                </a:lnTo>
                <a:lnTo>
                  <a:pt x="179809" y="1231301"/>
                </a:lnTo>
                <a:lnTo>
                  <a:pt x="218761" y="1273339"/>
                </a:lnTo>
                <a:lnTo>
                  <a:pt x="260799" y="1312292"/>
                </a:lnTo>
                <a:lnTo>
                  <a:pt x="305729" y="1347965"/>
                </a:lnTo>
                <a:lnTo>
                  <a:pt x="353356" y="1380167"/>
                </a:lnTo>
                <a:lnTo>
                  <a:pt x="403489" y="1408703"/>
                </a:lnTo>
                <a:lnTo>
                  <a:pt x="455933" y="1433379"/>
                </a:lnTo>
                <a:lnTo>
                  <a:pt x="510495" y="1454003"/>
                </a:lnTo>
                <a:lnTo>
                  <a:pt x="566981" y="1470380"/>
                </a:lnTo>
                <a:lnTo>
                  <a:pt x="625198" y="1482318"/>
                </a:lnTo>
                <a:lnTo>
                  <a:pt x="684952" y="1489623"/>
                </a:lnTo>
                <a:lnTo>
                  <a:pt x="746050" y="1492101"/>
                </a:lnTo>
                <a:close/>
              </a:path>
            </a:pathLst>
          </a:custGeom>
          <a:ln w="78531">
            <a:solidFill>
              <a:srgbClr val="FF0000"/>
            </a:solidFill>
          </a:ln>
        </p:spPr>
        <p:txBody>
          <a:bodyPr wrap="square" lIns="0" tIns="0" rIns="0" bIns="0" rtlCol="0"/>
          <a:lstStyle/>
          <a:p>
            <a:endParaRPr dirty="0">
              <a:latin typeface="DINPro" panose="020B0504020101020102" pitchFamily="34" charset="0"/>
            </a:endParaRPr>
          </a:p>
        </p:txBody>
      </p:sp>
      <p:sp>
        <p:nvSpPr>
          <p:cNvPr id="180" name="object 147">
            <a:extLst>
              <a:ext uri="{FF2B5EF4-FFF2-40B4-BE49-F238E27FC236}">
                <a16:creationId xmlns:a16="http://schemas.microsoft.com/office/drawing/2014/main" id="{BF5B742E-AAFD-DFE4-1DFE-A048C57E2569}"/>
              </a:ext>
            </a:extLst>
          </p:cNvPr>
          <p:cNvSpPr/>
          <p:nvPr/>
        </p:nvSpPr>
        <p:spPr>
          <a:xfrm>
            <a:off x="16628239" y="3143839"/>
            <a:ext cx="500380" cy="325755"/>
          </a:xfrm>
          <a:custGeom>
            <a:avLst/>
            <a:gdLst/>
            <a:ahLst/>
            <a:cxnLst/>
            <a:rect l="l" t="t" r="r" b="b"/>
            <a:pathLst>
              <a:path w="500380" h="325754">
                <a:moveTo>
                  <a:pt x="306739" y="325434"/>
                </a:moveTo>
                <a:lnTo>
                  <a:pt x="403658" y="325434"/>
                </a:lnTo>
                <a:lnTo>
                  <a:pt x="418193" y="324343"/>
                </a:lnTo>
                <a:lnTo>
                  <a:pt x="457126" y="309241"/>
                </a:lnTo>
                <a:lnTo>
                  <a:pt x="485749" y="279714"/>
                </a:lnTo>
                <a:lnTo>
                  <a:pt x="499821" y="240032"/>
                </a:lnTo>
                <a:lnTo>
                  <a:pt x="499117" y="222889"/>
                </a:lnTo>
                <a:lnTo>
                  <a:pt x="486649" y="179325"/>
                </a:lnTo>
                <a:lnTo>
                  <a:pt x="460616" y="150070"/>
                </a:lnTo>
                <a:lnTo>
                  <a:pt x="423548" y="138360"/>
                </a:lnTo>
                <a:lnTo>
                  <a:pt x="421311" y="124089"/>
                </a:lnTo>
                <a:lnTo>
                  <a:pt x="403611" y="88051"/>
                </a:lnTo>
                <a:lnTo>
                  <a:pt x="368608" y="67460"/>
                </a:lnTo>
                <a:lnTo>
                  <a:pt x="339042" y="65044"/>
                </a:lnTo>
                <a:lnTo>
                  <a:pt x="332044" y="53779"/>
                </a:lnTo>
                <a:lnTo>
                  <a:pt x="304893" y="25668"/>
                </a:lnTo>
                <a:lnTo>
                  <a:pt x="270130" y="7244"/>
                </a:lnTo>
                <a:lnTo>
                  <a:pt x="229844" y="0"/>
                </a:lnTo>
                <a:lnTo>
                  <a:pt x="214706" y="789"/>
                </a:lnTo>
                <a:lnTo>
                  <a:pt x="172974" y="12074"/>
                </a:lnTo>
                <a:lnTo>
                  <a:pt x="138380" y="34949"/>
                </a:lnTo>
                <a:lnTo>
                  <a:pt x="113006" y="67114"/>
                </a:lnTo>
                <a:lnTo>
                  <a:pt x="98929" y="106270"/>
                </a:lnTo>
                <a:lnTo>
                  <a:pt x="97107" y="120479"/>
                </a:lnTo>
                <a:lnTo>
                  <a:pt x="83198" y="123791"/>
                </a:lnTo>
                <a:lnTo>
                  <a:pt x="45703" y="142189"/>
                </a:lnTo>
                <a:lnTo>
                  <a:pt x="17355" y="171255"/>
                </a:lnTo>
                <a:lnTo>
                  <a:pt x="1749" y="208379"/>
                </a:lnTo>
                <a:lnTo>
                  <a:pt x="0" y="222094"/>
                </a:lnTo>
                <a:lnTo>
                  <a:pt x="980" y="237713"/>
                </a:lnTo>
                <a:lnTo>
                  <a:pt x="15061" y="278776"/>
                </a:lnTo>
                <a:lnTo>
                  <a:pt x="42823" y="308630"/>
                </a:lnTo>
                <a:lnTo>
                  <a:pt x="80377" y="324039"/>
                </a:lnTo>
                <a:lnTo>
                  <a:pt x="193664" y="325434"/>
                </a:lnTo>
                <a:lnTo>
                  <a:pt x="306739" y="325434"/>
                </a:lnTo>
                <a:close/>
              </a:path>
            </a:pathLst>
          </a:custGeom>
          <a:ln w="23559">
            <a:solidFill>
              <a:srgbClr val="000000"/>
            </a:solidFill>
          </a:ln>
        </p:spPr>
        <p:txBody>
          <a:bodyPr wrap="square" lIns="0" tIns="0" rIns="0" bIns="0" rtlCol="0"/>
          <a:lstStyle/>
          <a:p>
            <a:endParaRPr dirty="0">
              <a:latin typeface="DINPro" panose="020B0504020101020102" pitchFamily="34" charset="0"/>
            </a:endParaRPr>
          </a:p>
        </p:txBody>
      </p:sp>
      <p:sp>
        <p:nvSpPr>
          <p:cNvPr id="181" name="object 148">
            <a:extLst>
              <a:ext uri="{FF2B5EF4-FFF2-40B4-BE49-F238E27FC236}">
                <a16:creationId xmlns:a16="http://schemas.microsoft.com/office/drawing/2014/main" id="{282249FA-17D1-3093-4417-E783D8334B99}"/>
              </a:ext>
            </a:extLst>
          </p:cNvPr>
          <p:cNvSpPr/>
          <p:nvPr/>
        </p:nvSpPr>
        <p:spPr>
          <a:xfrm>
            <a:off x="16773446" y="3192932"/>
            <a:ext cx="74930" cy="89535"/>
          </a:xfrm>
          <a:custGeom>
            <a:avLst/>
            <a:gdLst/>
            <a:ahLst/>
            <a:cxnLst/>
            <a:rect l="l" t="t" r="r" b="b"/>
            <a:pathLst>
              <a:path w="74930" h="89535">
                <a:moveTo>
                  <a:pt x="0" y="89185"/>
                </a:moveTo>
                <a:lnTo>
                  <a:pt x="10825" y="46093"/>
                </a:lnTo>
                <a:lnTo>
                  <a:pt x="38202" y="14426"/>
                </a:lnTo>
                <a:lnTo>
                  <a:pt x="61873" y="2534"/>
                </a:lnTo>
                <a:lnTo>
                  <a:pt x="74484" y="0"/>
                </a:lnTo>
              </a:path>
            </a:pathLst>
          </a:custGeom>
          <a:ln w="23559">
            <a:solidFill>
              <a:srgbClr val="000000"/>
            </a:solidFill>
          </a:ln>
        </p:spPr>
        <p:txBody>
          <a:bodyPr wrap="square" lIns="0" tIns="0" rIns="0" bIns="0" rtlCol="0"/>
          <a:lstStyle/>
          <a:p>
            <a:endParaRPr dirty="0">
              <a:latin typeface="DINPro" panose="020B0504020101020102" pitchFamily="34" charset="0"/>
            </a:endParaRPr>
          </a:p>
        </p:txBody>
      </p:sp>
      <p:sp>
        <p:nvSpPr>
          <p:cNvPr id="182" name="object 149">
            <a:extLst>
              <a:ext uri="{FF2B5EF4-FFF2-40B4-BE49-F238E27FC236}">
                <a16:creationId xmlns:a16="http://schemas.microsoft.com/office/drawing/2014/main" id="{8261E630-51FB-6B97-7EAA-4358781ACD49}"/>
              </a:ext>
            </a:extLst>
          </p:cNvPr>
          <p:cNvSpPr/>
          <p:nvPr/>
        </p:nvSpPr>
        <p:spPr>
          <a:xfrm>
            <a:off x="16725796" y="3476226"/>
            <a:ext cx="72390" cy="106045"/>
          </a:xfrm>
          <a:custGeom>
            <a:avLst/>
            <a:gdLst/>
            <a:ahLst/>
            <a:cxnLst/>
            <a:rect l="l" t="t" r="r" b="b"/>
            <a:pathLst>
              <a:path w="72390" h="106045">
                <a:moveTo>
                  <a:pt x="71788" y="0"/>
                </a:moveTo>
                <a:lnTo>
                  <a:pt x="0" y="105661"/>
                </a:lnTo>
              </a:path>
            </a:pathLst>
          </a:custGeom>
          <a:ln w="23559">
            <a:solidFill>
              <a:srgbClr val="000000"/>
            </a:solidFill>
            <a:prstDash val="dash"/>
          </a:ln>
        </p:spPr>
        <p:txBody>
          <a:bodyPr wrap="square" lIns="0" tIns="0" rIns="0" bIns="0" rtlCol="0"/>
          <a:lstStyle/>
          <a:p>
            <a:endParaRPr dirty="0">
              <a:latin typeface="DINPro" panose="020B0504020101020102" pitchFamily="34" charset="0"/>
            </a:endParaRPr>
          </a:p>
        </p:txBody>
      </p:sp>
      <p:sp>
        <p:nvSpPr>
          <p:cNvPr id="183" name="object 150">
            <a:extLst>
              <a:ext uri="{FF2B5EF4-FFF2-40B4-BE49-F238E27FC236}">
                <a16:creationId xmlns:a16="http://schemas.microsoft.com/office/drawing/2014/main" id="{7C76C0F8-A661-DA3B-65B5-F62350745189}"/>
              </a:ext>
            </a:extLst>
          </p:cNvPr>
          <p:cNvSpPr/>
          <p:nvPr/>
        </p:nvSpPr>
        <p:spPr>
          <a:xfrm>
            <a:off x="16870742" y="3476226"/>
            <a:ext cx="73660" cy="106045"/>
          </a:xfrm>
          <a:custGeom>
            <a:avLst/>
            <a:gdLst/>
            <a:ahLst/>
            <a:cxnLst/>
            <a:rect l="l" t="t" r="r" b="b"/>
            <a:pathLst>
              <a:path w="73659" h="106045">
                <a:moveTo>
                  <a:pt x="73149" y="0"/>
                </a:moveTo>
                <a:lnTo>
                  <a:pt x="0" y="105661"/>
                </a:lnTo>
              </a:path>
            </a:pathLst>
          </a:custGeom>
          <a:ln w="23559">
            <a:solidFill>
              <a:srgbClr val="000000"/>
            </a:solidFill>
            <a:prstDash val="dash"/>
          </a:ln>
        </p:spPr>
        <p:txBody>
          <a:bodyPr wrap="square" lIns="0" tIns="0" rIns="0" bIns="0" rtlCol="0"/>
          <a:lstStyle/>
          <a:p>
            <a:endParaRPr dirty="0">
              <a:latin typeface="DINPro" panose="020B0504020101020102" pitchFamily="34" charset="0"/>
            </a:endParaRPr>
          </a:p>
        </p:txBody>
      </p:sp>
      <p:sp>
        <p:nvSpPr>
          <p:cNvPr id="184" name="object 151">
            <a:extLst>
              <a:ext uri="{FF2B5EF4-FFF2-40B4-BE49-F238E27FC236}">
                <a16:creationId xmlns:a16="http://schemas.microsoft.com/office/drawing/2014/main" id="{A3C9C873-7FF3-425A-5A99-5C35508B9023}"/>
              </a:ext>
            </a:extLst>
          </p:cNvPr>
          <p:cNvSpPr/>
          <p:nvPr/>
        </p:nvSpPr>
        <p:spPr>
          <a:xfrm>
            <a:off x="16798050" y="3476226"/>
            <a:ext cx="73025" cy="106045"/>
          </a:xfrm>
          <a:custGeom>
            <a:avLst/>
            <a:gdLst/>
            <a:ahLst/>
            <a:cxnLst/>
            <a:rect l="l" t="t" r="r" b="b"/>
            <a:pathLst>
              <a:path w="73025" h="106045">
                <a:moveTo>
                  <a:pt x="72688" y="0"/>
                </a:moveTo>
                <a:lnTo>
                  <a:pt x="0" y="105661"/>
                </a:lnTo>
              </a:path>
            </a:pathLst>
          </a:custGeom>
          <a:ln w="23559">
            <a:solidFill>
              <a:srgbClr val="000000"/>
            </a:solidFill>
            <a:prstDash val="dash"/>
          </a:ln>
        </p:spPr>
        <p:txBody>
          <a:bodyPr wrap="square" lIns="0" tIns="0" rIns="0" bIns="0" rtlCol="0"/>
          <a:lstStyle/>
          <a:p>
            <a:endParaRPr dirty="0">
              <a:latin typeface="DINPro" panose="020B0504020101020102" pitchFamily="34" charset="0"/>
            </a:endParaRPr>
          </a:p>
        </p:txBody>
      </p:sp>
      <p:sp>
        <p:nvSpPr>
          <p:cNvPr id="185" name="object 152">
            <a:extLst>
              <a:ext uri="{FF2B5EF4-FFF2-40B4-BE49-F238E27FC236}">
                <a16:creationId xmlns:a16="http://schemas.microsoft.com/office/drawing/2014/main" id="{A5E54307-2A8B-9EB2-8DAB-522D74EC1442}"/>
              </a:ext>
            </a:extLst>
          </p:cNvPr>
          <p:cNvSpPr txBox="1"/>
          <p:nvPr/>
        </p:nvSpPr>
        <p:spPr>
          <a:xfrm>
            <a:off x="16316325" y="3703225"/>
            <a:ext cx="1121234" cy="459741"/>
          </a:xfrm>
          <a:prstGeom prst="rect">
            <a:avLst/>
          </a:prstGeom>
        </p:spPr>
        <p:txBody>
          <a:bodyPr vert="horz" wrap="square" lIns="0" tIns="0" rIns="0" bIns="0" rtlCol="0">
            <a:spAutoFit/>
          </a:bodyPr>
          <a:lstStyle/>
          <a:p>
            <a:pPr marL="12700" marR="5080" algn="ctr" rtl="0">
              <a:lnSpc>
                <a:spcPct val="83482"/>
              </a:lnSpc>
            </a:pPr>
            <a:r>
              <a:rPr lang="fr" sz="1200" b="0" i="0" u="none" spc="-15" baseline="0" dirty="0">
                <a:latin typeface="DINPro-Medium" panose="020B0504020101020102" pitchFamily="34" charset="0"/>
                <a:ea typeface="DINPro-Medium" panose="020B0504020101020102" pitchFamily="34" charset="0"/>
                <a:cs typeface="DINPro-Medium" panose="020B0504020101020102" pitchFamily="34" charset="0"/>
              </a:rPr>
              <a:t>ENCORE PLUS DIFFICILE SOUS LA PLUIE</a:t>
            </a:r>
          </a:p>
        </p:txBody>
      </p:sp>
      <p:sp>
        <p:nvSpPr>
          <p:cNvPr id="186" name="object 153">
            <a:extLst>
              <a:ext uri="{FF2B5EF4-FFF2-40B4-BE49-F238E27FC236}">
                <a16:creationId xmlns:a16="http://schemas.microsoft.com/office/drawing/2014/main" id="{3C9BA921-ACA9-B44C-FAC4-72B12F2D9A91}"/>
              </a:ext>
            </a:extLst>
          </p:cNvPr>
          <p:cNvSpPr txBox="1"/>
          <p:nvPr/>
        </p:nvSpPr>
        <p:spPr>
          <a:xfrm>
            <a:off x="9514885" y="9571537"/>
            <a:ext cx="1465147" cy="253916"/>
          </a:xfrm>
          <a:prstGeom prst="rect">
            <a:avLst/>
          </a:prstGeom>
        </p:spPr>
        <p:txBody>
          <a:bodyPr vert="horz" wrap="square" lIns="0" tIns="0" rIns="0" bIns="0" rtlCol="0">
            <a:spAutoFit/>
          </a:bodyPr>
          <a:lstStyle/>
          <a:p>
            <a:pPr marL="12700" algn="l" rtl="0">
              <a:lnSpc>
                <a:spcPct val="100000"/>
              </a:lnSpc>
            </a:pPr>
            <a:r>
              <a:rPr lang="fr" sz="1650" b="0" i="0" u="none" spc="-20" baseline="0" dirty="0">
                <a:solidFill>
                  <a:srgbClr val="FFFFFF"/>
                </a:solidFill>
                <a:latin typeface="DINPro-Medium" panose="020B0504020101020102" pitchFamily="34" charset="0"/>
                <a:ea typeface="DINPro-Medium" panose="020B0504020101020102" pitchFamily="34" charset="0"/>
                <a:cs typeface="DINPro-Medium" panose="020B0504020101020102" pitchFamily="34" charset="0"/>
              </a:rPr>
              <a:t>FRÉQUENCE</a:t>
            </a:r>
          </a:p>
        </p:txBody>
      </p:sp>
      <p:sp>
        <p:nvSpPr>
          <p:cNvPr id="2" name="Tekstvak 1">
            <a:extLst>
              <a:ext uri="{FF2B5EF4-FFF2-40B4-BE49-F238E27FC236}">
                <a16:creationId xmlns:a16="http://schemas.microsoft.com/office/drawing/2014/main" id="{2B039BAC-5BFA-40E9-8EAD-861EA8C49C4C}"/>
              </a:ext>
            </a:extLst>
          </p:cNvPr>
          <p:cNvSpPr txBox="1"/>
          <p:nvPr/>
        </p:nvSpPr>
        <p:spPr>
          <a:xfrm>
            <a:off x="4618588" y="5551367"/>
            <a:ext cx="758790" cy="600164"/>
          </a:xfrm>
          <a:prstGeom prst="rect">
            <a:avLst/>
          </a:prstGeom>
          <a:noFill/>
        </p:spPr>
        <p:txBody>
          <a:bodyPr wrap="square" rtlCol="0">
            <a:spAutoFit/>
          </a:bodyPr>
          <a:lstStyle/>
          <a:p>
            <a:pPr algn="ctr" rtl="0"/>
            <a:r>
              <a:rPr lang="fr" sz="1100" b="0" i="0" u="none" spc="-15" baseline="0" dirty="0">
                <a:solidFill>
                  <a:schemeClr val="bg1"/>
                </a:solidFill>
                <a:latin typeface="DINPro-Medium" panose="020B0504020101020102" pitchFamily="34" charset="0"/>
                <a:ea typeface="DINPro-Medium" panose="020B0504020101020102" pitchFamily="34" charset="0"/>
                <a:cs typeface="DINPro-Medium" panose="020B0504020101020102" pitchFamily="34" charset="0"/>
              </a:rPr>
              <a:t>NE PAS </a:t>
            </a:r>
            <a:br>
              <a:rPr lang="fr" sz="1100" spc="-15" dirty="0">
                <a:solidFill>
                  <a:schemeClr val="bg1"/>
                </a:solidFill>
                <a:latin typeface="DINPro-Medium" panose="020B0504020101020102" pitchFamily="34" charset="0"/>
              </a:rPr>
            </a:br>
            <a:endParaRPr lang="fr" sz="1100" spc="-15" dirty="0">
              <a:solidFill>
                <a:schemeClr val="bg1"/>
              </a:solidFill>
              <a:latin typeface="DINPro-Medium" panose="020B0504020101020102" pitchFamily="34" charset="0"/>
            </a:endParaRPr>
          </a:p>
          <a:p>
            <a:pPr algn="ctr" rtl="0"/>
            <a:r>
              <a:rPr lang="fr" sz="1100" b="0" i="0" u="none" spc="-15" baseline="0" dirty="0">
                <a:solidFill>
                  <a:schemeClr val="bg1"/>
                </a:solidFill>
                <a:latin typeface="DINPro-Medium" panose="020B0504020101020102" pitchFamily="34" charset="0"/>
                <a:ea typeface="DINPro-Medium" panose="020B0504020101020102" pitchFamily="34" charset="0"/>
                <a:cs typeface="DINPro-Medium" panose="020B0504020101020102" pitchFamily="34" charset="0"/>
              </a:rPr>
              <a:t>ENTRER</a:t>
            </a:r>
          </a:p>
        </p:txBody>
      </p:sp>
      <p:sp>
        <p:nvSpPr>
          <p:cNvPr id="173" name="object 25">
            <a:extLst>
              <a:ext uri="{FF2B5EF4-FFF2-40B4-BE49-F238E27FC236}">
                <a16:creationId xmlns:a16="http://schemas.microsoft.com/office/drawing/2014/main" id="{842E9677-A2CC-4BED-92C9-2BFD622141D1}"/>
              </a:ext>
            </a:extLst>
          </p:cNvPr>
          <p:cNvSpPr txBox="1"/>
          <p:nvPr/>
        </p:nvSpPr>
        <p:spPr>
          <a:xfrm>
            <a:off x="9208158" y="5292876"/>
            <a:ext cx="2723434" cy="359073"/>
          </a:xfrm>
          <a:prstGeom prst="rect">
            <a:avLst/>
          </a:prstGeom>
        </p:spPr>
        <p:txBody>
          <a:bodyPr vert="horz" wrap="square" lIns="0" tIns="0" rIns="0" bIns="0" rtlCol="0">
            <a:spAutoFit/>
          </a:bodyPr>
          <a:lstStyle/>
          <a:p>
            <a:pPr marL="12700" algn="l" rtl="0">
              <a:lnSpc>
                <a:spcPts val="1420"/>
              </a:lnSpc>
            </a:pPr>
            <a:r>
              <a:rPr lang="fr" sz="1200" b="0" i="0" u="none" spc="10" baseline="0" dirty="0">
                <a:latin typeface="DINPro-Light" panose="020B0504020101010102" pitchFamily="34" charset="0"/>
                <a:ea typeface="DINPro-Light" panose="020B0504020101010102" pitchFamily="34" charset="0"/>
                <a:cs typeface="DINPro-Light" panose="020B0504020101010102" pitchFamily="34" charset="0"/>
              </a:rPr>
              <a:t>DÉPASSEMENT DE VÉHICULES LENTS</a:t>
            </a:r>
          </a:p>
          <a:p>
            <a:pPr marL="12700" algn="l" rtl="0">
              <a:lnSpc>
                <a:spcPts val="1420"/>
              </a:lnSpc>
            </a:pPr>
            <a:r>
              <a:rPr lang="fr" sz="1200" b="0" i="0" u="none" spc="10" baseline="0" dirty="0">
                <a:latin typeface="DINPro-Light" panose="020B0504020101010102" pitchFamily="34" charset="0"/>
                <a:ea typeface="DINPro-Light" panose="020B0504020101010102" pitchFamily="34" charset="0"/>
                <a:cs typeface="DINPro-Light" panose="020B0504020101010102" pitchFamily="34" charset="0"/>
              </a:rPr>
              <a:t>(route à deux voies, campagne)</a:t>
            </a:r>
          </a:p>
        </p:txBody>
      </p:sp>
    </p:spTree>
    <p:extLst>
      <p:ext uri="{BB962C8B-B14F-4D97-AF65-F5344CB8AC3E}">
        <p14:creationId xmlns:p14="http://schemas.microsoft.com/office/powerpoint/2010/main" val="346233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A5269FE9-1D20-F141-85F4-4897617BCCA5}"/>
              </a:ext>
            </a:extLst>
          </p:cNvPr>
          <p:cNvSpPr>
            <a:spLocks noGrp="1"/>
          </p:cNvSpPr>
          <p:nvPr>
            <p:ph type="body" sz="quarter" idx="12"/>
          </p:nvPr>
        </p:nvSpPr>
        <p:spPr>
          <a:xfrm>
            <a:off x="925250" y="896947"/>
            <a:ext cx="16054212" cy="948096"/>
          </a:xfrm>
        </p:spPr>
        <p:txBody>
          <a:bodyPr/>
          <a:lstStyle/>
          <a:p>
            <a:pPr algn="l" rtl="0">
              <a:lnSpc>
                <a:spcPct val="90000"/>
              </a:lnSpc>
            </a:pPr>
            <a:r>
              <a:rPr lang="fr" b="1" i="0" u="none" baseline="0" dirty="0"/>
              <a:t>SOL MOUILLÉ : PERTINENCE POUR LE CONSOMMATEUR DANS LE SEGMENT TOURISME ÉTÉ </a:t>
            </a:r>
            <a:r>
              <a:rPr lang="fr" b="0" i="0" u="none" baseline="0" dirty="0">
                <a:latin typeface="DINPro" panose="020B0504020101020102" pitchFamily="34" charset="0"/>
                <a:ea typeface="DINPro" panose="020B0504020101020102" pitchFamily="34" charset="0"/>
                <a:cs typeface="DINPro" panose="020B0504020101020102" pitchFamily="34" charset="0"/>
              </a:rPr>
              <a:t>(RECHERCHES EFFECTUÉES POUR LE T005) 2/2</a:t>
            </a:r>
            <a:endParaRPr lang="fr" altLang="en-US" b="0" dirty="0">
              <a:latin typeface="DINPro" panose="020B0504020101020102" pitchFamily="34" charset="0"/>
              <a:cs typeface="DINPro" panose="020B0504020101020102" pitchFamily="34" charset="0"/>
            </a:endParaRPr>
          </a:p>
        </p:txBody>
      </p:sp>
      <p:sp>
        <p:nvSpPr>
          <p:cNvPr id="34" name="Text Placeholder 33">
            <a:extLst>
              <a:ext uri="{FF2B5EF4-FFF2-40B4-BE49-F238E27FC236}">
                <a16:creationId xmlns:a16="http://schemas.microsoft.com/office/drawing/2014/main" id="{2CD36E53-199B-8C49-8AA9-1ACFA1E5CC87}"/>
              </a:ext>
            </a:extLst>
          </p:cNvPr>
          <p:cNvSpPr>
            <a:spLocks noGrp="1"/>
          </p:cNvSpPr>
          <p:nvPr>
            <p:ph type="body" sz="quarter" idx="11"/>
          </p:nvPr>
        </p:nvSpPr>
        <p:spPr>
          <a:xfrm>
            <a:off x="1632908" y="10718542"/>
            <a:ext cx="11079792" cy="605540"/>
          </a:xfrm>
        </p:spPr>
        <p:txBody>
          <a:bodyPr/>
          <a:lstStyle/>
          <a:p>
            <a:pPr algn="l" rtl="0"/>
            <a:r>
              <a:rPr lang="fr" b="0" i="0" u="none" baseline="0" dirty="0"/>
              <a:t>ÉTUDE DE MARCHÉ – SOL MOUILLÉ : PERTINENCE POUR LE CONSOMMATEUR DANS LE SEGMENT TOURISME ÉTÉ </a:t>
            </a:r>
          </a:p>
        </p:txBody>
      </p:sp>
      <p:sp>
        <p:nvSpPr>
          <p:cNvPr id="167" name="object 124">
            <a:extLst>
              <a:ext uri="{FF2B5EF4-FFF2-40B4-BE49-F238E27FC236}">
                <a16:creationId xmlns:a16="http://schemas.microsoft.com/office/drawing/2014/main" id="{51074965-9709-2D43-45DF-85495D1C9452}"/>
              </a:ext>
            </a:extLst>
          </p:cNvPr>
          <p:cNvSpPr txBox="1"/>
          <p:nvPr/>
        </p:nvSpPr>
        <p:spPr>
          <a:xfrm>
            <a:off x="1009331" y="1845044"/>
            <a:ext cx="13389842" cy="507241"/>
          </a:xfrm>
          <a:prstGeom prst="rect">
            <a:avLst/>
          </a:prstGeom>
          <a:noFill/>
        </p:spPr>
        <p:txBody>
          <a:bodyPr wrap="square" lIns="0" rtlCol="0">
            <a:normAutofit/>
          </a:bodyPr>
          <a:lstStyle>
            <a:defPPr>
              <a:defRPr lang="fr"/>
            </a:defPPr>
            <a:lvl1pPr lvl="0">
              <a:lnSpc>
                <a:spcPts val="2600"/>
              </a:lnSpc>
              <a:defRPr sz="2000" spc="100">
                <a:solidFill>
                  <a:srgbClr val="414140"/>
                </a:solidFill>
                <a:latin typeface="DINPro" panose="020B0504020101020102" pitchFamily="34" charset="0"/>
                <a:cs typeface="DINPro" panose="020B0504020101020102" pitchFamily="34" charset="0"/>
              </a:defRPr>
            </a:lvl1pPr>
          </a:lstStyle>
          <a:p>
            <a:pPr algn="l" rtl="0"/>
            <a:r>
              <a:rPr lang="fr" b="0" i="0" u="none" baseline="0" dirty="0"/>
              <a:t>Les performances sur sol mouillé sont la principale attente du CONSOMMATEUR.</a:t>
            </a:r>
          </a:p>
        </p:txBody>
      </p:sp>
      <p:pic>
        <p:nvPicPr>
          <p:cNvPr id="173" name="Picture 172">
            <a:extLst>
              <a:ext uri="{FF2B5EF4-FFF2-40B4-BE49-F238E27FC236}">
                <a16:creationId xmlns:a16="http://schemas.microsoft.com/office/drawing/2014/main" id="{96A99788-9B51-B843-293D-EDBAFB2434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7625" y="3206280"/>
            <a:ext cx="16168850" cy="6419984"/>
          </a:xfrm>
          <a:prstGeom prst="rect">
            <a:avLst/>
          </a:prstGeom>
        </p:spPr>
      </p:pic>
      <p:sp>
        <p:nvSpPr>
          <p:cNvPr id="6" name="Tekstvak 5">
            <a:extLst>
              <a:ext uri="{FF2B5EF4-FFF2-40B4-BE49-F238E27FC236}">
                <a16:creationId xmlns:a16="http://schemas.microsoft.com/office/drawing/2014/main" id="{DB56318A-E62F-44BB-90AF-1FAAE442AEE3}"/>
              </a:ext>
            </a:extLst>
          </p:cNvPr>
          <p:cNvSpPr txBox="1"/>
          <p:nvPr/>
        </p:nvSpPr>
        <p:spPr>
          <a:xfrm>
            <a:off x="8810625" y="4373906"/>
            <a:ext cx="2530885" cy="769441"/>
          </a:xfrm>
          <a:prstGeom prst="rect">
            <a:avLst/>
          </a:prstGeom>
          <a:noFill/>
        </p:spPr>
        <p:txBody>
          <a:bodyPr wrap="square" rtlCol="0">
            <a:spAutoFit/>
          </a:bodyPr>
          <a:lstStyle/>
          <a:p>
            <a:pPr algn="l" rtl="0"/>
            <a:r>
              <a:rPr lang="fr" sz="2200" b="0" i="0" u="none" baseline="0" dirty="0">
                <a:latin typeface="DINPro" panose="020B0504020101020102" pitchFamily="34" charset="0"/>
                <a:ea typeface="DINPro" panose="020B0504020101020102" pitchFamily="34" charset="0"/>
                <a:cs typeface="DINPro" panose="020B0504020101020102" pitchFamily="34" charset="0"/>
              </a:rPr>
              <a:t>SE SENTIR PLUS EN SÉCURITÉ</a:t>
            </a:r>
          </a:p>
        </p:txBody>
      </p:sp>
      <p:sp>
        <p:nvSpPr>
          <p:cNvPr id="7" name="Tekstvak 6">
            <a:extLst>
              <a:ext uri="{FF2B5EF4-FFF2-40B4-BE49-F238E27FC236}">
                <a16:creationId xmlns:a16="http://schemas.microsoft.com/office/drawing/2014/main" id="{4FB35C43-5AA7-4B82-BCAB-91F8FEDB4EF9}"/>
              </a:ext>
            </a:extLst>
          </p:cNvPr>
          <p:cNvSpPr txBox="1"/>
          <p:nvPr/>
        </p:nvSpPr>
        <p:spPr>
          <a:xfrm>
            <a:off x="7289094" y="3255395"/>
            <a:ext cx="6360322" cy="461665"/>
          </a:xfrm>
          <a:prstGeom prst="rect">
            <a:avLst/>
          </a:prstGeom>
          <a:noFill/>
        </p:spPr>
        <p:txBody>
          <a:bodyPr wrap="square" rtlCol="0">
            <a:spAutoFit/>
          </a:bodyPr>
          <a:lstStyle/>
          <a:p>
            <a:pPr algn="ctr" rtl="0"/>
            <a:r>
              <a:rPr lang="fr" sz="2400" b="0" i="0" u="none" baseline="0" dirty="0">
                <a:solidFill>
                  <a:srgbClr val="344A9D"/>
                </a:solidFill>
                <a:latin typeface="DINPro" panose="020B0504020101020102" pitchFamily="34" charset="0"/>
                <a:ea typeface="DINPro" panose="020B0504020101020102" pitchFamily="34" charset="0"/>
                <a:cs typeface="DINPro" panose="020B0504020101020102" pitchFamily="34" charset="0"/>
              </a:rPr>
              <a:t>ATTENTES DE L'UTILISATEUR FINAL</a:t>
            </a:r>
          </a:p>
        </p:txBody>
      </p:sp>
      <p:sp>
        <p:nvSpPr>
          <p:cNvPr id="8" name="Tekstvak 7">
            <a:extLst>
              <a:ext uri="{FF2B5EF4-FFF2-40B4-BE49-F238E27FC236}">
                <a16:creationId xmlns:a16="http://schemas.microsoft.com/office/drawing/2014/main" id="{5C96DB7F-802B-4844-BA1D-DE3D00119FAD}"/>
              </a:ext>
            </a:extLst>
          </p:cNvPr>
          <p:cNvSpPr txBox="1"/>
          <p:nvPr/>
        </p:nvSpPr>
        <p:spPr>
          <a:xfrm>
            <a:off x="13154930" y="3255395"/>
            <a:ext cx="5530005" cy="830997"/>
          </a:xfrm>
          <a:prstGeom prst="rect">
            <a:avLst/>
          </a:prstGeom>
          <a:noFill/>
        </p:spPr>
        <p:txBody>
          <a:bodyPr wrap="square" rtlCol="0">
            <a:spAutoFit/>
          </a:bodyPr>
          <a:lstStyle/>
          <a:p>
            <a:pPr algn="ctr" rtl="0"/>
            <a:r>
              <a:rPr lang="fr" sz="2400" b="1" i="0" u="none" baseline="0" dirty="0">
                <a:solidFill>
                  <a:srgbClr val="344A9D"/>
                </a:solidFill>
                <a:latin typeface="DINPro" panose="020B0504020101020102" pitchFamily="34" charset="0"/>
                <a:ea typeface="DINPro" panose="020B0504020101020102" pitchFamily="34" charset="0"/>
                <a:cs typeface="DINPro" panose="020B0504020101020102" pitchFamily="34" charset="0"/>
              </a:rPr>
              <a:t>IMPORTANCE</a:t>
            </a:r>
            <a:r>
              <a:rPr lang="fr" sz="2400" b="0" i="0" u="none" baseline="0" dirty="0">
                <a:solidFill>
                  <a:srgbClr val="344A9D"/>
                </a:solidFill>
                <a:latin typeface="DINPro" panose="020B0504020101020102" pitchFamily="34" charset="0"/>
                <a:ea typeface="DINPro" panose="020B0504020101020102" pitchFamily="34" charset="0"/>
                <a:cs typeface="DINPro" panose="020B0504020101020102" pitchFamily="34" charset="0"/>
              </a:rPr>
              <a:t> ÉNONCÉE DES ATTENTES FONCTIONNELLES</a:t>
            </a:r>
          </a:p>
        </p:txBody>
      </p:sp>
      <p:sp>
        <p:nvSpPr>
          <p:cNvPr id="9" name="Tekstvak 8">
            <a:extLst>
              <a:ext uri="{FF2B5EF4-FFF2-40B4-BE49-F238E27FC236}">
                <a16:creationId xmlns:a16="http://schemas.microsoft.com/office/drawing/2014/main" id="{A6B9D43E-1639-45AF-91F0-1E811DE2D5F8}"/>
              </a:ext>
            </a:extLst>
          </p:cNvPr>
          <p:cNvSpPr txBox="1"/>
          <p:nvPr/>
        </p:nvSpPr>
        <p:spPr>
          <a:xfrm>
            <a:off x="1664492" y="3701877"/>
            <a:ext cx="5530005" cy="338554"/>
          </a:xfrm>
          <a:prstGeom prst="rect">
            <a:avLst/>
          </a:prstGeom>
          <a:noFill/>
        </p:spPr>
        <p:txBody>
          <a:bodyPr wrap="square" rtlCol="0">
            <a:spAutoFit/>
          </a:bodyPr>
          <a:lstStyle/>
          <a:p>
            <a:pPr algn="ctr" rtl="0"/>
            <a:r>
              <a:rPr lang="fr" sz="1600" b="0" i="0" u="none" baseline="0">
                <a:solidFill>
                  <a:srgbClr val="344A9D"/>
                </a:solidFill>
                <a:latin typeface="DINPro" panose="020B0504020101020102" pitchFamily="34" charset="0"/>
                <a:ea typeface="DINPro" panose="020B0504020101020102" pitchFamily="34" charset="0"/>
                <a:cs typeface="DINPro" panose="020B0504020101020102" pitchFamily="34" charset="0"/>
              </a:rPr>
              <a:t>SOMME DE TOUTES LES RÉPONSES</a:t>
            </a:r>
          </a:p>
        </p:txBody>
      </p:sp>
      <p:sp>
        <p:nvSpPr>
          <p:cNvPr id="10" name="Tekstvak 9">
            <a:extLst>
              <a:ext uri="{FF2B5EF4-FFF2-40B4-BE49-F238E27FC236}">
                <a16:creationId xmlns:a16="http://schemas.microsoft.com/office/drawing/2014/main" id="{3E6B25FA-FA4D-4924-8485-B60AFF25A6EA}"/>
              </a:ext>
            </a:extLst>
          </p:cNvPr>
          <p:cNvSpPr txBox="1"/>
          <p:nvPr/>
        </p:nvSpPr>
        <p:spPr>
          <a:xfrm>
            <a:off x="7624925" y="3701877"/>
            <a:ext cx="5530005" cy="338554"/>
          </a:xfrm>
          <a:prstGeom prst="rect">
            <a:avLst/>
          </a:prstGeom>
          <a:noFill/>
        </p:spPr>
        <p:txBody>
          <a:bodyPr wrap="square" rtlCol="0">
            <a:spAutoFit/>
          </a:bodyPr>
          <a:lstStyle/>
          <a:p>
            <a:pPr algn="ctr" rtl="0"/>
            <a:r>
              <a:rPr lang="fr" sz="1600" b="0" i="0" u="none" baseline="0">
                <a:solidFill>
                  <a:srgbClr val="344A9D"/>
                </a:solidFill>
                <a:latin typeface="DINPro" panose="020B0504020101020102" pitchFamily="34" charset="0"/>
                <a:ea typeface="DINPro" panose="020B0504020101020102" pitchFamily="34" charset="0"/>
                <a:cs typeface="DINPro" panose="020B0504020101020102" pitchFamily="34" charset="0"/>
              </a:rPr>
              <a:t>ÉMOTIONNEL ET FONCTIONNEL</a:t>
            </a:r>
          </a:p>
        </p:txBody>
      </p:sp>
      <p:sp>
        <p:nvSpPr>
          <p:cNvPr id="11" name="Tekstvak 10">
            <a:extLst>
              <a:ext uri="{FF2B5EF4-FFF2-40B4-BE49-F238E27FC236}">
                <a16:creationId xmlns:a16="http://schemas.microsoft.com/office/drawing/2014/main" id="{889E16A8-2570-4AB1-A539-E2E84BECCF7F}"/>
              </a:ext>
            </a:extLst>
          </p:cNvPr>
          <p:cNvSpPr txBox="1"/>
          <p:nvPr/>
        </p:nvSpPr>
        <p:spPr>
          <a:xfrm>
            <a:off x="1324569" y="3255396"/>
            <a:ext cx="6516178" cy="461665"/>
          </a:xfrm>
          <a:prstGeom prst="rect">
            <a:avLst/>
          </a:prstGeom>
          <a:noFill/>
        </p:spPr>
        <p:txBody>
          <a:bodyPr wrap="square" rtlCol="0">
            <a:spAutoFit/>
          </a:bodyPr>
          <a:lstStyle/>
          <a:p>
            <a:pPr algn="ctr" rtl="0"/>
            <a:r>
              <a:rPr lang="fr" sz="2400" b="0" i="0" u="none" baseline="0" dirty="0">
                <a:solidFill>
                  <a:srgbClr val="344A9D"/>
                </a:solidFill>
                <a:latin typeface="DINPro" panose="020B0504020101020102" pitchFamily="34" charset="0"/>
                <a:ea typeface="DINPro" panose="020B0504020101020102" pitchFamily="34" charset="0"/>
                <a:cs typeface="DINPro" panose="020B0504020101020102" pitchFamily="34" charset="0"/>
              </a:rPr>
              <a:t>RÉSULTAT DE LA CRÉATION DU CONCEPT</a:t>
            </a:r>
          </a:p>
        </p:txBody>
      </p:sp>
      <p:sp>
        <p:nvSpPr>
          <p:cNvPr id="12" name="Tekstvak 11">
            <a:extLst>
              <a:ext uri="{FF2B5EF4-FFF2-40B4-BE49-F238E27FC236}">
                <a16:creationId xmlns:a16="http://schemas.microsoft.com/office/drawing/2014/main" id="{E8FADD03-32D8-4BAA-B14C-33FF36840702}"/>
              </a:ext>
            </a:extLst>
          </p:cNvPr>
          <p:cNvSpPr txBox="1"/>
          <p:nvPr/>
        </p:nvSpPr>
        <p:spPr>
          <a:xfrm>
            <a:off x="10533365" y="5815343"/>
            <a:ext cx="3116051" cy="707886"/>
          </a:xfrm>
          <a:prstGeom prst="rect">
            <a:avLst/>
          </a:prstGeom>
          <a:noFill/>
        </p:spPr>
        <p:txBody>
          <a:bodyPr wrap="square" rtlCol="0">
            <a:spAutoFit/>
          </a:bodyPr>
          <a:lstStyle/>
          <a:p>
            <a:pPr algn="l" rtl="0"/>
            <a:r>
              <a:rPr lang="fr" sz="2000" b="0" i="0" u="none" baseline="0" dirty="0">
                <a:latin typeface="DINPro" panose="020B0504020101020102" pitchFamily="34" charset="0"/>
                <a:ea typeface="DINPro" panose="020B0504020101020102" pitchFamily="34" charset="0"/>
                <a:cs typeface="DINPro" panose="020B0504020101020102" pitchFamily="34" charset="0"/>
              </a:rPr>
              <a:t>PEFORMANCE SUR SOL MOUILLÉ</a:t>
            </a:r>
          </a:p>
        </p:txBody>
      </p:sp>
      <p:sp>
        <p:nvSpPr>
          <p:cNvPr id="14" name="Tekstvak 13">
            <a:extLst>
              <a:ext uri="{FF2B5EF4-FFF2-40B4-BE49-F238E27FC236}">
                <a16:creationId xmlns:a16="http://schemas.microsoft.com/office/drawing/2014/main" id="{5E23AA98-85FD-4178-B52E-2EA43EC148C7}"/>
              </a:ext>
            </a:extLst>
          </p:cNvPr>
          <p:cNvSpPr txBox="1"/>
          <p:nvPr/>
        </p:nvSpPr>
        <p:spPr>
          <a:xfrm>
            <a:off x="7528698" y="7122974"/>
            <a:ext cx="3351568" cy="430887"/>
          </a:xfrm>
          <a:prstGeom prst="rect">
            <a:avLst/>
          </a:prstGeom>
          <a:noFill/>
        </p:spPr>
        <p:txBody>
          <a:bodyPr wrap="square" rtlCol="0">
            <a:spAutoFit/>
          </a:bodyPr>
          <a:lstStyle/>
          <a:p>
            <a:pPr algn="l" rtl="0"/>
            <a:r>
              <a:rPr lang="fr" sz="2200" b="0" i="0" u="none" baseline="0" dirty="0">
                <a:latin typeface="DINPro" panose="020B0504020101020102" pitchFamily="34" charset="0"/>
                <a:ea typeface="DINPro" panose="020B0504020101020102" pitchFamily="34" charset="0"/>
                <a:cs typeface="DINPro" panose="020B0504020101020102" pitchFamily="34" charset="0"/>
              </a:rPr>
              <a:t>PLAISIR DE CONDUITE</a:t>
            </a:r>
          </a:p>
        </p:txBody>
      </p:sp>
      <p:sp>
        <p:nvSpPr>
          <p:cNvPr id="15" name="Tekstvak 14">
            <a:extLst>
              <a:ext uri="{FF2B5EF4-FFF2-40B4-BE49-F238E27FC236}">
                <a16:creationId xmlns:a16="http://schemas.microsoft.com/office/drawing/2014/main" id="{0AB0F168-9CD5-469B-B34E-B4C766ECF079}"/>
              </a:ext>
            </a:extLst>
          </p:cNvPr>
          <p:cNvSpPr txBox="1"/>
          <p:nvPr/>
        </p:nvSpPr>
        <p:spPr>
          <a:xfrm>
            <a:off x="11081826" y="8171991"/>
            <a:ext cx="3722208" cy="430887"/>
          </a:xfrm>
          <a:prstGeom prst="rect">
            <a:avLst/>
          </a:prstGeom>
          <a:noFill/>
        </p:spPr>
        <p:txBody>
          <a:bodyPr wrap="square" rtlCol="0">
            <a:spAutoFit/>
          </a:bodyPr>
          <a:lstStyle/>
          <a:p>
            <a:pPr algn="l" rtl="0"/>
            <a:r>
              <a:rPr lang="fr" sz="2200" b="0" i="0" u="none" baseline="0" dirty="0">
                <a:latin typeface="DINPro" panose="020B0504020101020102" pitchFamily="34" charset="0"/>
                <a:ea typeface="DINPro" panose="020B0504020101020102" pitchFamily="34" charset="0"/>
                <a:cs typeface="DINPro" panose="020B0504020101020102" pitchFamily="34" charset="0"/>
              </a:rPr>
              <a:t>LABEL UE</a:t>
            </a:r>
          </a:p>
        </p:txBody>
      </p:sp>
      <p:sp>
        <p:nvSpPr>
          <p:cNvPr id="16" name="Tekstvak 15">
            <a:extLst>
              <a:ext uri="{FF2B5EF4-FFF2-40B4-BE49-F238E27FC236}">
                <a16:creationId xmlns:a16="http://schemas.microsoft.com/office/drawing/2014/main" id="{0658FBED-0178-42EA-86A9-1B326B51ABF8}"/>
              </a:ext>
            </a:extLst>
          </p:cNvPr>
          <p:cNvSpPr txBox="1"/>
          <p:nvPr/>
        </p:nvSpPr>
        <p:spPr>
          <a:xfrm>
            <a:off x="8386251" y="8496179"/>
            <a:ext cx="2147115" cy="430887"/>
          </a:xfrm>
          <a:prstGeom prst="rect">
            <a:avLst/>
          </a:prstGeom>
          <a:noFill/>
        </p:spPr>
        <p:txBody>
          <a:bodyPr wrap="square" rtlCol="0">
            <a:spAutoFit/>
          </a:bodyPr>
          <a:lstStyle/>
          <a:p>
            <a:pPr algn="l" rtl="0"/>
            <a:r>
              <a:rPr lang="fr" sz="2200" b="0" i="0" u="none" baseline="0" dirty="0">
                <a:latin typeface="DINPro" panose="020B0504020101020102" pitchFamily="34" charset="0"/>
                <a:ea typeface="DINPro" panose="020B0504020101020102" pitchFamily="34" charset="0"/>
                <a:cs typeface="DINPro" panose="020B0504020101020102" pitchFamily="34" charset="0"/>
              </a:rPr>
              <a:t>SANS SOUCI</a:t>
            </a:r>
          </a:p>
        </p:txBody>
      </p:sp>
      <p:sp>
        <p:nvSpPr>
          <p:cNvPr id="17" name="Tekstvak 16">
            <a:extLst>
              <a:ext uri="{FF2B5EF4-FFF2-40B4-BE49-F238E27FC236}">
                <a16:creationId xmlns:a16="http://schemas.microsoft.com/office/drawing/2014/main" id="{5B912AA3-295C-448B-8B01-0181E0F421BF}"/>
              </a:ext>
            </a:extLst>
          </p:cNvPr>
          <p:cNvSpPr txBox="1"/>
          <p:nvPr/>
        </p:nvSpPr>
        <p:spPr>
          <a:xfrm>
            <a:off x="8767762" y="5113893"/>
            <a:ext cx="2314063" cy="623248"/>
          </a:xfrm>
          <a:prstGeom prst="rect">
            <a:avLst/>
          </a:prstGeom>
          <a:noFill/>
        </p:spPr>
        <p:txBody>
          <a:bodyPr wrap="square" rtlCol="0">
            <a:spAutoFit/>
          </a:bodyPr>
          <a:lstStyle/>
          <a:p>
            <a:pPr algn="l" rtl="0"/>
            <a:r>
              <a:rPr lang="fr" sz="1150" b="0" i="0" u="none" baseline="0" dirty="0">
                <a:latin typeface="DINPro" panose="020B0504020101020102" pitchFamily="34" charset="0"/>
                <a:ea typeface="DINPro" panose="020B0504020101020102" pitchFamily="34" charset="0"/>
                <a:cs typeface="DINPro" panose="020B0504020101020102" pitchFamily="34" charset="0"/>
              </a:rPr>
              <a:t>Avoir confiance et être sûr que le pneu ne vous laissera pas tomber dans les moments clés.</a:t>
            </a:r>
            <a:endParaRPr lang="fr" sz="1150" dirty="0">
              <a:latin typeface="DINPro" panose="020B0504020101020102" pitchFamily="34" charset="0"/>
            </a:endParaRPr>
          </a:p>
        </p:txBody>
      </p:sp>
      <p:sp>
        <p:nvSpPr>
          <p:cNvPr id="18" name="Tekstvak 17">
            <a:extLst>
              <a:ext uri="{FF2B5EF4-FFF2-40B4-BE49-F238E27FC236}">
                <a16:creationId xmlns:a16="http://schemas.microsoft.com/office/drawing/2014/main" id="{2CA1434B-8FCE-46FD-AE2B-67079F50EF6C}"/>
              </a:ext>
            </a:extLst>
          </p:cNvPr>
          <p:cNvSpPr txBox="1"/>
          <p:nvPr/>
        </p:nvSpPr>
        <p:spPr>
          <a:xfrm>
            <a:off x="10566707" y="6437144"/>
            <a:ext cx="2725287" cy="800219"/>
          </a:xfrm>
          <a:prstGeom prst="rect">
            <a:avLst/>
          </a:prstGeom>
          <a:noFill/>
        </p:spPr>
        <p:txBody>
          <a:bodyPr wrap="square" rtlCol="0">
            <a:spAutoFit/>
          </a:bodyPr>
          <a:lstStyle/>
          <a:p>
            <a:pPr algn="l" rtl="0"/>
            <a:r>
              <a:rPr lang="fr" sz="1150" b="0" i="0" u="none" baseline="0" dirty="0">
                <a:latin typeface="DINPro" panose="020B0504020101020102" pitchFamily="34" charset="0"/>
                <a:ea typeface="DINPro" panose="020B0504020101020102" pitchFamily="34" charset="0"/>
                <a:cs typeface="DINPro" panose="020B0504020101020102" pitchFamily="34" charset="0"/>
              </a:rPr>
              <a:t>Les virages sur sol mouillé et le freinage sur sol mouillé sont les plus importants lors de l'évaluation des différentes attentes à l'égard des pneus.</a:t>
            </a:r>
            <a:endParaRPr lang="fr" sz="1150" dirty="0">
              <a:latin typeface="DINPro" panose="020B0504020101020102" pitchFamily="34" charset="0"/>
            </a:endParaRPr>
          </a:p>
        </p:txBody>
      </p:sp>
      <p:sp>
        <p:nvSpPr>
          <p:cNvPr id="19" name="Tekstvak 18">
            <a:extLst>
              <a:ext uri="{FF2B5EF4-FFF2-40B4-BE49-F238E27FC236}">
                <a16:creationId xmlns:a16="http://schemas.microsoft.com/office/drawing/2014/main" id="{BD4AA147-3659-43C5-B41A-12DAC07B9EC9}"/>
              </a:ext>
            </a:extLst>
          </p:cNvPr>
          <p:cNvSpPr txBox="1"/>
          <p:nvPr/>
        </p:nvSpPr>
        <p:spPr>
          <a:xfrm>
            <a:off x="7491020" y="7541625"/>
            <a:ext cx="3180709" cy="623248"/>
          </a:xfrm>
          <a:prstGeom prst="rect">
            <a:avLst/>
          </a:prstGeom>
          <a:noFill/>
        </p:spPr>
        <p:txBody>
          <a:bodyPr wrap="square" rtlCol="0">
            <a:spAutoFit/>
          </a:bodyPr>
          <a:lstStyle/>
          <a:p>
            <a:pPr algn="l" rtl="0"/>
            <a:r>
              <a:rPr lang="fr" sz="1150" b="0" i="0" u="none" baseline="0" dirty="0">
                <a:latin typeface="DINPro" panose="020B0504020101020102" pitchFamily="34" charset="0"/>
                <a:ea typeface="DINPro" panose="020B0504020101020102" pitchFamily="34" charset="0"/>
                <a:cs typeface="DINPro" panose="020B0504020101020102" pitchFamily="34" charset="0"/>
              </a:rPr>
              <a:t>Considérer la conduite comme une expérience à part entière et avoir un sentiment positif à son égard.</a:t>
            </a:r>
            <a:endParaRPr lang="fr" sz="1150" dirty="0">
              <a:latin typeface="DINPro" panose="020B0504020101020102" pitchFamily="34" charset="0"/>
            </a:endParaRPr>
          </a:p>
        </p:txBody>
      </p:sp>
      <p:sp>
        <p:nvSpPr>
          <p:cNvPr id="20" name="Tekstvak 19">
            <a:extLst>
              <a:ext uri="{FF2B5EF4-FFF2-40B4-BE49-F238E27FC236}">
                <a16:creationId xmlns:a16="http://schemas.microsoft.com/office/drawing/2014/main" id="{EE20390A-AC21-4B8C-9614-D9C3CA554E0C}"/>
              </a:ext>
            </a:extLst>
          </p:cNvPr>
          <p:cNvSpPr txBox="1"/>
          <p:nvPr/>
        </p:nvSpPr>
        <p:spPr>
          <a:xfrm>
            <a:off x="8409523" y="8919792"/>
            <a:ext cx="2123842" cy="830997"/>
          </a:xfrm>
          <a:prstGeom prst="rect">
            <a:avLst/>
          </a:prstGeom>
          <a:noFill/>
        </p:spPr>
        <p:txBody>
          <a:bodyPr wrap="square" rtlCol="0">
            <a:spAutoFit/>
          </a:bodyPr>
          <a:lstStyle/>
          <a:p>
            <a:pPr algn="l" rtl="0"/>
            <a:r>
              <a:rPr lang="fr" sz="1150" b="0" i="0" u="none" baseline="0" dirty="0">
                <a:latin typeface="DINPro" panose="020B0504020101020102" pitchFamily="34" charset="0"/>
                <a:ea typeface="DINPro" panose="020B0504020101020102" pitchFamily="34" charset="0"/>
                <a:cs typeface="DINPro" panose="020B0504020101020102" pitchFamily="34" charset="0"/>
              </a:rPr>
              <a:t>Les conducteurs non impliqués trouvent que la recherche et le changement de pneus sont un fardeau.</a:t>
            </a:r>
            <a:endParaRPr lang="fr" sz="1150" dirty="0">
              <a:latin typeface="DINPro" panose="020B0504020101020102" pitchFamily="34" charset="0"/>
            </a:endParaRPr>
          </a:p>
        </p:txBody>
      </p:sp>
      <p:sp>
        <p:nvSpPr>
          <p:cNvPr id="21" name="Tekstvak 20">
            <a:extLst>
              <a:ext uri="{FF2B5EF4-FFF2-40B4-BE49-F238E27FC236}">
                <a16:creationId xmlns:a16="http://schemas.microsoft.com/office/drawing/2014/main" id="{1949DDDF-081E-4990-AAE3-D7E16B52EDFD}"/>
              </a:ext>
            </a:extLst>
          </p:cNvPr>
          <p:cNvSpPr txBox="1"/>
          <p:nvPr/>
        </p:nvSpPr>
        <p:spPr>
          <a:xfrm>
            <a:off x="11099123" y="8605608"/>
            <a:ext cx="2055807" cy="646331"/>
          </a:xfrm>
          <a:prstGeom prst="rect">
            <a:avLst/>
          </a:prstGeom>
          <a:noFill/>
        </p:spPr>
        <p:txBody>
          <a:bodyPr wrap="square" rtlCol="0">
            <a:spAutoFit/>
          </a:bodyPr>
          <a:lstStyle/>
          <a:p>
            <a:pPr algn="l" rtl="0"/>
            <a:r>
              <a:rPr lang="fr" sz="1150" b="0" i="0" u="none" baseline="0" dirty="0">
                <a:latin typeface="DINPro" panose="020B0504020101020102" pitchFamily="34" charset="0"/>
                <a:ea typeface="DINPro" panose="020B0504020101020102" pitchFamily="34" charset="0"/>
                <a:cs typeface="DINPro" panose="020B0504020101020102" pitchFamily="34" charset="0"/>
              </a:rPr>
              <a:t>Les utilisateurs finaux sont de plus en plus conscients des classes de label UE.</a:t>
            </a:r>
            <a:endParaRPr lang="fr" sz="1150" dirty="0">
              <a:latin typeface="DINPro" panose="020B0504020101020102" pitchFamily="34" charset="0"/>
            </a:endParaRPr>
          </a:p>
        </p:txBody>
      </p:sp>
      <p:sp>
        <p:nvSpPr>
          <p:cNvPr id="23" name="Tekstvak 22">
            <a:extLst>
              <a:ext uri="{FF2B5EF4-FFF2-40B4-BE49-F238E27FC236}">
                <a16:creationId xmlns:a16="http://schemas.microsoft.com/office/drawing/2014/main" id="{9A3F33A2-5CC2-4BC9-B2EB-B1D5C267B40F}"/>
              </a:ext>
            </a:extLst>
          </p:cNvPr>
          <p:cNvSpPr txBox="1"/>
          <p:nvPr/>
        </p:nvSpPr>
        <p:spPr>
          <a:xfrm>
            <a:off x="13713734" y="6298376"/>
            <a:ext cx="1573891" cy="307777"/>
          </a:xfrm>
          <a:prstGeom prst="rect">
            <a:avLst/>
          </a:prstGeom>
          <a:noFill/>
        </p:spPr>
        <p:txBody>
          <a:bodyPr wrap="square" rtlCol="0">
            <a:spAutoFit/>
          </a:bodyPr>
          <a:lstStyle/>
          <a:p>
            <a:pPr algn="l" rtl="0"/>
            <a:r>
              <a:rPr lang="fr" sz="1350" b="0" i="0" u="none" spc="-20" dirty="0">
                <a:latin typeface="DINPro" panose="020B0504020101020102" pitchFamily="34" charset="0"/>
                <a:ea typeface="DINPro" panose="020B0504020101020102" pitchFamily="34" charset="0"/>
                <a:cs typeface="DINPro" panose="020B0504020101020102" pitchFamily="34" charset="0"/>
              </a:rPr>
              <a:t>SOL MOUILLÉ</a:t>
            </a:r>
            <a:endParaRPr lang="fr" sz="1350" spc="-20" dirty="0">
              <a:latin typeface="DINPro" panose="020B0504020101020102" pitchFamily="34" charset="0"/>
            </a:endParaRPr>
          </a:p>
        </p:txBody>
      </p:sp>
      <p:sp>
        <p:nvSpPr>
          <p:cNvPr id="24" name="Tekstvak 23">
            <a:extLst>
              <a:ext uri="{FF2B5EF4-FFF2-40B4-BE49-F238E27FC236}">
                <a16:creationId xmlns:a16="http://schemas.microsoft.com/office/drawing/2014/main" id="{542C1E92-404A-4855-969D-88288CE368C3}"/>
              </a:ext>
            </a:extLst>
          </p:cNvPr>
          <p:cNvSpPr txBox="1"/>
          <p:nvPr/>
        </p:nvSpPr>
        <p:spPr>
          <a:xfrm>
            <a:off x="13713735" y="7507940"/>
            <a:ext cx="1459590" cy="307777"/>
          </a:xfrm>
          <a:prstGeom prst="rect">
            <a:avLst/>
          </a:prstGeom>
          <a:noFill/>
        </p:spPr>
        <p:txBody>
          <a:bodyPr wrap="square" rtlCol="0">
            <a:spAutoFit/>
          </a:bodyPr>
          <a:lstStyle/>
          <a:p>
            <a:pPr algn="l" rtl="0"/>
            <a:r>
              <a:rPr lang="fr" sz="1350" b="0" i="0" u="none" spc="-20" dirty="0">
                <a:latin typeface="DINPro" panose="020B0504020101020102" pitchFamily="34" charset="0"/>
                <a:ea typeface="DINPro" panose="020B0504020101020102" pitchFamily="34" charset="0"/>
                <a:cs typeface="DINPro" panose="020B0504020101020102" pitchFamily="34" charset="0"/>
              </a:rPr>
              <a:t>SOL MOUILLÉ</a:t>
            </a:r>
            <a:endParaRPr lang="fr" sz="1350" spc="-20" dirty="0">
              <a:latin typeface="DINPro" panose="020B0504020101020102" pitchFamily="34" charset="0"/>
            </a:endParaRPr>
          </a:p>
        </p:txBody>
      </p:sp>
      <p:sp>
        <p:nvSpPr>
          <p:cNvPr id="25" name="Tekstvak 24">
            <a:extLst>
              <a:ext uri="{FF2B5EF4-FFF2-40B4-BE49-F238E27FC236}">
                <a16:creationId xmlns:a16="http://schemas.microsoft.com/office/drawing/2014/main" id="{ECCB7733-3149-47B6-AB5C-8E1FFAB15439}"/>
              </a:ext>
            </a:extLst>
          </p:cNvPr>
          <p:cNvSpPr txBox="1"/>
          <p:nvPr/>
        </p:nvSpPr>
        <p:spPr>
          <a:xfrm>
            <a:off x="13708966" y="8116561"/>
            <a:ext cx="1573891" cy="307777"/>
          </a:xfrm>
          <a:prstGeom prst="rect">
            <a:avLst/>
          </a:prstGeom>
          <a:noFill/>
        </p:spPr>
        <p:txBody>
          <a:bodyPr wrap="square" rtlCol="0">
            <a:spAutoFit/>
          </a:bodyPr>
          <a:lstStyle/>
          <a:p>
            <a:pPr algn="l" rtl="0"/>
            <a:r>
              <a:rPr lang="fr" sz="1350" b="0" i="0" u="none" spc="-20" dirty="0">
                <a:latin typeface="DINPro" panose="020B0504020101020102" pitchFamily="34" charset="0"/>
                <a:ea typeface="DINPro" panose="020B0504020101020102" pitchFamily="34" charset="0"/>
                <a:cs typeface="DINPro" panose="020B0504020101020102" pitchFamily="34" charset="0"/>
              </a:rPr>
              <a:t>SOL MOUILLÉ</a:t>
            </a:r>
            <a:endParaRPr lang="fr" sz="1350" spc="-20" dirty="0">
              <a:latin typeface="DINPro" panose="020B0504020101020102" pitchFamily="34" charset="0"/>
            </a:endParaRPr>
          </a:p>
        </p:txBody>
      </p:sp>
      <p:sp>
        <p:nvSpPr>
          <p:cNvPr id="26" name="Tekstvak 25">
            <a:extLst>
              <a:ext uri="{FF2B5EF4-FFF2-40B4-BE49-F238E27FC236}">
                <a16:creationId xmlns:a16="http://schemas.microsoft.com/office/drawing/2014/main" id="{EF0B7395-F913-4130-815A-C4E5BC23384D}"/>
              </a:ext>
            </a:extLst>
          </p:cNvPr>
          <p:cNvSpPr txBox="1"/>
          <p:nvPr/>
        </p:nvSpPr>
        <p:spPr>
          <a:xfrm>
            <a:off x="13713733" y="5088978"/>
            <a:ext cx="1650092" cy="307777"/>
          </a:xfrm>
          <a:prstGeom prst="rect">
            <a:avLst/>
          </a:prstGeom>
          <a:noFill/>
        </p:spPr>
        <p:txBody>
          <a:bodyPr wrap="square" rtlCol="0">
            <a:spAutoFit/>
          </a:bodyPr>
          <a:lstStyle/>
          <a:p>
            <a:pPr algn="l" rtl="0"/>
            <a:r>
              <a:rPr lang="fr" sz="1350" b="0" i="0" u="none" spc="-20" dirty="0">
                <a:latin typeface="DINPro" panose="020B0504020101020102" pitchFamily="34" charset="0"/>
                <a:ea typeface="DINPro" panose="020B0504020101020102" pitchFamily="34" charset="0"/>
                <a:cs typeface="DINPro" panose="020B0504020101020102" pitchFamily="34" charset="0"/>
              </a:rPr>
              <a:t>SOL MOUILLÉ</a:t>
            </a:r>
            <a:endParaRPr lang="fr" sz="1350" spc="-20" dirty="0">
              <a:latin typeface="DINPro" panose="020B0504020101020102" pitchFamily="34" charset="0"/>
            </a:endParaRPr>
          </a:p>
        </p:txBody>
      </p:sp>
      <p:sp>
        <p:nvSpPr>
          <p:cNvPr id="27" name="Tekstvak 26">
            <a:extLst>
              <a:ext uri="{FF2B5EF4-FFF2-40B4-BE49-F238E27FC236}">
                <a16:creationId xmlns:a16="http://schemas.microsoft.com/office/drawing/2014/main" id="{02404776-F692-48D0-A808-31A997E847E9}"/>
              </a:ext>
            </a:extLst>
          </p:cNvPr>
          <p:cNvSpPr txBox="1"/>
          <p:nvPr/>
        </p:nvSpPr>
        <p:spPr>
          <a:xfrm>
            <a:off x="13713732" y="4481193"/>
            <a:ext cx="1945368" cy="307777"/>
          </a:xfrm>
          <a:prstGeom prst="rect">
            <a:avLst/>
          </a:prstGeom>
          <a:noFill/>
        </p:spPr>
        <p:txBody>
          <a:bodyPr wrap="square" rtlCol="0">
            <a:spAutoFit/>
          </a:bodyPr>
          <a:lstStyle/>
          <a:p>
            <a:pPr algn="l" rtl="0"/>
            <a:r>
              <a:rPr lang="fr" sz="1350" b="0" i="0" u="none" spc="-20" dirty="0">
                <a:latin typeface="DINPro" panose="020B0504020101020102" pitchFamily="34" charset="0"/>
                <a:ea typeface="DINPro" panose="020B0504020101020102" pitchFamily="34" charset="0"/>
                <a:cs typeface="DINPro" panose="020B0504020101020102" pitchFamily="34" charset="0"/>
              </a:rPr>
              <a:t>SOL MOUILLÉ</a:t>
            </a:r>
            <a:endParaRPr lang="fr" sz="1350" spc="-20" dirty="0">
              <a:latin typeface="DINPro" panose="020B0504020101020102" pitchFamily="34" charset="0"/>
            </a:endParaRPr>
          </a:p>
        </p:txBody>
      </p:sp>
      <p:sp>
        <p:nvSpPr>
          <p:cNvPr id="28" name="Tekstvak 27">
            <a:extLst>
              <a:ext uri="{FF2B5EF4-FFF2-40B4-BE49-F238E27FC236}">
                <a16:creationId xmlns:a16="http://schemas.microsoft.com/office/drawing/2014/main" id="{368E506E-9037-4A66-839F-2D5A05C13071}"/>
              </a:ext>
            </a:extLst>
          </p:cNvPr>
          <p:cNvSpPr txBox="1"/>
          <p:nvPr/>
        </p:nvSpPr>
        <p:spPr>
          <a:xfrm>
            <a:off x="13708968" y="5686370"/>
            <a:ext cx="1464357" cy="307777"/>
          </a:xfrm>
          <a:prstGeom prst="rect">
            <a:avLst/>
          </a:prstGeom>
          <a:noFill/>
        </p:spPr>
        <p:txBody>
          <a:bodyPr wrap="square" rtlCol="0">
            <a:spAutoFit/>
          </a:bodyPr>
          <a:lstStyle/>
          <a:p>
            <a:pPr algn="l" rtl="0"/>
            <a:r>
              <a:rPr lang="fr" sz="1350" b="0" i="0" u="none" spc="-20" dirty="0">
                <a:latin typeface="DINPro" panose="020B0504020101020102" pitchFamily="34" charset="0"/>
                <a:ea typeface="DINPro" panose="020B0504020101020102" pitchFamily="34" charset="0"/>
                <a:cs typeface="DINPro" panose="020B0504020101020102" pitchFamily="34" charset="0"/>
              </a:rPr>
              <a:t>SOL SEC</a:t>
            </a:r>
            <a:endParaRPr lang="fr" sz="1350" spc="-20" dirty="0">
              <a:latin typeface="DINPro" panose="020B0504020101020102" pitchFamily="34" charset="0"/>
            </a:endParaRPr>
          </a:p>
        </p:txBody>
      </p:sp>
      <p:sp>
        <p:nvSpPr>
          <p:cNvPr id="29" name="Tekstvak 28">
            <a:extLst>
              <a:ext uri="{FF2B5EF4-FFF2-40B4-BE49-F238E27FC236}">
                <a16:creationId xmlns:a16="http://schemas.microsoft.com/office/drawing/2014/main" id="{757BCCD1-1BE8-489D-8A9C-7F239B14C425}"/>
              </a:ext>
            </a:extLst>
          </p:cNvPr>
          <p:cNvSpPr txBox="1"/>
          <p:nvPr/>
        </p:nvSpPr>
        <p:spPr>
          <a:xfrm>
            <a:off x="13708967" y="6910382"/>
            <a:ext cx="1359583" cy="307777"/>
          </a:xfrm>
          <a:prstGeom prst="rect">
            <a:avLst/>
          </a:prstGeom>
          <a:noFill/>
        </p:spPr>
        <p:txBody>
          <a:bodyPr wrap="square" rtlCol="0">
            <a:spAutoFit/>
          </a:bodyPr>
          <a:lstStyle/>
          <a:p>
            <a:pPr algn="l" rtl="0"/>
            <a:r>
              <a:rPr lang="fr" sz="1350" b="0" i="0" u="none" spc="-20" dirty="0">
                <a:latin typeface="DINPro" panose="020B0504020101020102" pitchFamily="34" charset="0"/>
                <a:ea typeface="DINPro" panose="020B0504020101020102" pitchFamily="34" charset="0"/>
                <a:cs typeface="DINPro" panose="020B0504020101020102" pitchFamily="34" charset="0"/>
              </a:rPr>
              <a:t>SOL SEC</a:t>
            </a:r>
            <a:endParaRPr lang="fr" sz="1350" spc="-20" dirty="0">
              <a:latin typeface="DINPro" panose="020B0504020101020102" pitchFamily="34" charset="0"/>
            </a:endParaRPr>
          </a:p>
        </p:txBody>
      </p:sp>
      <p:sp>
        <p:nvSpPr>
          <p:cNvPr id="30" name="Tekstvak 29">
            <a:extLst>
              <a:ext uri="{FF2B5EF4-FFF2-40B4-BE49-F238E27FC236}">
                <a16:creationId xmlns:a16="http://schemas.microsoft.com/office/drawing/2014/main" id="{13D0EA18-5D0D-4570-B0AA-7653E2627FEA}"/>
              </a:ext>
            </a:extLst>
          </p:cNvPr>
          <p:cNvSpPr txBox="1"/>
          <p:nvPr/>
        </p:nvSpPr>
        <p:spPr>
          <a:xfrm>
            <a:off x="14896078" y="6907430"/>
            <a:ext cx="4192525" cy="307777"/>
          </a:xfrm>
          <a:prstGeom prst="rect">
            <a:avLst/>
          </a:prstGeom>
          <a:noFill/>
        </p:spPr>
        <p:txBody>
          <a:bodyPr wrap="square" rtlCol="0">
            <a:spAutoFit/>
          </a:bodyPr>
          <a:lstStyle/>
          <a:p>
            <a:pPr algn="l" rtl="0"/>
            <a:r>
              <a:rPr lang="fr" sz="1350" b="0" i="0" u="none" baseline="0" dirty="0">
                <a:latin typeface="DINPro" panose="020B0504020101020102" pitchFamily="34" charset="0"/>
                <a:ea typeface="DINPro" panose="020B0504020101020102" pitchFamily="34" charset="0"/>
                <a:cs typeface="DINPro" panose="020B0504020101020102" pitchFamily="34" charset="0"/>
              </a:rPr>
              <a:t>Maîtrise totale dans toutes les conditions</a:t>
            </a:r>
            <a:endParaRPr lang="fr" sz="1350" dirty="0">
              <a:latin typeface="DINPro" panose="020B0504020101020102" pitchFamily="34" charset="0"/>
            </a:endParaRPr>
          </a:p>
        </p:txBody>
      </p:sp>
      <p:sp>
        <p:nvSpPr>
          <p:cNvPr id="31" name="Tekstvak 30">
            <a:extLst>
              <a:ext uri="{FF2B5EF4-FFF2-40B4-BE49-F238E27FC236}">
                <a16:creationId xmlns:a16="http://schemas.microsoft.com/office/drawing/2014/main" id="{C6FF11AC-EBF8-40ED-8E55-B7CD15942514}"/>
              </a:ext>
            </a:extLst>
          </p:cNvPr>
          <p:cNvSpPr txBox="1"/>
          <p:nvPr/>
        </p:nvSpPr>
        <p:spPr>
          <a:xfrm>
            <a:off x="14929419" y="6294155"/>
            <a:ext cx="3977706" cy="307777"/>
          </a:xfrm>
          <a:prstGeom prst="rect">
            <a:avLst/>
          </a:prstGeom>
          <a:noFill/>
        </p:spPr>
        <p:txBody>
          <a:bodyPr wrap="square" rtlCol="0">
            <a:spAutoFit/>
          </a:bodyPr>
          <a:lstStyle/>
          <a:p>
            <a:pPr algn="l" rtl="0"/>
            <a:r>
              <a:rPr lang="fr" sz="1350" b="0" i="0" u="none" baseline="0" dirty="0">
                <a:latin typeface="DINPro" panose="020B0504020101020102" pitchFamily="34" charset="0"/>
                <a:ea typeface="DINPro" panose="020B0504020101020102" pitchFamily="34" charset="0"/>
                <a:cs typeface="DINPro" panose="020B0504020101020102" pitchFamily="34" charset="0"/>
              </a:rPr>
              <a:t>Réagit rapidement</a:t>
            </a:r>
            <a:endParaRPr lang="fr" sz="1350" dirty="0">
              <a:latin typeface="DINPro" panose="020B0504020101020102" pitchFamily="34" charset="0"/>
            </a:endParaRPr>
          </a:p>
        </p:txBody>
      </p:sp>
      <p:sp>
        <p:nvSpPr>
          <p:cNvPr id="32" name="Tekstvak 31">
            <a:extLst>
              <a:ext uri="{FF2B5EF4-FFF2-40B4-BE49-F238E27FC236}">
                <a16:creationId xmlns:a16="http://schemas.microsoft.com/office/drawing/2014/main" id="{2A30CE3E-BCCB-46B9-A25F-F7BFBF862806}"/>
              </a:ext>
            </a:extLst>
          </p:cNvPr>
          <p:cNvSpPr txBox="1"/>
          <p:nvPr/>
        </p:nvSpPr>
        <p:spPr>
          <a:xfrm>
            <a:off x="14896078" y="5694222"/>
            <a:ext cx="3916672" cy="307777"/>
          </a:xfrm>
          <a:prstGeom prst="rect">
            <a:avLst/>
          </a:prstGeom>
          <a:noFill/>
        </p:spPr>
        <p:txBody>
          <a:bodyPr wrap="square" rtlCol="0">
            <a:spAutoFit/>
          </a:bodyPr>
          <a:lstStyle/>
          <a:p>
            <a:pPr algn="l" rtl="0"/>
            <a:r>
              <a:rPr lang="fr" sz="1350" b="0" i="0" u="none" baseline="0" dirty="0">
                <a:latin typeface="DINPro" panose="020B0504020101020102" pitchFamily="34" charset="0"/>
                <a:ea typeface="DINPro" panose="020B0504020101020102" pitchFamily="34" charset="0"/>
                <a:cs typeface="DINPro" panose="020B0504020101020102" pitchFamily="34" charset="0"/>
              </a:rPr>
              <a:t>Distance d'arrêt courte</a:t>
            </a:r>
            <a:endParaRPr lang="fr" sz="1350" dirty="0">
              <a:latin typeface="DINPro" panose="020B0504020101020102" pitchFamily="34" charset="0"/>
            </a:endParaRPr>
          </a:p>
        </p:txBody>
      </p:sp>
      <p:sp>
        <p:nvSpPr>
          <p:cNvPr id="33" name="Tekstvak 32">
            <a:extLst>
              <a:ext uri="{FF2B5EF4-FFF2-40B4-BE49-F238E27FC236}">
                <a16:creationId xmlns:a16="http://schemas.microsoft.com/office/drawing/2014/main" id="{9317BB5F-7B90-4168-9430-68B5B26F6A23}"/>
              </a:ext>
            </a:extLst>
          </p:cNvPr>
          <p:cNvSpPr txBox="1"/>
          <p:nvPr/>
        </p:nvSpPr>
        <p:spPr>
          <a:xfrm>
            <a:off x="14929419" y="4481193"/>
            <a:ext cx="3883331" cy="307777"/>
          </a:xfrm>
          <a:prstGeom prst="rect">
            <a:avLst/>
          </a:prstGeom>
          <a:noFill/>
        </p:spPr>
        <p:txBody>
          <a:bodyPr wrap="square" rtlCol="0">
            <a:spAutoFit/>
          </a:bodyPr>
          <a:lstStyle/>
          <a:p>
            <a:pPr algn="l" rtl="0"/>
            <a:r>
              <a:rPr lang="fr" sz="1350" b="0" i="0" u="none" baseline="0" dirty="0">
                <a:latin typeface="DINPro" panose="020B0504020101020102" pitchFamily="34" charset="0"/>
                <a:ea typeface="DINPro" panose="020B0504020101020102" pitchFamily="34" charset="0"/>
                <a:cs typeface="DINPro" panose="020B0504020101020102" pitchFamily="34" charset="0"/>
              </a:rPr>
              <a:t>Distance d'arrêt courte</a:t>
            </a:r>
            <a:endParaRPr lang="fr" sz="1350" dirty="0">
              <a:latin typeface="DINPro" panose="020B0504020101020102" pitchFamily="34" charset="0"/>
            </a:endParaRPr>
          </a:p>
        </p:txBody>
      </p:sp>
      <p:sp>
        <p:nvSpPr>
          <p:cNvPr id="35" name="Tekstvak 34">
            <a:extLst>
              <a:ext uri="{FF2B5EF4-FFF2-40B4-BE49-F238E27FC236}">
                <a16:creationId xmlns:a16="http://schemas.microsoft.com/office/drawing/2014/main" id="{DB38B082-F0DF-4732-AA8A-5EB808A967B8}"/>
              </a:ext>
            </a:extLst>
          </p:cNvPr>
          <p:cNvSpPr txBox="1"/>
          <p:nvPr/>
        </p:nvSpPr>
        <p:spPr>
          <a:xfrm>
            <a:off x="14940813" y="5078585"/>
            <a:ext cx="4192525" cy="307777"/>
          </a:xfrm>
          <a:prstGeom prst="rect">
            <a:avLst/>
          </a:prstGeom>
          <a:noFill/>
        </p:spPr>
        <p:txBody>
          <a:bodyPr wrap="square" rtlCol="0">
            <a:spAutoFit/>
          </a:bodyPr>
          <a:lstStyle/>
          <a:p>
            <a:pPr algn="l" rtl="0"/>
            <a:r>
              <a:rPr lang="fr" sz="1350" b="0" i="0" u="none" baseline="0" dirty="0">
                <a:latin typeface="DINPro" panose="020B0504020101020102" pitchFamily="34" charset="0"/>
                <a:ea typeface="DINPro" panose="020B0504020101020102" pitchFamily="34" charset="0"/>
                <a:cs typeface="DINPro" panose="020B0504020101020102" pitchFamily="34" charset="0"/>
              </a:rPr>
              <a:t>Maîtrise totale dans toutes les conditions</a:t>
            </a:r>
            <a:endParaRPr lang="fr" sz="1350" dirty="0">
              <a:latin typeface="DINPro" panose="020B0504020101020102" pitchFamily="34" charset="0"/>
            </a:endParaRPr>
          </a:p>
        </p:txBody>
      </p:sp>
      <p:sp>
        <p:nvSpPr>
          <p:cNvPr id="36" name="Tekstvak 35">
            <a:extLst>
              <a:ext uri="{FF2B5EF4-FFF2-40B4-BE49-F238E27FC236}">
                <a16:creationId xmlns:a16="http://schemas.microsoft.com/office/drawing/2014/main" id="{5E0CAD81-E502-4422-BF1D-0060C5D1176D}"/>
              </a:ext>
            </a:extLst>
          </p:cNvPr>
          <p:cNvSpPr txBox="1"/>
          <p:nvPr/>
        </p:nvSpPr>
        <p:spPr>
          <a:xfrm>
            <a:off x="14929418" y="7501160"/>
            <a:ext cx="4615881" cy="307777"/>
          </a:xfrm>
          <a:prstGeom prst="rect">
            <a:avLst/>
          </a:prstGeom>
          <a:noFill/>
        </p:spPr>
        <p:txBody>
          <a:bodyPr wrap="square" rtlCol="0">
            <a:spAutoFit/>
          </a:bodyPr>
          <a:lstStyle/>
          <a:p>
            <a:pPr algn="l" rtl="0"/>
            <a:r>
              <a:rPr lang="fr" sz="1350" b="0" i="0" u="none" baseline="0" dirty="0">
                <a:latin typeface="DINPro" panose="020B0504020101020102" pitchFamily="34" charset="0"/>
                <a:ea typeface="DINPro" panose="020B0504020101020102" pitchFamily="34" charset="0"/>
                <a:cs typeface="DINPro" panose="020B0504020101020102" pitchFamily="34" charset="0"/>
              </a:rPr>
              <a:t>Passage aisé en courbe à grande vitesse</a:t>
            </a:r>
            <a:endParaRPr lang="fr" sz="1350" dirty="0">
              <a:latin typeface="DINPro" panose="020B0504020101020102" pitchFamily="34" charset="0"/>
            </a:endParaRPr>
          </a:p>
        </p:txBody>
      </p:sp>
      <p:sp>
        <p:nvSpPr>
          <p:cNvPr id="37" name="Tekstvak 36">
            <a:extLst>
              <a:ext uri="{FF2B5EF4-FFF2-40B4-BE49-F238E27FC236}">
                <a16:creationId xmlns:a16="http://schemas.microsoft.com/office/drawing/2014/main" id="{6B78FC8A-758A-4820-946A-4A54AEE0797F}"/>
              </a:ext>
            </a:extLst>
          </p:cNvPr>
          <p:cNvSpPr txBox="1"/>
          <p:nvPr/>
        </p:nvSpPr>
        <p:spPr>
          <a:xfrm>
            <a:off x="14940813" y="8114364"/>
            <a:ext cx="4833087" cy="307777"/>
          </a:xfrm>
          <a:prstGeom prst="rect">
            <a:avLst/>
          </a:prstGeom>
          <a:noFill/>
        </p:spPr>
        <p:txBody>
          <a:bodyPr wrap="square" rtlCol="0">
            <a:spAutoFit/>
          </a:bodyPr>
          <a:lstStyle/>
          <a:p>
            <a:pPr algn="l" rtl="0"/>
            <a:r>
              <a:rPr lang="fr" sz="1350" b="0" i="0" u="none" baseline="0" dirty="0">
                <a:latin typeface="DINPro" panose="020B0504020101020102" pitchFamily="34" charset="0"/>
                <a:ea typeface="DINPro" panose="020B0504020101020102" pitchFamily="34" charset="0"/>
                <a:cs typeface="DINPro" panose="020B0504020101020102" pitchFamily="34" charset="0"/>
              </a:rPr>
              <a:t>Facile de conduire, confortable et relaxant</a:t>
            </a:r>
            <a:endParaRPr lang="fr" sz="1350" dirty="0">
              <a:latin typeface="DINPro" panose="020B0504020101020102" pitchFamily="34" charset="0"/>
            </a:endParaRPr>
          </a:p>
        </p:txBody>
      </p:sp>
    </p:spTree>
    <p:extLst>
      <p:ext uri="{BB962C8B-B14F-4D97-AF65-F5344CB8AC3E}">
        <p14:creationId xmlns:p14="http://schemas.microsoft.com/office/powerpoint/2010/main" val="329100291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1601D74ED93248B01009946F4B2775" ma:contentTypeVersion="" ma:contentTypeDescription="Create a new document." ma:contentTypeScope="" ma:versionID="a82c974ce98e6632b1de76693653a3d0">
  <xsd:schema xmlns:xsd="http://www.w3.org/2001/XMLSchema" xmlns:xs="http://www.w3.org/2001/XMLSchema" xmlns:p="http://schemas.microsoft.com/office/2006/metadata/properties" xmlns:ns2="7BB50EC8-E9DE-42D9-8ADA-1F20D239FA27" xmlns:ns3="a62f1736-3dde-499b-a77b-7856896471fe" targetNamespace="http://schemas.microsoft.com/office/2006/metadata/properties" ma:root="true" ma:fieldsID="4dad433bc9b0211355e1a6f5cc78d64e" ns2:_="" ns3:_="">
    <xsd:import namespace="7BB50EC8-E9DE-42D9-8ADA-1F20D239FA27"/>
    <xsd:import namespace="a62f1736-3dde-499b-a77b-7856896471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50EC8-E9DE-42D9-8ADA-1F20D239F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2f1736-3dde-499b-a77b-7856896471f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D1B1A-A170-443F-88F2-10551E4AB7D2}">
  <ds:schemaRefs>
    <ds:schemaRef ds:uri="http://schemas.microsoft.com/sharepoint/v3/contenttype/forms"/>
  </ds:schemaRefs>
</ds:datastoreItem>
</file>

<file path=customXml/itemProps2.xml><?xml version="1.0" encoding="utf-8"?>
<ds:datastoreItem xmlns:ds="http://schemas.openxmlformats.org/officeDocument/2006/customXml" ds:itemID="{AAC606DB-9228-4510-B5B7-32E6E920D5A7}">
  <ds:schemaRefs>
    <ds:schemaRef ds:uri="7BB50EC8-E9DE-42D9-8ADA-1F20D239FA27"/>
    <ds:schemaRef ds:uri="a62f1736-3dde-499b-a77b-7856896471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F995A4F-2D73-49B8-B60A-CF89DE11A4DF}">
  <ds:schemaRefs>
    <ds:schemaRef ds:uri="7BB50EC8-E9DE-42D9-8ADA-1F20D239FA27"/>
    <ds:schemaRef ds:uri="a62f1736-3dde-499b-a77b-7856896471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6100</Words>
  <Application>Microsoft Office PowerPoint</Application>
  <PresentationFormat>Personnalisé</PresentationFormat>
  <Paragraphs>1410</Paragraphs>
  <Slides>42</Slides>
  <Notes>28</Notes>
  <HiddenSlides>1</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42</vt:i4>
      </vt:variant>
    </vt:vector>
  </HeadingPairs>
  <TitlesOfParts>
    <vt:vector size="52" baseType="lpstr">
      <vt:lpstr>DINPro</vt:lpstr>
      <vt:lpstr>DINPro-Bold</vt:lpstr>
      <vt:lpstr>DINPro-Light</vt:lpstr>
      <vt:lpstr>DINPro-Medium</vt:lpstr>
      <vt:lpstr>DINPro-Regular</vt:lpstr>
      <vt:lpstr>Arial</vt:lpstr>
      <vt:lpstr>Calibri</vt:lpstr>
      <vt:lpstr>Wingdings</vt:lpstr>
      <vt:lpstr>1_Office Theme</vt:lpstr>
      <vt:lpstr>2_Office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Alexandre</dc:creator>
  <cp:lastModifiedBy>GALLOT SAMUEL</cp:lastModifiedBy>
  <cp:revision>178</cp:revision>
  <cp:lastPrinted>2022-04-22T12:09:23Z</cp:lastPrinted>
  <dcterms:created xsi:type="dcterms:W3CDTF">2018-04-16T12:22:55Z</dcterms:created>
  <dcterms:modified xsi:type="dcterms:W3CDTF">2023-02-22T16:01:38Z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2018-04-16T00:00:00Z</vt:filetime>
  </property>
  <property fmtid="{D5CDD505-2E9C-101B-9397-08002B2CF9AE}" pid="3" name="Creator">
    <vt:lpwstr>Adobe InDesign CC 13.1 (Macintosh)</vt:lpwstr>
  </property>
  <property fmtid="{D5CDD505-2E9C-101B-9397-08002B2CF9AE}" pid="4" name="LastSaved">
    <vt:filetime>2018-04-16T00:00:00Z</vt:filetime>
  </property>
  <property fmtid="{D5CDD505-2E9C-101B-9397-08002B2CF9AE}" pid="5" name="ContentTypeId">
    <vt:lpwstr>0x010100666C810FC05FC44F9F8DE3122E012043</vt:lpwstr>
  </property>
</Properties>
</file>